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 id="2147483649" r:id="rId2"/>
    <p:sldMasterId id="2147483650" r:id="rId3"/>
  </p:sldMasterIdLst>
  <p:notesMasterIdLst>
    <p:notesMasterId r:id="rId32"/>
  </p:notesMasterIdLst>
  <p:handoutMasterIdLst>
    <p:handoutMasterId r:id="rId33"/>
  </p:handout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10" autoAdjust="0"/>
    <p:restoredTop sz="96196" autoAdjust="0"/>
  </p:normalViewPr>
  <p:slideViewPr>
    <p:cSldViewPr snapToGrid="0" showGuides="1">
      <p:cViewPr>
        <p:scale>
          <a:sx n="72" d="100"/>
          <a:sy n="72" d="100"/>
        </p:scale>
        <p:origin x="678" y="78"/>
      </p:cViewPr>
      <p:guideLst>
        <p:guide orient="horz" pos="2136"/>
        <p:guide pos="3840"/>
      </p:guideLst>
    </p:cSldViewPr>
  </p:slideViewPr>
  <p:notesTextViewPr>
    <p:cViewPr>
      <p:scale>
        <a:sx n="1" d="1"/>
        <a:sy n="1" d="1"/>
      </p:scale>
      <p:origin x="0" y="0"/>
    </p:cViewPr>
  </p:notesTextViewPr>
  <p:notesViewPr>
    <p:cSldViewPr snapToGrid="0" showGuides="1">
      <p:cViewPr varScale="1">
        <p:scale>
          <a:sx n="83" d="100"/>
          <a:sy n="83" d="100"/>
        </p:scale>
        <p:origin x="5040"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168"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049169"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F05374-AB5E-4E21-8A4B-CE55966C7BBC}" type="datetimeFigureOut">
              <a:rPr lang="en-US" smtClean="0"/>
              <a:t>11/27/2020</a:t>
            </a:fld>
            <a:endParaRPr lang="en-US"/>
          </a:p>
        </p:txBody>
      </p:sp>
      <p:sp>
        <p:nvSpPr>
          <p:cNvPr id="1049170"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049171"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9B57ED-7740-4ABC-B4ED-3BE39287CF66}"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16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04916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0ED2C6-10E0-4A7C-AB22-C231623A6E8E}" type="datetimeFigureOut">
              <a:rPr lang="en-US" smtClean="0"/>
              <a:t>11/27/2020</a:t>
            </a:fld>
            <a:endParaRPr lang="en-US"/>
          </a:p>
        </p:txBody>
      </p:sp>
      <p:sp>
        <p:nvSpPr>
          <p:cNvPr id="104916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4916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16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04916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6BA002-EE9D-4AAD-95D8-611292D92FD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3"/>
        </a:solidFill>
        <a:effectLst/>
      </p:bgPr>
    </p:bg>
    <p:spTree>
      <p:nvGrpSpPr>
        <p:cNvPr id="1" name=""/>
        <p:cNvGrpSpPr/>
        <p:nvPr/>
      </p:nvGrpSpPr>
      <p:grpSpPr>
        <a:xfrm>
          <a:off x="0" y="0"/>
          <a:ext cx="0" cy="0"/>
          <a:chOff x="0" y="0"/>
          <a:chExt cx="0" cy="0"/>
        </a:xfrm>
      </p:grpSpPr>
      <p:sp>
        <p:nvSpPr>
          <p:cNvPr id="1048576" name="Freeform: Shape 5"/>
          <p:cNvSpPr/>
          <p:nvPr userDrawn="1"/>
        </p:nvSpPr>
        <p:spPr>
          <a:xfrm flipH="1">
            <a:off x="0" y="0"/>
            <a:ext cx="12192001" cy="6858000"/>
          </a:xfrm>
          <a:custGeom>
            <a:avLst/>
            <a:gdLst>
              <a:gd name="connsiteX0" fmla="*/ 12192001 w 12192001"/>
              <a:gd name="connsiteY0" fmla="*/ 0 h 6858000"/>
              <a:gd name="connsiteX1" fmla="*/ 3518686 w 12192001"/>
              <a:gd name="connsiteY1" fmla="*/ 0 h 6858000"/>
              <a:gd name="connsiteX2" fmla="*/ 0 w 12192001"/>
              <a:gd name="connsiteY2" fmla="*/ 3092154 h 6858000"/>
              <a:gd name="connsiteX3" fmla="*/ 0 w 12192001"/>
              <a:gd name="connsiteY3" fmla="*/ 6858000 h 6858000"/>
              <a:gd name="connsiteX4" fmla="*/ 5603032 w 12192001"/>
              <a:gd name="connsiteY4" fmla="*/ 6858000 h 6858000"/>
              <a:gd name="connsiteX5" fmla="*/ 12192001 w 12192001"/>
              <a:gd name="connsiteY5" fmla="*/ 10677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1" h="6858000">
                <a:moveTo>
                  <a:pt x="12192001" y="0"/>
                </a:moveTo>
                <a:lnTo>
                  <a:pt x="3518686" y="0"/>
                </a:lnTo>
                <a:lnTo>
                  <a:pt x="0" y="3092154"/>
                </a:lnTo>
                <a:lnTo>
                  <a:pt x="0" y="6858000"/>
                </a:lnTo>
                <a:lnTo>
                  <a:pt x="5603032" y="6858000"/>
                </a:lnTo>
                <a:lnTo>
                  <a:pt x="12192001" y="106774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
        <p:nvSpPr>
          <p:cNvPr id="1049160" name="Rectangle 1"/>
          <p:cNvSpPr/>
          <p:nvPr userDrawn="1"/>
        </p:nvSpPr>
        <p:spPr>
          <a:xfrm>
            <a:off x="0" y="0"/>
            <a:ext cx="12192000" cy="17036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9161" name="Rectangle 2"/>
          <p:cNvSpPr/>
          <p:nvPr userDrawn="1"/>
        </p:nvSpPr>
        <p:spPr>
          <a:xfrm>
            <a:off x="0" y="5170396"/>
            <a:ext cx="12192000" cy="17036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3"/>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1048818"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3"/>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1048804" name="Rectangle 6"/>
          <p:cNvSpPr/>
          <p:nvPr userDrawn="1"/>
        </p:nvSpPr>
        <p:spPr>
          <a:xfrm>
            <a:off x="0" y="0"/>
            <a:ext cx="12192000" cy="388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8" name="Picture 3" descr="D:\KBM-정애\014-Fullppt\PNG이미지\탭.png"/>
          <p:cNvPicPr>
            <a:picLocks noChangeAspect="1" noChangeArrowheads="1"/>
          </p:cNvPicPr>
          <p:nvPr userDrawn="1"/>
        </p:nvPicPr>
        <p:blipFill>
          <a:blip r:embed="rId2"/>
          <a:srcRect/>
          <a:stretch>
            <a:fillRect/>
          </a:stretch>
        </p:blipFill>
        <p:spPr bwMode="auto">
          <a:xfrm>
            <a:off x="8086552" y="1709312"/>
            <a:ext cx="3530683" cy="4348525"/>
          </a:xfrm>
          <a:prstGeom prst="rect">
            <a:avLst/>
          </a:prstGeom>
          <a:noFill/>
        </p:spPr>
      </p:pic>
      <p:pic>
        <p:nvPicPr>
          <p:cNvPr id="2097159" name="Picture 4" descr="D:\KBM-정애\014-Fullppt\PNG이미지\핸드폰.png"/>
          <p:cNvPicPr>
            <a:picLocks noChangeAspect="1" noChangeArrowheads="1"/>
          </p:cNvPicPr>
          <p:nvPr userDrawn="1"/>
        </p:nvPicPr>
        <p:blipFill>
          <a:blip r:embed="rId3"/>
          <a:srcRect/>
          <a:stretch>
            <a:fillRect/>
          </a:stretch>
        </p:blipFill>
        <p:spPr bwMode="auto">
          <a:xfrm>
            <a:off x="6210310" y="3259539"/>
            <a:ext cx="2660906" cy="3223724"/>
          </a:xfrm>
          <a:prstGeom prst="rect">
            <a:avLst/>
          </a:prstGeom>
          <a:noFill/>
        </p:spPr>
      </p:pic>
      <p:sp>
        <p:nvSpPr>
          <p:cNvPr id="1048805" name="Picture Placeholder 2"/>
          <p:cNvSpPr>
            <a:spLocks noGrp="1"/>
          </p:cNvSpPr>
          <p:nvPr>
            <p:ph type="pic" idx="12" hasCustomPrompt="1"/>
          </p:nvPr>
        </p:nvSpPr>
        <p:spPr>
          <a:xfrm>
            <a:off x="8660866" y="2158177"/>
            <a:ext cx="2449154" cy="3125523"/>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
        <p:nvSpPr>
          <p:cNvPr id="1048806" name="Picture Placeholder 2"/>
          <p:cNvSpPr>
            <a:spLocks noGrp="1"/>
          </p:cNvSpPr>
          <p:nvPr>
            <p:ph type="pic" idx="13" hasCustomPrompt="1"/>
          </p:nvPr>
        </p:nvSpPr>
        <p:spPr>
          <a:xfrm>
            <a:off x="6886576" y="3403405"/>
            <a:ext cx="1484457" cy="2330645"/>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4_Images &amp; Contents Layout">
    <p:spTree>
      <p:nvGrpSpPr>
        <p:cNvPr id="1" name=""/>
        <p:cNvGrpSpPr/>
        <p:nvPr/>
      </p:nvGrpSpPr>
      <p:grpSpPr>
        <a:xfrm>
          <a:off x="0" y="0"/>
          <a:ext cx="0" cy="0"/>
          <a:chOff x="0" y="0"/>
          <a:chExt cx="0" cy="0"/>
        </a:xfrm>
      </p:grpSpPr>
      <p:sp>
        <p:nvSpPr>
          <p:cNvPr id="1049152" name="Rectangle 14"/>
          <p:cNvSpPr/>
          <p:nvPr userDrawn="1"/>
        </p:nvSpPr>
        <p:spPr>
          <a:xfrm>
            <a:off x="0" y="4702631"/>
            <a:ext cx="12192000" cy="21553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49153" name="Picture Placeholder 2"/>
          <p:cNvSpPr>
            <a:spLocks noGrp="1"/>
          </p:cNvSpPr>
          <p:nvPr>
            <p:ph type="pic" idx="10" hasCustomPrompt="1"/>
          </p:nvPr>
        </p:nvSpPr>
        <p:spPr>
          <a:xfrm>
            <a:off x="0" y="1393369"/>
            <a:ext cx="4060800" cy="3309261"/>
          </a:xfrm>
          <a:prstGeom prst="rect">
            <a:avLst/>
          </a:prstGeom>
          <a:solidFill>
            <a:schemeClr val="bg1">
              <a:lumMod val="95000"/>
            </a:schemeClr>
          </a:solidFill>
        </p:spPr>
        <p:txBody>
          <a:bodyPr anchor="ctr"/>
          <a:lstStyle>
            <a:lvl1pPr marL="0" indent="0" algn="ctr">
              <a:buNone/>
              <a:defRPr sz="1200" strike="noStrike"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49154" name="Picture Placeholder 2"/>
          <p:cNvSpPr>
            <a:spLocks noGrp="1"/>
          </p:cNvSpPr>
          <p:nvPr>
            <p:ph type="pic" idx="11" hasCustomPrompt="1"/>
          </p:nvPr>
        </p:nvSpPr>
        <p:spPr>
          <a:xfrm>
            <a:off x="4060800" y="1393369"/>
            <a:ext cx="4074310" cy="3309261"/>
          </a:xfrm>
          <a:prstGeom prst="rect">
            <a:avLst/>
          </a:prstGeom>
          <a:solidFill>
            <a:schemeClr val="bg1">
              <a:lumMod val="95000"/>
            </a:schemeClr>
          </a:solidFill>
        </p:spPr>
        <p:txBody>
          <a:bodyPr anchor="ctr"/>
          <a:lstStyle>
            <a:lvl1pPr marL="0" indent="0" algn="ctr">
              <a:buNone/>
              <a:defRPr sz="1200" strike="noStrike"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49155" name="Picture Placeholder 2"/>
          <p:cNvSpPr>
            <a:spLocks noGrp="1"/>
          </p:cNvSpPr>
          <p:nvPr>
            <p:ph type="pic" idx="12" hasCustomPrompt="1"/>
          </p:nvPr>
        </p:nvSpPr>
        <p:spPr>
          <a:xfrm>
            <a:off x="8131200" y="1393369"/>
            <a:ext cx="4060800" cy="3309261"/>
          </a:xfrm>
          <a:prstGeom prst="rect">
            <a:avLst/>
          </a:prstGeom>
          <a:solidFill>
            <a:schemeClr val="bg1">
              <a:lumMod val="95000"/>
            </a:schemeClr>
          </a:solidFill>
        </p:spPr>
        <p:txBody>
          <a:bodyPr anchor="ctr"/>
          <a:lstStyle>
            <a:lvl1pPr marL="0" indent="0" algn="ctr">
              <a:buNone/>
              <a:defRPr sz="1200" strike="noStrike"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49156" name="Text Placeholder 9"/>
          <p:cNvSpPr>
            <a:spLocks noGrp="1"/>
          </p:cNvSpPr>
          <p:nvPr>
            <p:ph type="body" sz="quarter" idx="13"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5_Images &amp; Contents Layout">
    <p:spTree>
      <p:nvGrpSpPr>
        <p:cNvPr id="1" name=""/>
        <p:cNvGrpSpPr/>
        <p:nvPr/>
      </p:nvGrpSpPr>
      <p:grpSpPr>
        <a:xfrm>
          <a:off x="0" y="0"/>
          <a:ext cx="0" cy="0"/>
          <a:chOff x="0" y="0"/>
          <a:chExt cx="0" cy="0"/>
        </a:xfrm>
      </p:grpSpPr>
      <p:sp>
        <p:nvSpPr>
          <p:cNvPr id="1049157" name="Picture Placeholder 5"/>
          <p:cNvSpPr>
            <a:spLocks noGrp="1"/>
          </p:cNvSpPr>
          <p:nvPr>
            <p:ph type="pic" sz="quarter" idx="10" hasCustomPrompt="1"/>
          </p:nvPr>
        </p:nvSpPr>
        <p:spPr>
          <a:xfrm>
            <a:off x="0" y="0"/>
            <a:ext cx="5903383" cy="6858000"/>
          </a:xfrm>
          <a:prstGeom prst="rect">
            <a:avLst/>
          </a:prstGeom>
          <a:solidFill>
            <a:schemeClr val="bg1">
              <a:lumMod val="95000"/>
            </a:schemeClr>
          </a:solidFill>
        </p:spPr>
        <p:txBody>
          <a:bodyPr tIns="1908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1049158" name="Picture Placeholder 5"/>
          <p:cNvSpPr>
            <a:spLocks noGrp="1"/>
          </p:cNvSpPr>
          <p:nvPr>
            <p:ph type="pic" sz="quarter" idx="11" hasCustomPrompt="1"/>
          </p:nvPr>
        </p:nvSpPr>
        <p:spPr>
          <a:xfrm>
            <a:off x="6481869" y="1459515"/>
            <a:ext cx="2571107" cy="2295361"/>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1049159" name="Picture Placeholder 5"/>
          <p:cNvSpPr>
            <a:spLocks noGrp="1"/>
          </p:cNvSpPr>
          <p:nvPr>
            <p:ph type="pic" sz="quarter" idx="12" hasCustomPrompt="1"/>
          </p:nvPr>
        </p:nvSpPr>
        <p:spPr>
          <a:xfrm>
            <a:off x="9050307" y="1459515"/>
            <a:ext cx="2571107" cy="2295361"/>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defRPr sz="1200">
                <a:latin typeface="+mn-lt"/>
                <a:cs typeface="Arial" pitchFamily="34" charset="0"/>
              </a:defRPr>
            </a:lvl1pPr>
          </a:lstStyle>
          <a:p>
            <a:r>
              <a:rPr lang="en-US" altLang="ko-KR" dirty="0"/>
              <a:t>Insert Your Image</a:t>
            </a:r>
            <a:endParaRPr lang="ko-KR" altLang="en-US" dirty="0"/>
          </a:p>
          <a:p>
            <a:endParaRPr lang="ko-KR"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9_Images &amp; Contents Layout">
    <p:spTree>
      <p:nvGrpSpPr>
        <p:cNvPr id="1" name=""/>
        <p:cNvGrpSpPr/>
        <p:nvPr/>
      </p:nvGrpSpPr>
      <p:grpSpPr>
        <a:xfrm>
          <a:off x="0" y="0"/>
          <a:ext cx="0" cy="0"/>
          <a:chOff x="0" y="0"/>
          <a:chExt cx="0" cy="0"/>
        </a:xfrm>
      </p:grpSpPr>
      <p:sp>
        <p:nvSpPr>
          <p:cNvPr id="1049121" name="Picture Placeholder 2"/>
          <p:cNvSpPr>
            <a:spLocks noGrp="1"/>
          </p:cNvSpPr>
          <p:nvPr>
            <p:ph type="pic" idx="1" hasCustomPrompt="1"/>
          </p:nvPr>
        </p:nvSpPr>
        <p:spPr>
          <a:xfrm>
            <a:off x="5807968" y="0"/>
            <a:ext cx="6384032" cy="685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7"/>
          <p:cNvGrpSpPr/>
          <p:nvPr/>
        </p:nvGrpSpPr>
        <p:grpSpPr>
          <a:xfrm>
            <a:off x="3087158" y="284905"/>
            <a:ext cx="6067597" cy="3998426"/>
            <a:chOff x="2010490" y="69385"/>
            <a:chExt cx="6067597" cy="3998426"/>
          </a:xfrm>
        </p:grpSpPr>
        <p:sp>
          <p:nvSpPr>
            <p:cNvPr id="1048577" name="Oval 50"/>
            <p:cNvSpPr>
              <a:spLocks noChangeAspect="1"/>
            </p:cNvSpPr>
            <p:nvPr/>
          </p:nvSpPr>
          <p:spPr>
            <a:xfrm>
              <a:off x="4800227" y="1782227"/>
              <a:ext cx="590289" cy="666693"/>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48578" name="Heart 17"/>
            <p:cNvSpPr/>
            <p:nvPr/>
          </p:nvSpPr>
          <p:spPr>
            <a:xfrm>
              <a:off x="5877356" y="1187920"/>
              <a:ext cx="630815" cy="618490"/>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48579" name="Rounded Rectangle 25"/>
            <p:cNvSpPr/>
            <p:nvPr/>
          </p:nvSpPr>
          <p:spPr>
            <a:xfrm>
              <a:off x="3663862" y="1179969"/>
              <a:ext cx="626244" cy="527796"/>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48580" name="Chord 32"/>
            <p:cNvSpPr/>
            <p:nvPr/>
          </p:nvSpPr>
          <p:spPr>
            <a:xfrm>
              <a:off x="4769069" y="3060549"/>
              <a:ext cx="626244" cy="620754"/>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48581" name="Rounded Rectangle 40"/>
            <p:cNvSpPr/>
            <p:nvPr/>
          </p:nvSpPr>
          <p:spPr>
            <a:xfrm rot="2942052">
              <a:off x="4794935" y="521557"/>
              <a:ext cx="582119" cy="619285"/>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48582" name="Rounded Rectangle 17"/>
            <p:cNvSpPr>
              <a:spLocks noChangeAspect="1"/>
            </p:cNvSpPr>
            <p:nvPr/>
          </p:nvSpPr>
          <p:spPr>
            <a:xfrm>
              <a:off x="5949946" y="2388764"/>
              <a:ext cx="419021" cy="666693"/>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48583" name="Oval 25"/>
            <p:cNvSpPr>
              <a:spLocks noChangeAspect="1"/>
            </p:cNvSpPr>
            <p:nvPr/>
          </p:nvSpPr>
          <p:spPr>
            <a:xfrm>
              <a:off x="6985679" y="1760667"/>
              <a:ext cx="665788" cy="666693"/>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48584" name="Block Arc 20"/>
            <p:cNvSpPr>
              <a:spLocks noChangeAspect="1"/>
            </p:cNvSpPr>
            <p:nvPr/>
          </p:nvSpPr>
          <p:spPr>
            <a:xfrm rot="10800000">
              <a:off x="3611777" y="2385438"/>
              <a:ext cx="690373" cy="748576"/>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048585" name="Trapezoid 28"/>
            <p:cNvSpPr>
              <a:spLocks noChangeAspect="1"/>
            </p:cNvSpPr>
            <p:nvPr/>
          </p:nvSpPr>
          <p:spPr>
            <a:xfrm>
              <a:off x="2598936" y="1729045"/>
              <a:ext cx="550124" cy="666693"/>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bg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48586" name="Freeform: Shape 17"/>
            <p:cNvSpPr/>
            <p:nvPr/>
          </p:nvSpPr>
          <p:spPr>
            <a:xfrm>
              <a:off x="2010490" y="69385"/>
              <a:ext cx="6067597" cy="3998426"/>
            </a:xfrm>
            <a:custGeom>
              <a:avLst/>
              <a:gdLst>
                <a:gd name="connsiteX0" fmla="*/ 2751292 w 6067597"/>
                <a:gd name="connsiteY0" fmla="*/ 2648105 h 3998426"/>
                <a:gd name="connsiteX1" fmla="*/ 2745981 w 6067597"/>
                <a:gd name="connsiteY1" fmla="*/ 2673756 h 3998426"/>
                <a:gd name="connsiteX2" fmla="*/ 2667699 w 6067597"/>
                <a:gd name="connsiteY2" fmla="*/ 2726031 h 3998426"/>
                <a:gd name="connsiteX3" fmla="*/ 2648849 w 6067597"/>
                <a:gd name="connsiteY3" fmla="*/ 2722128 h 3998426"/>
                <a:gd name="connsiteX4" fmla="*/ 2365394 w 6067597"/>
                <a:gd name="connsiteY4" fmla="*/ 3213923 h 3998426"/>
                <a:gd name="connsiteX5" fmla="*/ 2379798 w 6067597"/>
                <a:gd name="connsiteY5" fmla="*/ 3235111 h 3998426"/>
                <a:gd name="connsiteX6" fmla="*/ 2386589 w 6067597"/>
                <a:gd name="connsiteY6" fmla="*/ 3267909 h 3998426"/>
                <a:gd name="connsiteX7" fmla="*/ 2379798 w 6067597"/>
                <a:gd name="connsiteY7" fmla="*/ 3300707 h 3998426"/>
                <a:gd name="connsiteX8" fmla="*/ 2363037 w 6067597"/>
                <a:gd name="connsiteY8" fmla="*/ 3325361 h 3998426"/>
                <a:gd name="connsiteX9" fmla="*/ 2654946 w 6067597"/>
                <a:gd name="connsiteY9" fmla="*/ 3832069 h 3998426"/>
                <a:gd name="connsiteX10" fmla="*/ 2673246 w 6067597"/>
                <a:gd name="connsiteY10" fmla="*/ 3828280 h 3998426"/>
                <a:gd name="connsiteX11" fmla="*/ 2733121 w 6067597"/>
                <a:gd name="connsiteY11" fmla="*/ 3853478 h 3998426"/>
                <a:gd name="connsiteX12" fmla="*/ 2748996 w 6067597"/>
                <a:gd name="connsiteY12" fmla="*/ 3876830 h 3998426"/>
                <a:gd name="connsiteX13" fmla="*/ 3362832 w 6067597"/>
                <a:gd name="connsiteY13" fmla="*/ 3876830 h 3998426"/>
                <a:gd name="connsiteX14" fmla="*/ 3378334 w 6067597"/>
                <a:gd name="connsiteY14" fmla="*/ 3853478 h 3998426"/>
                <a:gd name="connsiteX15" fmla="*/ 3405323 w 6067597"/>
                <a:gd name="connsiteY15" fmla="*/ 3835071 h 3998426"/>
                <a:gd name="connsiteX16" fmla="*/ 3411361 w 6067597"/>
                <a:gd name="connsiteY16" fmla="*/ 3833850 h 3998426"/>
                <a:gd name="connsiteX17" fmla="*/ 3701314 w 6067597"/>
                <a:gd name="connsiteY17" fmla="*/ 3331887 h 3998426"/>
                <a:gd name="connsiteX18" fmla="*/ 3695277 w 6067597"/>
                <a:gd name="connsiteY18" fmla="*/ 3327783 h 3998426"/>
                <a:gd name="connsiteX19" fmla="*/ 3670079 w 6067597"/>
                <a:gd name="connsiteY19" fmla="*/ 3267909 h 3998426"/>
                <a:gd name="connsiteX20" fmla="*/ 3695971 w 6067597"/>
                <a:gd name="connsiteY20" fmla="*/ 3208034 h 3998426"/>
                <a:gd name="connsiteX21" fmla="*/ 3699014 w 6067597"/>
                <a:gd name="connsiteY21" fmla="*/ 3205932 h 3998426"/>
                <a:gd name="connsiteX22" fmla="*/ 3421549 w 6067597"/>
                <a:gd name="connsiteY22" fmla="*/ 2725730 h 3998426"/>
                <a:gd name="connsiteX23" fmla="*/ 3411162 w 6067597"/>
                <a:gd name="connsiteY23" fmla="*/ 2727881 h 3998426"/>
                <a:gd name="connsiteX24" fmla="*/ 3332879 w 6067597"/>
                <a:gd name="connsiteY24" fmla="*/ 2675606 h 3998426"/>
                <a:gd name="connsiteX25" fmla="*/ 3327185 w 6067597"/>
                <a:gd name="connsiteY25" fmla="*/ 2648105 h 3998426"/>
                <a:gd name="connsiteX26" fmla="*/ 3861774 w 6067597"/>
                <a:gd name="connsiteY26" fmla="*/ 2038357 h 3998426"/>
                <a:gd name="connsiteX27" fmla="*/ 3861174 w 6067597"/>
                <a:gd name="connsiteY27" fmla="*/ 2041257 h 3998426"/>
                <a:gd name="connsiteX28" fmla="*/ 3782892 w 6067597"/>
                <a:gd name="connsiteY28" fmla="*/ 2093532 h 3998426"/>
                <a:gd name="connsiteX29" fmla="*/ 3759616 w 6067597"/>
                <a:gd name="connsiteY29" fmla="*/ 2088713 h 3998426"/>
                <a:gd name="connsiteX30" fmla="*/ 3473610 w 6067597"/>
                <a:gd name="connsiteY30" fmla="*/ 2586718 h 3998426"/>
                <a:gd name="connsiteX31" fmla="*/ 3489444 w 6067597"/>
                <a:gd name="connsiteY31" fmla="*/ 2610010 h 3998426"/>
                <a:gd name="connsiteX32" fmla="*/ 3496235 w 6067597"/>
                <a:gd name="connsiteY32" fmla="*/ 2642808 h 3998426"/>
                <a:gd name="connsiteX33" fmla="*/ 3489444 w 6067597"/>
                <a:gd name="connsiteY33" fmla="*/ 2675606 h 3998426"/>
                <a:gd name="connsiteX34" fmla="*/ 3472559 w 6067597"/>
                <a:gd name="connsiteY34" fmla="*/ 2700443 h 3998426"/>
                <a:gd name="connsiteX35" fmla="*/ 3750370 w 6067597"/>
                <a:gd name="connsiteY35" fmla="*/ 3183834 h 3998426"/>
                <a:gd name="connsiteX36" fmla="*/ 3755152 w 6067597"/>
                <a:gd name="connsiteY36" fmla="*/ 3182836 h 3998426"/>
                <a:gd name="connsiteX37" fmla="*/ 3833434 w 6067597"/>
                <a:gd name="connsiteY37" fmla="*/ 3235111 h 3998426"/>
                <a:gd name="connsiteX38" fmla="*/ 3840054 w 6067597"/>
                <a:gd name="connsiteY38" fmla="*/ 3267082 h 3998426"/>
                <a:gd name="connsiteX39" fmla="*/ 4494338 w 6067597"/>
                <a:gd name="connsiteY39" fmla="*/ 3267082 h 3998426"/>
                <a:gd name="connsiteX40" fmla="*/ 4816006 w 6067597"/>
                <a:gd name="connsiteY40" fmla="*/ 2710216 h 3998426"/>
                <a:gd name="connsiteX41" fmla="*/ 4804923 w 6067597"/>
                <a:gd name="connsiteY41" fmla="*/ 2702682 h 3998426"/>
                <a:gd name="connsiteX42" fmla="*/ 4779725 w 6067597"/>
                <a:gd name="connsiteY42" fmla="*/ 2642808 h 3998426"/>
                <a:gd name="connsiteX43" fmla="*/ 4804923 w 6067597"/>
                <a:gd name="connsiteY43" fmla="*/ 2582933 h 3998426"/>
                <a:gd name="connsiteX44" fmla="*/ 4807166 w 6067597"/>
                <a:gd name="connsiteY44" fmla="*/ 2581408 h 3998426"/>
                <a:gd name="connsiteX45" fmla="*/ 4520363 w 6067597"/>
                <a:gd name="connsiteY45" fmla="*/ 2082014 h 3998426"/>
                <a:gd name="connsiteX46" fmla="*/ 4500463 w 6067597"/>
                <a:gd name="connsiteY46" fmla="*/ 2086134 h 3998426"/>
                <a:gd name="connsiteX47" fmla="*/ 4453227 w 6067597"/>
                <a:gd name="connsiteY47" fmla="*/ 2071407 h 3998426"/>
                <a:gd name="connsiteX48" fmla="*/ 4425900 w 6067597"/>
                <a:gd name="connsiteY48" fmla="*/ 2038357 h 3998426"/>
                <a:gd name="connsiteX49" fmla="*/ 1622108 w 6067597"/>
                <a:gd name="connsiteY49" fmla="*/ 2038357 h 3998426"/>
                <a:gd name="connsiteX50" fmla="*/ 1610530 w 6067597"/>
                <a:gd name="connsiteY50" fmla="*/ 2055388 h 3998426"/>
                <a:gd name="connsiteX51" fmla="*/ 1550655 w 6067597"/>
                <a:gd name="connsiteY51" fmla="*/ 2080587 h 3998426"/>
                <a:gd name="connsiteX52" fmla="*/ 1548886 w 6067597"/>
                <a:gd name="connsiteY52" fmla="*/ 2080220 h 3998426"/>
                <a:gd name="connsiteX53" fmla="*/ 1264284 w 6067597"/>
                <a:gd name="connsiteY53" fmla="*/ 2575779 h 3998426"/>
                <a:gd name="connsiteX54" fmla="*/ 1272087 w 6067597"/>
                <a:gd name="connsiteY54" fmla="*/ 2581083 h 3998426"/>
                <a:gd name="connsiteX55" fmla="*/ 1297285 w 6067597"/>
                <a:gd name="connsiteY55" fmla="*/ 2640958 h 3998426"/>
                <a:gd name="connsiteX56" fmla="*/ 1272087 w 6067597"/>
                <a:gd name="connsiteY56" fmla="*/ 2700832 h 3998426"/>
                <a:gd name="connsiteX57" fmla="*/ 1253858 w 6067597"/>
                <a:gd name="connsiteY57" fmla="*/ 2713225 h 3998426"/>
                <a:gd name="connsiteX58" fmla="*/ 1537858 w 6067597"/>
                <a:gd name="connsiteY58" fmla="*/ 3206206 h 3998426"/>
                <a:gd name="connsiteX59" fmla="*/ 1549297 w 6067597"/>
                <a:gd name="connsiteY59" fmla="*/ 3198613 h 3998426"/>
                <a:gd name="connsiteX60" fmla="*/ 1582094 w 6067597"/>
                <a:gd name="connsiteY60" fmla="*/ 3192082 h 3998426"/>
                <a:gd name="connsiteX61" fmla="*/ 1660376 w 6067597"/>
                <a:gd name="connsiteY61" fmla="*/ 3244357 h 3998426"/>
                <a:gd name="connsiteX62" fmla="*/ 1665081 w 6067597"/>
                <a:gd name="connsiteY62" fmla="*/ 3267082 h 3998426"/>
                <a:gd name="connsiteX63" fmla="*/ 2216614 w 6067597"/>
                <a:gd name="connsiteY63" fmla="*/ 3267082 h 3998426"/>
                <a:gd name="connsiteX64" fmla="*/ 2223233 w 6067597"/>
                <a:gd name="connsiteY64" fmla="*/ 3235111 h 3998426"/>
                <a:gd name="connsiteX65" fmla="*/ 2301516 w 6067597"/>
                <a:gd name="connsiteY65" fmla="*/ 3182836 h 3998426"/>
                <a:gd name="connsiteX66" fmla="*/ 2316723 w 6067597"/>
                <a:gd name="connsiteY66" fmla="*/ 3185985 h 3998426"/>
                <a:gd name="connsiteX67" fmla="*/ 2601556 w 6067597"/>
                <a:gd name="connsiteY67" fmla="*/ 2691613 h 3998426"/>
                <a:gd name="connsiteX68" fmla="*/ 2589416 w 6067597"/>
                <a:gd name="connsiteY68" fmla="*/ 2673756 h 3998426"/>
                <a:gd name="connsiteX69" fmla="*/ 2582626 w 6067597"/>
                <a:gd name="connsiteY69" fmla="*/ 2640958 h 3998426"/>
                <a:gd name="connsiteX70" fmla="*/ 2589157 w 6067597"/>
                <a:gd name="connsiteY70" fmla="*/ 2608160 h 3998426"/>
                <a:gd name="connsiteX71" fmla="*/ 2598681 w 6067597"/>
                <a:gd name="connsiteY71" fmla="*/ 2593811 h 3998426"/>
                <a:gd name="connsiteX72" fmla="*/ 2309617 w 6067597"/>
                <a:gd name="connsiteY72" fmla="*/ 2090479 h 3998426"/>
                <a:gd name="connsiteX73" fmla="*/ 2304235 w 6067597"/>
                <a:gd name="connsiteY73" fmla="*/ 2089643 h 3998426"/>
                <a:gd name="connsiteX74" fmla="*/ 2250973 w 6067597"/>
                <a:gd name="connsiteY74" fmla="*/ 2041257 h 3998426"/>
                <a:gd name="connsiteX75" fmla="*/ 2250373 w 6067597"/>
                <a:gd name="connsiteY75" fmla="*/ 2038357 h 3998426"/>
                <a:gd name="connsiteX76" fmla="*/ 2713096 w 6067597"/>
                <a:gd name="connsiteY76" fmla="*/ 1403586 h 3998426"/>
                <a:gd name="connsiteX77" fmla="*/ 2687550 w 6067597"/>
                <a:gd name="connsiteY77" fmla="*/ 1420953 h 3998426"/>
                <a:gd name="connsiteX78" fmla="*/ 2654752 w 6067597"/>
                <a:gd name="connsiteY78" fmla="*/ 1427744 h 3998426"/>
                <a:gd name="connsiteX79" fmla="*/ 2654437 w 6067597"/>
                <a:gd name="connsiteY79" fmla="*/ 1427679 h 3998426"/>
                <a:gd name="connsiteX80" fmla="*/ 2364036 w 6067597"/>
                <a:gd name="connsiteY80" fmla="*/ 1931525 h 3998426"/>
                <a:gd name="connsiteX81" fmla="*/ 2389130 w 6067597"/>
                <a:gd name="connsiteY81" fmla="*/ 1948584 h 3998426"/>
                <a:gd name="connsiteX82" fmla="*/ 2414329 w 6067597"/>
                <a:gd name="connsiteY82" fmla="*/ 2008459 h 3998426"/>
                <a:gd name="connsiteX83" fmla="*/ 2389130 w 6067597"/>
                <a:gd name="connsiteY83" fmla="*/ 2068333 h 3998426"/>
                <a:gd name="connsiteX84" fmla="*/ 2362362 w 6067597"/>
                <a:gd name="connsiteY84" fmla="*/ 2086531 h 3998426"/>
                <a:gd name="connsiteX85" fmla="*/ 2635812 w 6067597"/>
                <a:gd name="connsiteY85" fmla="*/ 2562334 h 3998426"/>
                <a:gd name="connsiteX86" fmla="*/ 2667699 w 6067597"/>
                <a:gd name="connsiteY86" fmla="*/ 2555885 h 3998426"/>
                <a:gd name="connsiteX87" fmla="*/ 2727573 w 6067597"/>
                <a:gd name="connsiteY87" fmla="*/ 2581083 h 3998426"/>
                <a:gd name="connsiteX88" fmla="*/ 2740760 w 6067597"/>
                <a:gd name="connsiteY88" fmla="*/ 2600480 h 3998426"/>
                <a:gd name="connsiteX89" fmla="*/ 3338945 w 6067597"/>
                <a:gd name="connsiteY89" fmla="*/ 2600480 h 3998426"/>
                <a:gd name="connsiteX90" fmla="*/ 3350594 w 6067597"/>
                <a:gd name="connsiteY90" fmla="*/ 2582933 h 3998426"/>
                <a:gd name="connsiteX91" fmla="*/ 3411162 w 6067597"/>
                <a:gd name="connsiteY91" fmla="*/ 2557735 h 3998426"/>
                <a:gd name="connsiteX92" fmla="*/ 3432626 w 6067597"/>
                <a:gd name="connsiteY92" fmla="*/ 2562179 h 3998426"/>
                <a:gd name="connsiteX93" fmla="*/ 3719845 w 6067597"/>
                <a:gd name="connsiteY93" fmla="*/ 2063667 h 3998426"/>
                <a:gd name="connsiteX94" fmla="*/ 3704610 w 6067597"/>
                <a:gd name="connsiteY94" fmla="*/ 2041257 h 3998426"/>
                <a:gd name="connsiteX95" fmla="*/ 3697819 w 6067597"/>
                <a:gd name="connsiteY95" fmla="*/ 2008459 h 3998426"/>
                <a:gd name="connsiteX96" fmla="*/ 3704610 w 6067597"/>
                <a:gd name="connsiteY96" fmla="*/ 1975661 h 3998426"/>
                <a:gd name="connsiteX97" fmla="*/ 3718602 w 6067597"/>
                <a:gd name="connsiteY97" fmla="*/ 1955078 h 3998426"/>
                <a:gd name="connsiteX98" fmla="*/ 3428683 w 6067597"/>
                <a:gd name="connsiteY98" fmla="*/ 1453324 h 3998426"/>
                <a:gd name="connsiteX99" fmla="*/ 3409311 w 6067597"/>
                <a:gd name="connsiteY99" fmla="*/ 1457335 h 3998426"/>
                <a:gd name="connsiteX100" fmla="*/ 3331029 w 6067597"/>
                <a:gd name="connsiteY100" fmla="*/ 1405060 h 3998426"/>
                <a:gd name="connsiteX101" fmla="*/ 3330724 w 6067597"/>
                <a:gd name="connsiteY101" fmla="*/ 1403586 h 3998426"/>
                <a:gd name="connsiteX102" fmla="*/ 4945558 w 6067597"/>
                <a:gd name="connsiteY102" fmla="*/ 1393089 h 3998426"/>
                <a:gd name="connsiteX103" fmla="*/ 4943080 w 6067597"/>
                <a:gd name="connsiteY103" fmla="*/ 1405060 h 3998426"/>
                <a:gd name="connsiteX104" fmla="*/ 4864798 w 6067597"/>
                <a:gd name="connsiteY104" fmla="*/ 1457335 h 3998426"/>
                <a:gd name="connsiteX105" fmla="*/ 4854215 w 6067597"/>
                <a:gd name="connsiteY105" fmla="*/ 1455144 h 3998426"/>
                <a:gd name="connsiteX106" fmla="*/ 4567772 w 6067597"/>
                <a:gd name="connsiteY106" fmla="*/ 1952122 h 3998426"/>
                <a:gd name="connsiteX107" fmla="*/ 4578745 w 6067597"/>
                <a:gd name="connsiteY107" fmla="*/ 1968263 h 3998426"/>
                <a:gd name="connsiteX108" fmla="*/ 4585536 w 6067597"/>
                <a:gd name="connsiteY108" fmla="*/ 2001061 h 3998426"/>
                <a:gd name="connsiteX109" fmla="*/ 4578745 w 6067597"/>
                <a:gd name="connsiteY109" fmla="*/ 2033859 h 3998426"/>
                <a:gd name="connsiteX110" fmla="*/ 4562461 w 6067597"/>
                <a:gd name="connsiteY110" fmla="*/ 2057813 h 3998426"/>
                <a:gd name="connsiteX111" fmla="*/ 4851988 w 6067597"/>
                <a:gd name="connsiteY111" fmla="*/ 2560387 h 3998426"/>
                <a:gd name="connsiteX112" fmla="*/ 4864798 w 6067597"/>
                <a:gd name="connsiteY112" fmla="*/ 2557735 h 3998426"/>
                <a:gd name="connsiteX113" fmla="*/ 4943080 w 6067597"/>
                <a:gd name="connsiteY113" fmla="*/ 2610010 h 3998426"/>
                <a:gd name="connsiteX114" fmla="*/ 4945524 w 6067597"/>
                <a:gd name="connsiteY114" fmla="*/ 2621814 h 3998426"/>
                <a:gd name="connsiteX115" fmla="*/ 5510489 w 6067597"/>
                <a:gd name="connsiteY115" fmla="*/ 2621814 h 3998426"/>
                <a:gd name="connsiteX116" fmla="*/ 5510241 w 6067597"/>
                <a:gd name="connsiteY116" fmla="*/ 2620615 h 3998426"/>
                <a:gd name="connsiteX117" fmla="*/ 5595314 w 6067597"/>
                <a:gd name="connsiteY117" fmla="*/ 2535542 h 3998426"/>
                <a:gd name="connsiteX118" fmla="*/ 5628112 w 6067597"/>
                <a:gd name="connsiteY118" fmla="*/ 2542333 h 3998426"/>
                <a:gd name="connsiteX119" fmla="*/ 5635993 w 6067597"/>
                <a:gd name="connsiteY119" fmla="*/ 2547691 h 3998426"/>
                <a:gd name="connsiteX120" fmla="*/ 5922730 w 6067597"/>
                <a:gd name="connsiteY120" fmla="*/ 2051297 h 3998426"/>
                <a:gd name="connsiteX121" fmla="*/ 5922650 w 6067597"/>
                <a:gd name="connsiteY121" fmla="*/ 2051242 h 3998426"/>
                <a:gd name="connsiteX122" fmla="*/ 5897451 w 6067597"/>
                <a:gd name="connsiteY122" fmla="*/ 1991369 h 3998426"/>
                <a:gd name="connsiteX123" fmla="*/ 5904242 w 6067597"/>
                <a:gd name="connsiteY123" fmla="*/ 1957790 h 3998426"/>
                <a:gd name="connsiteX124" fmla="*/ 5911949 w 6067597"/>
                <a:gd name="connsiteY124" fmla="*/ 1946490 h 3998426"/>
                <a:gd name="connsiteX125" fmla="*/ 5618559 w 6067597"/>
                <a:gd name="connsiteY125" fmla="*/ 1435627 h 3998426"/>
                <a:gd name="connsiteX126" fmla="*/ 5611959 w 6067597"/>
                <a:gd name="connsiteY126" fmla="*/ 1436993 h 3998426"/>
                <a:gd name="connsiteX127" fmla="*/ 5552084 w 6067597"/>
                <a:gd name="connsiteY127" fmla="*/ 1411794 h 3998426"/>
                <a:gd name="connsiteX128" fmla="*/ 5539368 w 6067597"/>
                <a:gd name="connsiteY128" fmla="*/ 1393089 h 3998426"/>
                <a:gd name="connsiteX129" fmla="*/ 553209 w 6067597"/>
                <a:gd name="connsiteY129" fmla="*/ 1393089 h 3998426"/>
                <a:gd name="connsiteX130" fmla="*/ 550730 w 6067597"/>
                <a:gd name="connsiteY130" fmla="*/ 1405060 h 3998426"/>
                <a:gd name="connsiteX131" fmla="*/ 472448 w 6067597"/>
                <a:gd name="connsiteY131" fmla="*/ 1457335 h 3998426"/>
                <a:gd name="connsiteX132" fmla="*/ 440939 w 6067597"/>
                <a:gd name="connsiteY132" fmla="*/ 1450811 h 3998426"/>
                <a:gd name="connsiteX133" fmla="*/ 145534 w 6067597"/>
                <a:gd name="connsiteY133" fmla="*/ 1965181 h 3998426"/>
                <a:gd name="connsiteX134" fmla="*/ 163355 w 6067597"/>
                <a:gd name="connsiteY134" fmla="*/ 1991395 h 3998426"/>
                <a:gd name="connsiteX135" fmla="*/ 170146 w 6067597"/>
                <a:gd name="connsiteY135" fmla="*/ 2024194 h 3998426"/>
                <a:gd name="connsiteX136" fmla="*/ 163355 w 6067597"/>
                <a:gd name="connsiteY136" fmla="*/ 2056992 h 3998426"/>
                <a:gd name="connsiteX137" fmla="*/ 155423 w 6067597"/>
                <a:gd name="connsiteY137" fmla="*/ 2068659 h 3998426"/>
                <a:gd name="connsiteX138" fmla="*/ 435185 w 6067597"/>
                <a:gd name="connsiteY138" fmla="*/ 2554283 h 3998426"/>
                <a:gd name="connsiteX139" fmla="*/ 439651 w 6067597"/>
                <a:gd name="connsiteY139" fmla="*/ 2551319 h 3998426"/>
                <a:gd name="connsiteX140" fmla="*/ 472448 w 6067597"/>
                <a:gd name="connsiteY140" fmla="*/ 2544788 h 3998426"/>
                <a:gd name="connsiteX141" fmla="*/ 550730 w 6067597"/>
                <a:gd name="connsiteY141" fmla="*/ 2597063 h 3998426"/>
                <a:gd name="connsiteX142" fmla="*/ 555855 w 6067597"/>
                <a:gd name="connsiteY142" fmla="*/ 2621814 h 3998426"/>
                <a:gd name="connsiteX143" fmla="*/ 1131103 w 6067597"/>
                <a:gd name="connsiteY143" fmla="*/ 2621814 h 3998426"/>
                <a:gd name="connsiteX144" fmla="*/ 1133930 w 6067597"/>
                <a:gd name="connsiteY144" fmla="*/ 2608160 h 3998426"/>
                <a:gd name="connsiteX145" fmla="*/ 1212212 w 6067597"/>
                <a:gd name="connsiteY145" fmla="*/ 2555885 h 3998426"/>
                <a:gd name="connsiteX146" fmla="*/ 1217359 w 6067597"/>
                <a:gd name="connsiteY146" fmla="*/ 2556951 h 3998426"/>
                <a:gd name="connsiteX147" fmla="*/ 1502485 w 6067597"/>
                <a:gd name="connsiteY147" fmla="*/ 2063345 h 3998426"/>
                <a:gd name="connsiteX148" fmla="*/ 1490781 w 6067597"/>
                <a:gd name="connsiteY148" fmla="*/ 2055388 h 3998426"/>
                <a:gd name="connsiteX149" fmla="*/ 1465582 w 6067597"/>
                <a:gd name="connsiteY149" fmla="*/ 1995515 h 3998426"/>
                <a:gd name="connsiteX150" fmla="*/ 1490781 w 6067597"/>
                <a:gd name="connsiteY150" fmla="*/ 1934947 h 3998426"/>
                <a:gd name="connsiteX151" fmla="*/ 1491201 w 6067597"/>
                <a:gd name="connsiteY151" fmla="*/ 1934668 h 3998426"/>
                <a:gd name="connsiteX152" fmla="*/ 1197912 w 6067597"/>
                <a:gd name="connsiteY152" fmla="*/ 1427081 h 3998426"/>
                <a:gd name="connsiteX153" fmla="*/ 1168318 w 6067597"/>
                <a:gd name="connsiteY153" fmla="*/ 1420954 h 3998426"/>
                <a:gd name="connsiteX154" fmla="*/ 1134618 w 6067597"/>
                <a:gd name="connsiteY154" fmla="*/ 1393089 h 3998426"/>
                <a:gd name="connsiteX155" fmla="*/ 3863568 w 6067597"/>
                <a:gd name="connsiteY155" fmla="*/ 753603 h 3998426"/>
                <a:gd name="connsiteX156" fmla="*/ 3861174 w 6067597"/>
                <a:gd name="connsiteY156" fmla="*/ 765163 h 3998426"/>
                <a:gd name="connsiteX157" fmla="*/ 3782892 w 6067597"/>
                <a:gd name="connsiteY157" fmla="*/ 817439 h 3998426"/>
                <a:gd name="connsiteX158" fmla="*/ 3756139 w 6067597"/>
                <a:gd name="connsiteY158" fmla="*/ 811899 h 3998426"/>
                <a:gd name="connsiteX159" fmla="*/ 3468099 w 6067597"/>
                <a:gd name="connsiteY159" fmla="*/ 1311649 h 3998426"/>
                <a:gd name="connsiteX160" fmla="*/ 3469186 w 6067597"/>
                <a:gd name="connsiteY160" fmla="*/ 1312387 h 3998426"/>
                <a:gd name="connsiteX161" fmla="*/ 3494384 w 6067597"/>
                <a:gd name="connsiteY161" fmla="*/ 1372262 h 3998426"/>
                <a:gd name="connsiteX162" fmla="*/ 3487593 w 6067597"/>
                <a:gd name="connsiteY162" fmla="*/ 1405060 h 3998426"/>
                <a:gd name="connsiteX163" fmla="*/ 3470480 w 6067597"/>
                <a:gd name="connsiteY163" fmla="*/ 1430233 h 3998426"/>
                <a:gd name="connsiteX164" fmla="*/ 3757597 w 6067597"/>
                <a:gd name="connsiteY164" fmla="*/ 1928624 h 3998426"/>
                <a:gd name="connsiteX165" fmla="*/ 3782892 w 6067597"/>
                <a:gd name="connsiteY165" fmla="*/ 1923387 h 3998426"/>
                <a:gd name="connsiteX166" fmla="*/ 3861174 w 6067597"/>
                <a:gd name="connsiteY166" fmla="*/ 1975661 h 3998426"/>
                <a:gd name="connsiteX167" fmla="*/ 3862555 w 6067597"/>
                <a:gd name="connsiteY167" fmla="*/ 1982329 h 3998426"/>
                <a:gd name="connsiteX168" fmla="*/ 4419178 w 6067597"/>
                <a:gd name="connsiteY168" fmla="*/ 1982329 h 3998426"/>
                <a:gd name="connsiteX169" fmla="*/ 4422181 w 6067597"/>
                <a:gd name="connsiteY169" fmla="*/ 1967483 h 3998426"/>
                <a:gd name="connsiteX170" fmla="*/ 4500463 w 6067597"/>
                <a:gd name="connsiteY170" fmla="*/ 1915989 h 3998426"/>
                <a:gd name="connsiteX171" fmla="*/ 4528636 w 6067597"/>
                <a:gd name="connsiteY171" fmla="*/ 1921822 h 3998426"/>
                <a:gd name="connsiteX172" fmla="*/ 4809123 w 6067597"/>
                <a:gd name="connsiteY172" fmla="*/ 1434992 h 3998426"/>
                <a:gd name="connsiteX173" fmla="*/ 4804923 w 6067597"/>
                <a:gd name="connsiteY173" fmla="*/ 1432137 h 3998426"/>
                <a:gd name="connsiteX174" fmla="*/ 4779725 w 6067597"/>
                <a:gd name="connsiteY174" fmla="*/ 1372262 h 3998426"/>
                <a:gd name="connsiteX175" fmla="*/ 4804923 w 6067597"/>
                <a:gd name="connsiteY175" fmla="*/ 1311694 h 3998426"/>
                <a:gd name="connsiteX176" fmla="*/ 4812801 w 6067597"/>
                <a:gd name="connsiteY176" fmla="*/ 1306465 h 3998426"/>
                <a:gd name="connsiteX177" fmla="*/ 4533745 w 6067597"/>
                <a:gd name="connsiteY177" fmla="*/ 820561 h 3998426"/>
                <a:gd name="connsiteX178" fmla="*/ 4504162 w 6067597"/>
                <a:gd name="connsiteY178" fmla="*/ 826687 h 3998426"/>
                <a:gd name="connsiteX179" fmla="*/ 4425880 w 6067597"/>
                <a:gd name="connsiteY179" fmla="*/ 774412 h 3998426"/>
                <a:gd name="connsiteX180" fmla="*/ 4421571 w 6067597"/>
                <a:gd name="connsiteY180" fmla="*/ 753603 h 3998426"/>
                <a:gd name="connsiteX181" fmla="*/ 1647674 w 6067597"/>
                <a:gd name="connsiteY181" fmla="*/ 753603 h 3998426"/>
                <a:gd name="connsiteX182" fmla="*/ 1632723 w 6067597"/>
                <a:gd name="connsiteY182" fmla="*/ 775596 h 3998426"/>
                <a:gd name="connsiteX183" fmla="*/ 1572848 w 6067597"/>
                <a:gd name="connsiteY183" fmla="*/ 800795 h 3998426"/>
                <a:gd name="connsiteX184" fmla="*/ 1548698 w 6067597"/>
                <a:gd name="connsiteY184" fmla="*/ 795794 h 3998426"/>
                <a:gd name="connsiteX185" fmla="*/ 1265337 w 6067597"/>
                <a:gd name="connsiteY185" fmla="*/ 1289191 h 3998426"/>
                <a:gd name="connsiteX186" fmla="*/ 1279398 w 6067597"/>
                <a:gd name="connsiteY186" fmla="*/ 1309873 h 3998426"/>
                <a:gd name="connsiteX187" fmla="*/ 1286189 w 6067597"/>
                <a:gd name="connsiteY187" fmla="*/ 1342672 h 3998426"/>
                <a:gd name="connsiteX188" fmla="*/ 1260990 w 6067597"/>
                <a:gd name="connsiteY188" fmla="*/ 1402546 h 3998426"/>
                <a:gd name="connsiteX189" fmla="*/ 1246811 w 6067597"/>
                <a:gd name="connsiteY189" fmla="*/ 1412185 h 3998426"/>
                <a:gd name="connsiteX190" fmla="*/ 1534962 w 6067597"/>
                <a:gd name="connsiteY190" fmla="*/ 1913567 h 3998426"/>
                <a:gd name="connsiteX191" fmla="*/ 1550655 w 6067597"/>
                <a:gd name="connsiteY191" fmla="*/ 1910442 h 3998426"/>
                <a:gd name="connsiteX192" fmla="*/ 1628937 w 6067597"/>
                <a:gd name="connsiteY192" fmla="*/ 1962716 h 3998426"/>
                <a:gd name="connsiteX193" fmla="*/ 1632998 w 6067597"/>
                <a:gd name="connsiteY193" fmla="*/ 1982328 h 3998426"/>
                <a:gd name="connsiteX194" fmla="*/ 2249386 w 6067597"/>
                <a:gd name="connsiteY194" fmla="*/ 1982328 h 3998426"/>
                <a:gd name="connsiteX195" fmla="*/ 2250714 w 6067597"/>
                <a:gd name="connsiteY195" fmla="*/ 1975661 h 3998426"/>
                <a:gd name="connsiteX196" fmla="*/ 2295678 w 6067597"/>
                <a:gd name="connsiteY196" fmla="*/ 1930178 h 3998426"/>
                <a:gd name="connsiteX197" fmla="*/ 2310597 w 6067597"/>
                <a:gd name="connsiteY197" fmla="*/ 1927161 h 3998426"/>
                <a:gd name="connsiteX198" fmla="*/ 2608346 w 6067597"/>
                <a:gd name="connsiteY198" fmla="*/ 1411702 h 3998426"/>
                <a:gd name="connsiteX199" fmla="*/ 2594877 w 6067597"/>
                <a:gd name="connsiteY199" fmla="*/ 1402546 h 3998426"/>
                <a:gd name="connsiteX200" fmla="*/ 2569679 w 6067597"/>
                <a:gd name="connsiteY200" fmla="*/ 1342672 h 3998426"/>
                <a:gd name="connsiteX201" fmla="*/ 2576470 w 6067597"/>
                <a:gd name="connsiteY201" fmla="*/ 1309873 h 3998426"/>
                <a:gd name="connsiteX202" fmla="*/ 2588764 w 6067597"/>
                <a:gd name="connsiteY202" fmla="*/ 1291789 h 3998426"/>
                <a:gd name="connsiteX203" fmla="*/ 2474142 w 6067597"/>
                <a:gd name="connsiteY203" fmla="*/ 1092204 h 3998426"/>
                <a:gd name="connsiteX204" fmla="*/ 2313494 w 6067597"/>
                <a:gd name="connsiteY204" fmla="*/ 814175 h 3998426"/>
                <a:gd name="connsiteX205" fmla="*/ 2296457 w 6067597"/>
                <a:gd name="connsiteY205" fmla="*/ 810648 h 3998426"/>
                <a:gd name="connsiteX206" fmla="*/ 2258909 w 6067597"/>
                <a:gd name="connsiteY206" fmla="*/ 779601 h 3998426"/>
                <a:gd name="connsiteX207" fmla="*/ 2250804 w 6067597"/>
                <a:gd name="connsiteY207" fmla="*/ 753603 h 3998426"/>
                <a:gd name="connsiteX208" fmla="*/ 2726667 w 6067597"/>
                <a:gd name="connsiteY208" fmla="*/ 127236 h 3998426"/>
                <a:gd name="connsiteX209" fmla="*/ 2714627 w 6067597"/>
                <a:gd name="connsiteY209" fmla="*/ 144947 h 3998426"/>
                <a:gd name="connsiteX210" fmla="*/ 2687550 w 6067597"/>
                <a:gd name="connsiteY210" fmla="*/ 163354 h 3998426"/>
                <a:gd name="connsiteX211" fmla="*/ 2656270 w 6067597"/>
                <a:gd name="connsiteY211" fmla="*/ 169831 h 3998426"/>
                <a:gd name="connsiteX212" fmla="*/ 2373638 w 6067597"/>
                <a:gd name="connsiteY212" fmla="*/ 661959 h 3998426"/>
                <a:gd name="connsiteX213" fmla="*/ 2389130 w 6067597"/>
                <a:gd name="connsiteY213" fmla="*/ 672491 h 3998426"/>
                <a:gd name="connsiteX214" fmla="*/ 2414329 w 6067597"/>
                <a:gd name="connsiteY214" fmla="*/ 732366 h 3998426"/>
                <a:gd name="connsiteX215" fmla="*/ 2389130 w 6067597"/>
                <a:gd name="connsiteY215" fmla="*/ 792240 h 3998426"/>
                <a:gd name="connsiteX216" fmla="*/ 2365941 w 6067597"/>
                <a:gd name="connsiteY216" fmla="*/ 808005 h 3998426"/>
                <a:gd name="connsiteX217" fmla="*/ 2627563 w 6067597"/>
                <a:gd name="connsiteY217" fmla="*/ 1263228 h 3998426"/>
                <a:gd name="connsiteX218" fmla="*/ 2654752 w 6067597"/>
                <a:gd name="connsiteY218" fmla="*/ 1257599 h 3998426"/>
                <a:gd name="connsiteX219" fmla="*/ 2739825 w 6067597"/>
                <a:gd name="connsiteY219" fmla="*/ 1342672 h 3998426"/>
                <a:gd name="connsiteX220" fmla="*/ 2737073 w 6067597"/>
                <a:gd name="connsiteY220" fmla="*/ 1355961 h 3998426"/>
                <a:gd name="connsiteX221" fmla="*/ 3327534 w 6067597"/>
                <a:gd name="connsiteY221" fmla="*/ 1355961 h 3998426"/>
                <a:gd name="connsiteX222" fmla="*/ 3331029 w 6067597"/>
                <a:gd name="connsiteY222" fmla="*/ 1338684 h 3998426"/>
                <a:gd name="connsiteX223" fmla="*/ 3409311 w 6067597"/>
                <a:gd name="connsiteY223" fmla="*/ 1287189 h 3998426"/>
                <a:gd name="connsiteX224" fmla="*/ 3424449 w 6067597"/>
                <a:gd name="connsiteY224" fmla="*/ 1290324 h 3998426"/>
                <a:gd name="connsiteX225" fmla="*/ 3713854 w 6067597"/>
                <a:gd name="connsiteY225" fmla="*/ 789310 h 3998426"/>
                <a:gd name="connsiteX226" fmla="*/ 3717144 w 6067597"/>
                <a:gd name="connsiteY226" fmla="*/ 783600 h 3998426"/>
                <a:gd name="connsiteX227" fmla="*/ 3704610 w 6067597"/>
                <a:gd name="connsiteY227" fmla="*/ 765163 h 3998426"/>
                <a:gd name="connsiteX228" fmla="*/ 3697819 w 6067597"/>
                <a:gd name="connsiteY228" fmla="*/ 732366 h 3998426"/>
                <a:gd name="connsiteX229" fmla="*/ 3704610 w 6067597"/>
                <a:gd name="connsiteY229" fmla="*/ 699567 h 3998426"/>
                <a:gd name="connsiteX230" fmla="*/ 3710880 w 6067597"/>
                <a:gd name="connsiteY230" fmla="*/ 690343 h 3998426"/>
                <a:gd name="connsiteX231" fmla="*/ 3422665 w 6067597"/>
                <a:gd name="connsiteY231" fmla="*/ 188490 h 3998426"/>
                <a:gd name="connsiteX232" fmla="*/ 3413010 w 6067597"/>
                <a:gd name="connsiteY232" fmla="*/ 190489 h 3998426"/>
                <a:gd name="connsiteX233" fmla="*/ 3334728 w 6067597"/>
                <a:gd name="connsiteY233" fmla="*/ 138214 h 3998426"/>
                <a:gd name="connsiteX234" fmla="*/ 3332455 w 6067597"/>
                <a:gd name="connsiteY234" fmla="*/ 127236 h 3998426"/>
                <a:gd name="connsiteX235" fmla="*/ 2654752 w 6067597"/>
                <a:gd name="connsiteY235" fmla="*/ 0 h 3998426"/>
                <a:gd name="connsiteX236" fmla="*/ 2733034 w 6067597"/>
                <a:gd name="connsiteY236" fmla="*/ 52274 h 3998426"/>
                <a:gd name="connsiteX237" fmla="*/ 2738694 w 6067597"/>
                <a:gd name="connsiteY237" fmla="*/ 79611 h 3998426"/>
                <a:gd name="connsiteX238" fmla="*/ 3333155 w 6067597"/>
                <a:gd name="connsiteY238" fmla="*/ 79611 h 3998426"/>
                <a:gd name="connsiteX239" fmla="*/ 3334728 w 6067597"/>
                <a:gd name="connsiteY239" fmla="*/ 71838 h 3998426"/>
                <a:gd name="connsiteX240" fmla="*/ 3413010 w 6067597"/>
                <a:gd name="connsiteY240" fmla="*/ 20343 h 3998426"/>
                <a:gd name="connsiteX241" fmla="*/ 3498083 w 6067597"/>
                <a:gd name="connsiteY241" fmla="*/ 105416 h 3998426"/>
                <a:gd name="connsiteX242" fmla="*/ 3472885 w 6067597"/>
                <a:gd name="connsiteY242" fmla="*/ 165290 h 3998426"/>
                <a:gd name="connsiteX243" fmla="*/ 3466747 w 6067597"/>
                <a:gd name="connsiteY243" fmla="*/ 169463 h 3998426"/>
                <a:gd name="connsiteX244" fmla="*/ 3746622 w 6067597"/>
                <a:gd name="connsiteY244" fmla="*/ 656444 h 3998426"/>
                <a:gd name="connsiteX245" fmla="*/ 3750094 w 6067597"/>
                <a:gd name="connsiteY245" fmla="*/ 654083 h 3998426"/>
                <a:gd name="connsiteX246" fmla="*/ 3782892 w 6067597"/>
                <a:gd name="connsiteY246" fmla="*/ 647293 h 3998426"/>
                <a:gd name="connsiteX247" fmla="*/ 3861174 w 6067597"/>
                <a:gd name="connsiteY247" fmla="*/ 699567 h 3998426"/>
                <a:gd name="connsiteX248" fmla="*/ 3862501 w 6067597"/>
                <a:gd name="connsiteY248" fmla="*/ 705978 h 3998426"/>
                <a:gd name="connsiteX249" fmla="*/ 4427808 w 6067597"/>
                <a:gd name="connsiteY249" fmla="*/ 705978 h 3998426"/>
                <a:gd name="connsiteX250" fmla="*/ 4444287 w 6067597"/>
                <a:gd name="connsiteY250" fmla="*/ 681739 h 3998426"/>
                <a:gd name="connsiteX251" fmla="*/ 4504162 w 6067597"/>
                <a:gd name="connsiteY251" fmla="*/ 656541 h 3998426"/>
                <a:gd name="connsiteX252" fmla="*/ 4589235 w 6067597"/>
                <a:gd name="connsiteY252" fmla="*/ 741614 h 3998426"/>
                <a:gd name="connsiteX253" fmla="*/ 4582444 w 6067597"/>
                <a:gd name="connsiteY253" fmla="*/ 774412 h 3998426"/>
                <a:gd name="connsiteX254" fmla="*/ 4571497 w 6067597"/>
                <a:gd name="connsiteY254" fmla="*/ 790515 h 3998426"/>
                <a:gd name="connsiteX255" fmla="*/ 4857749 w 6067597"/>
                <a:gd name="connsiteY255" fmla="*/ 1288593 h 3998426"/>
                <a:gd name="connsiteX256" fmla="*/ 4864798 w 6067597"/>
                <a:gd name="connsiteY256" fmla="*/ 1287189 h 3998426"/>
                <a:gd name="connsiteX257" fmla="*/ 4943080 w 6067597"/>
                <a:gd name="connsiteY257" fmla="*/ 1339464 h 3998426"/>
                <a:gd name="connsiteX258" fmla="*/ 4944322 w 6067597"/>
                <a:gd name="connsiteY258" fmla="*/ 1345464 h 3998426"/>
                <a:gd name="connsiteX259" fmla="*/ 5528171 w 6067597"/>
                <a:gd name="connsiteY259" fmla="*/ 1345464 h 3998426"/>
                <a:gd name="connsiteX260" fmla="*/ 5533417 w 6067597"/>
                <a:gd name="connsiteY260" fmla="*/ 1319122 h 3998426"/>
                <a:gd name="connsiteX261" fmla="*/ 5611959 w 6067597"/>
                <a:gd name="connsiteY261" fmla="*/ 1266847 h 3998426"/>
                <a:gd name="connsiteX262" fmla="*/ 5697032 w 6067597"/>
                <a:gd name="connsiteY262" fmla="*/ 1351920 h 3998426"/>
                <a:gd name="connsiteX263" fmla="*/ 5671833 w 6067597"/>
                <a:gd name="connsiteY263" fmla="*/ 1411794 h 3998426"/>
                <a:gd name="connsiteX264" fmla="*/ 5663233 w 6067597"/>
                <a:gd name="connsiteY264" fmla="*/ 1417641 h 3998426"/>
                <a:gd name="connsiteX265" fmla="*/ 5948348 w 6067597"/>
                <a:gd name="connsiteY265" fmla="*/ 1913741 h 3998426"/>
                <a:gd name="connsiteX266" fmla="*/ 5949726 w 6067597"/>
                <a:gd name="connsiteY266" fmla="*/ 1912826 h 3998426"/>
                <a:gd name="connsiteX267" fmla="*/ 5982524 w 6067597"/>
                <a:gd name="connsiteY267" fmla="*/ 1906296 h 3998426"/>
                <a:gd name="connsiteX268" fmla="*/ 6067597 w 6067597"/>
                <a:gd name="connsiteY268" fmla="*/ 1991369 h 3998426"/>
                <a:gd name="connsiteX269" fmla="*/ 5982524 w 6067597"/>
                <a:gd name="connsiteY269" fmla="*/ 2076441 h 3998426"/>
                <a:gd name="connsiteX270" fmla="*/ 5965562 w 6067597"/>
                <a:gd name="connsiteY270" fmla="*/ 2072929 h 3998426"/>
                <a:gd name="connsiteX271" fmla="*/ 5670999 w 6067597"/>
                <a:gd name="connsiteY271" fmla="*/ 2583996 h 3998426"/>
                <a:gd name="connsiteX272" fmla="*/ 5673596 w 6067597"/>
                <a:gd name="connsiteY272" fmla="*/ 2587817 h 3998426"/>
                <a:gd name="connsiteX273" fmla="*/ 5680387 w 6067597"/>
                <a:gd name="connsiteY273" fmla="*/ 2620615 h 3998426"/>
                <a:gd name="connsiteX274" fmla="*/ 5595314 w 6067597"/>
                <a:gd name="connsiteY274" fmla="*/ 2705688 h 3998426"/>
                <a:gd name="connsiteX275" fmla="*/ 5535439 w 6067597"/>
                <a:gd name="connsiteY275" fmla="*/ 2680489 h 3998426"/>
                <a:gd name="connsiteX276" fmla="*/ 5527927 w 6067597"/>
                <a:gd name="connsiteY276" fmla="*/ 2669439 h 3998426"/>
                <a:gd name="connsiteX277" fmla="*/ 4944357 w 6067597"/>
                <a:gd name="connsiteY277" fmla="*/ 2669439 h 3998426"/>
                <a:gd name="connsiteX278" fmla="*/ 4943080 w 6067597"/>
                <a:gd name="connsiteY278" fmla="*/ 2675606 h 3998426"/>
                <a:gd name="connsiteX279" fmla="*/ 4864798 w 6067597"/>
                <a:gd name="connsiteY279" fmla="*/ 2727881 h 3998426"/>
                <a:gd name="connsiteX280" fmla="*/ 4861531 w 6067597"/>
                <a:gd name="connsiteY280" fmla="*/ 2727204 h 3998426"/>
                <a:gd name="connsiteX281" fmla="*/ 4522913 w 6067597"/>
                <a:gd name="connsiteY281" fmla="*/ 3314707 h 3998426"/>
                <a:gd name="connsiteX282" fmla="*/ 3823916 w 6067597"/>
                <a:gd name="connsiteY282" fmla="*/ 3314707 h 3998426"/>
                <a:gd name="connsiteX283" fmla="*/ 3815027 w 6067597"/>
                <a:gd name="connsiteY283" fmla="*/ 3327783 h 3998426"/>
                <a:gd name="connsiteX284" fmla="*/ 3755152 w 6067597"/>
                <a:gd name="connsiteY284" fmla="*/ 3352982 h 3998426"/>
                <a:gd name="connsiteX285" fmla="*/ 3745625 w 6067597"/>
                <a:gd name="connsiteY285" fmla="*/ 3351009 h 3998426"/>
                <a:gd name="connsiteX286" fmla="*/ 3467168 w 6067597"/>
                <a:gd name="connsiteY286" fmla="*/ 3834133 h 3998426"/>
                <a:gd name="connsiteX287" fmla="*/ 3471699 w 6067597"/>
                <a:gd name="connsiteY287" fmla="*/ 3835071 h 3998426"/>
                <a:gd name="connsiteX288" fmla="*/ 3523975 w 6067597"/>
                <a:gd name="connsiteY288" fmla="*/ 3913353 h 3998426"/>
                <a:gd name="connsiteX289" fmla="*/ 3438902 w 6067597"/>
                <a:gd name="connsiteY289" fmla="*/ 3998426 h 3998426"/>
                <a:gd name="connsiteX290" fmla="*/ 3360619 w 6067597"/>
                <a:gd name="connsiteY290" fmla="*/ 3946151 h 3998426"/>
                <a:gd name="connsiteX291" fmla="*/ 3356127 w 6067597"/>
                <a:gd name="connsiteY291" fmla="*/ 3924455 h 3998426"/>
                <a:gd name="connsiteX292" fmla="*/ 2756020 w 6067597"/>
                <a:gd name="connsiteY292" fmla="*/ 3924455 h 3998426"/>
                <a:gd name="connsiteX293" fmla="*/ 2751528 w 6067597"/>
                <a:gd name="connsiteY293" fmla="*/ 3946151 h 3998426"/>
                <a:gd name="connsiteX294" fmla="*/ 2673246 w 6067597"/>
                <a:gd name="connsiteY294" fmla="*/ 3998426 h 3998426"/>
                <a:gd name="connsiteX295" fmla="*/ 2588173 w 6067597"/>
                <a:gd name="connsiteY295" fmla="*/ 3913353 h 3998426"/>
                <a:gd name="connsiteX296" fmla="*/ 2594964 w 6067597"/>
                <a:gd name="connsiteY296" fmla="*/ 3880555 h 3998426"/>
                <a:gd name="connsiteX297" fmla="*/ 2613198 w 6067597"/>
                <a:gd name="connsiteY297" fmla="*/ 3853733 h 3998426"/>
                <a:gd name="connsiteX298" fmla="*/ 2321471 w 6067597"/>
                <a:gd name="connsiteY298" fmla="*/ 3348850 h 3998426"/>
                <a:gd name="connsiteX299" fmla="*/ 2301516 w 6067597"/>
                <a:gd name="connsiteY299" fmla="*/ 3352982 h 3998426"/>
                <a:gd name="connsiteX300" fmla="*/ 2241641 w 6067597"/>
                <a:gd name="connsiteY300" fmla="*/ 3327783 h 3998426"/>
                <a:gd name="connsiteX301" fmla="*/ 2232751 w 6067597"/>
                <a:gd name="connsiteY301" fmla="*/ 3314707 h 3998426"/>
                <a:gd name="connsiteX302" fmla="*/ 1657144 w 6067597"/>
                <a:gd name="connsiteY302" fmla="*/ 3314707 h 3998426"/>
                <a:gd name="connsiteX303" fmla="*/ 1641969 w 6067597"/>
                <a:gd name="connsiteY303" fmla="*/ 3337029 h 3998426"/>
                <a:gd name="connsiteX304" fmla="*/ 1582094 w 6067597"/>
                <a:gd name="connsiteY304" fmla="*/ 3362228 h 3998426"/>
                <a:gd name="connsiteX305" fmla="*/ 1497021 w 6067597"/>
                <a:gd name="connsiteY305" fmla="*/ 3277155 h 3998426"/>
                <a:gd name="connsiteX306" fmla="*/ 1503812 w 6067597"/>
                <a:gd name="connsiteY306" fmla="*/ 3243577 h 3998426"/>
                <a:gd name="connsiteX307" fmla="*/ 1504541 w 6067597"/>
                <a:gd name="connsiteY307" fmla="*/ 3242508 h 3998426"/>
                <a:gd name="connsiteX308" fmla="*/ 1205513 w 6067597"/>
                <a:gd name="connsiteY308" fmla="*/ 2724990 h 3998426"/>
                <a:gd name="connsiteX309" fmla="*/ 1187193 w 6067597"/>
                <a:gd name="connsiteY309" fmla="*/ 2722142 h 3998426"/>
                <a:gd name="connsiteX310" fmla="*/ 1133930 w 6067597"/>
                <a:gd name="connsiteY310" fmla="*/ 2673756 h 3998426"/>
                <a:gd name="connsiteX311" fmla="*/ 1133036 w 6067597"/>
                <a:gd name="connsiteY311" fmla="*/ 2669439 h 3998426"/>
                <a:gd name="connsiteX312" fmla="*/ 546121 w 6067597"/>
                <a:gd name="connsiteY312" fmla="*/ 2669439 h 3998426"/>
                <a:gd name="connsiteX313" fmla="*/ 532323 w 6067597"/>
                <a:gd name="connsiteY313" fmla="*/ 2689735 h 3998426"/>
                <a:gd name="connsiteX314" fmla="*/ 472448 w 6067597"/>
                <a:gd name="connsiteY314" fmla="*/ 2714934 h 3998426"/>
                <a:gd name="connsiteX315" fmla="*/ 387375 w 6067597"/>
                <a:gd name="connsiteY315" fmla="*/ 2629861 h 3998426"/>
                <a:gd name="connsiteX316" fmla="*/ 394166 w 6067597"/>
                <a:gd name="connsiteY316" fmla="*/ 2596283 h 3998426"/>
                <a:gd name="connsiteX317" fmla="*/ 400111 w 6067597"/>
                <a:gd name="connsiteY317" fmla="*/ 2587565 h 3998426"/>
                <a:gd name="connsiteX318" fmla="*/ 119272 w 6067597"/>
                <a:gd name="connsiteY318" fmla="*/ 2101524 h 3998426"/>
                <a:gd name="connsiteX319" fmla="*/ 117871 w 6067597"/>
                <a:gd name="connsiteY319" fmla="*/ 2102476 h 3998426"/>
                <a:gd name="connsiteX320" fmla="*/ 85073 w 6067597"/>
                <a:gd name="connsiteY320" fmla="*/ 2109267 h 3998426"/>
                <a:gd name="connsiteX321" fmla="*/ 0 w 6067597"/>
                <a:gd name="connsiteY321" fmla="*/ 2024194 h 3998426"/>
                <a:gd name="connsiteX322" fmla="*/ 85073 w 6067597"/>
                <a:gd name="connsiteY322" fmla="*/ 1939121 h 3998426"/>
                <a:gd name="connsiteX323" fmla="*/ 103219 w 6067597"/>
                <a:gd name="connsiteY323" fmla="*/ 1942878 h 3998426"/>
                <a:gd name="connsiteX324" fmla="*/ 404405 w 6067597"/>
                <a:gd name="connsiteY324" fmla="*/ 1420121 h 3998426"/>
                <a:gd name="connsiteX325" fmla="*/ 394166 w 6067597"/>
                <a:gd name="connsiteY325" fmla="*/ 1405060 h 3998426"/>
                <a:gd name="connsiteX326" fmla="*/ 387375 w 6067597"/>
                <a:gd name="connsiteY326" fmla="*/ 1372262 h 3998426"/>
                <a:gd name="connsiteX327" fmla="*/ 472448 w 6067597"/>
                <a:gd name="connsiteY327" fmla="*/ 1287189 h 3998426"/>
                <a:gd name="connsiteX328" fmla="*/ 550730 w 6067597"/>
                <a:gd name="connsiteY328" fmla="*/ 1339464 h 3998426"/>
                <a:gd name="connsiteX329" fmla="*/ 551972 w 6067597"/>
                <a:gd name="connsiteY329" fmla="*/ 1345464 h 3998426"/>
                <a:gd name="connsiteX330" fmla="*/ 1116914 w 6067597"/>
                <a:gd name="connsiteY330" fmla="*/ 1345464 h 3998426"/>
                <a:gd name="connsiteX331" fmla="*/ 1116043 w 6067597"/>
                <a:gd name="connsiteY331" fmla="*/ 1342672 h 3998426"/>
                <a:gd name="connsiteX332" fmla="*/ 1201116 w 6067597"/>
                <a:gd name="connsiteY332" fmla="*/ 1257599 h 3998426"/>
                <a:gd name="connsiteX333" fmla="*/ 1225529 w 6067597"/>
                <a:gd name="connsiteY333" fmla="*/ 1262653 h 3998426"/>
                <a:gd name="connsiteX334" fmla="*/ 1509279 w 6067597"/>
                <a:gd name="connsiteY334" fmla="*/ 770162 h 3998426"/>
                <a:gd name="connsiteX335" fmla="*/ 1494566 w 6067597"/>
                <a:gd name="connsiteY335" fmla="*/ 748520 h 3998426"/>
                <a:gd name="connsiteX336" fmla="*/ 1487775 w 6067597"/>
                <a:gd name="connsiteY336" fmla="*/ 715722 h 3998426"/>
                <a:gd name="connsiteX337" fmla="*/ 1572848 w 6067597"/>
                <a:gd name="connsiteY337" fmla="*/ 630649 h 3998426"/>
                <a:gd name="connsiteX338" fmla="*/ 1651130 w 6067597"/>
                <a:gd name="connsiteY338" fmla="*/ 682924 h 3998426"/>
                <a:gd name="connsiteX339" fmla="*/ 1655904 w 6067597"/>
                <a:gd name="connsiteY339" fmla="*/ 705978 h 3998426"/>
                <a:gd name="connsiteX340" fmla="*/ 2252137 w 6067597"/>
                <a:gd name="connsiteY340" fmla="*/ 705978 h 3998426"/>
                <a:gd name="connsiteX341" fmla="*/ 2258422 w 6067597"/>
                <a:gd name="connsiteY341" fmla="*/ 685130 h 3998426"/>
                <a:gd name="connsiteX342" fmla="*/ 2295678 w 6067597"/>
                <a:gd name="connsiteY342" fmla="*/ 654084 h 3998426"/>
                <a:gd name="connsiteX343" fmla="*/ 2326693 w 6067597"/>
                <a:gd name="connsiteY343" fmla="*/ 647811 h 3998426"/>
                <a:gd name="connsiteX344" fmla="*/ 2610356 w 6067597"/>
                <a:gd name="connsiteY344" fmla="*/ 155470 h 3998426"/>
                <a:gd name="connsiteX345" fmla="*/ 2594877 w 6067597"/>
                <a:gd name="connsiteY345" fmla="*/ 144947 h 3998426"/>
                <a:gd name="connsiteX346" fmla="*/ 2569679 w 6067597"/>
                <a:gd name="connsiteY346" fmla="*/ 85072 h 3998426"/>
                <a:gd name="connsiteX347" fmla="*/ 2654752 w 6067597"/>
                <a:gd name="connsiteY347" fmla="*/ 0 h 399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Lst>
              <a:rect l="l" t="t" r="r" b="b"/>
              <a:pathLst>
                <a:path w="6067597" h="3998426">
                  <a:moveTo>
                    <a:pt x="2751292" y="2648105"/>
                  </a:moveTo>
                  <a:lnTo>
                    <a:pt x="2745981" y="2673756"/>
                  </a:lnTo>
                  <a:cubicBezTo>
                    <a:pt x="2732890" y="2704184"/>
                    <a:pt x="2702374" y="2726031"/>
                    <a:pt x="2667699" y="2726031"/>
                  </a:cubicBezTo>
                  <a:lnTo>
                    <a:pt x="2648849" y="2722128"/>
                  </a:lnTo>
                  <a:lnTo>
                    <a:pt x="2365394" y="3213923"/>
                  </a:lnTo>
                  <a:lnTo>
                    <a:pt x="2379798" y="3235111"/>
                  </a:lnTo>
                  <a:cubicBezTo>
                    <a:pt x="2384161" y="3245253"/>
                    <a:pt x="2386589" y="3256350"/>
                    <a:pt x="2386589" y="3267909"/>
                  </a:cubicBezTo>
                  <a:cubicBezTo>
                    <a:pt x="2386589" y="3279468"/>
                    <a:pt x="2384161" y="3290564"/>
                    <a:pt x="2379798" y="3300707"/>
                  </a:cubicBezTo>
                  <a:lnTo>
                    <a:pt x="2363037" y="3325361"/>
                  </a:lnTo>
                  <a:lnTo>
                    <a:pt x="2654946" y="3832069"/>
                  </a:lnTo>
                  <a:lnTo>
                    <a:pt x="2673246" y="3828280"/>
                  </a:lnTo>
                  <a:cubicBezTo>
                    <a:pt x="2696364" y="3828280"/>
                    <a:pt x="2717632" y="3837989"/>
                    <a:pt x="2733121" y="3853478"/>
                  </a:cubicBezTo>
                  <a:lnTo>
                    <a:pt x="2748996" y="3876830"/>
                  </a:lnTo>
                  <a:lnTo>
                    <a:pt x="3362832" y="3876830"/>
                  </a:lnTo>
                  <a:lnTo>
                    <a:pt x="3378334" y="3853478"/>
                  </a:lnTo>
                  <a:cubicBezTo>
                    <a:pt x="3385962" y="3845734"/>
                    <a:pt x="3395094" y="3839434"/>
                    <a:pt x="3405323" y="3835071"/>
                  </a:cubicBezTo>
                  <a:lnTo>
                    <a:pt x="3411361" y="3833850"/>
                  </a:lnTo>
                  <a:lnTo>
                    <a:pt x="3701314" y="3331887"/>
                  </a:lnTo>
                  <a:lnTo>
                    <a:pt x="3695277" y="3327783"/>
                  </a:lnTo>
                  <a:cubicBezTo>
                    <a:pt x="3679788" y="3312294"/>
                    <a:pt x="3670079" y="3291026"/>
                    <a:pt x="3670079" y="3267909"/>
                  </a:cubicBezTo>
                  <a:cubicBezTo>
                    <a:pt x="3671004" y="3244791"/>
                    <a:pt x="3680714" y="3223523"/>
                    <a:pt x="3695971" y="3208034"/>
                  </a:cubicBezTo>
                  <a:lnTo>
                    <a:pt x="3699014" y="3205932"/>
                  </a:lnTo>
                  <a:lnTo>
                    <a:pt x="3421549" y="2725730"/>
                  </a:lnTo>
                  <a:lnTo>
                    <a:pt x="3411162" y="2727881"/>
                  </a:lnTo>
                  <a:cubicBezTo>
                    <a:pt x="3376484" y="2727881"/>
                    <a:pt x="3345969" y="2706034"/>
                    <a:pt x="3332879" y="2675606"/>
                  </a:cubicBezTo>
                  <a:lnTo>
                    <a:pt x="3327185" y="2648105"/>
                  </a:lnTo>
                  <a:close/>
                  <a:moveTo>
                    <a:pt x="3861774" y="2038357"/>
                  </a:moveTo>
                  <a:lnTo>
                    <a:pt x="3861174" y="2041257"/>
                  </a:lnTo>
                  <a:cubicBezTo>
                    <a:pt x="3848084" y="2071685"/>
                    <a:pt x="3817569" y="2093532"/>
                    <a:pt x="3782892" y="2093532"/>
                  </a:cubicBezTo>
                  <a:lnTo>
                    <a:pt x="3759616" y="2088713"/>
                  </a:lnTo>
                  <a:lnTo>
                    <a:pt x="3473610" y="2586718"/>
                  </a:lnTo>
                  <a:lnTo>
                    <a:pt x="3489444" y="2610010"/>
                  </a:lnTo>
                  <a:cubicBezTo>
                    <a:pt x="3493807" y="2620152"/>
                    <a:pt x="3496235" y="2631249"/>
                    <a:pt x="3496235" y="2642808"/>
                  </a:cubicBezTo>
                  <a:cubicBezTo>
                    <a:pt x="3496235" y="2654367"/>
                    <a:pt x="3493807" y="2665463"/>
                    <a:pt x="3489444" y="2675606"/>
                  </a:cubicBezTo>
                  <a:lnTo>
                    <a:pt x="3472559" y="2700443"/>
                  </a:lnTo>
                  <a:lnTo>
                    <a:pt x="3750370" y="3183834"/>
                  </a:lnTo>
                  <a:lnTo>
                    <a:pt x="3755152" y="3182836"/>
                  </a:lnTo>
                  <a:cubicBezTo>
                    <a:pt x="3789829" y="3182836"/>
                    <a:pt x="3820344" y="3204682"/>
                    <a:pt x="3833434" y="3235111"/>
                  </a:cubicBezTo>
                  <a:lnTo>
                    <a:pt x="3840054" y="3267082"/>
                  </a:lnTo>
                  <a:lnTo>
                    <a:pt x="4494338" y="3267082"/>
                  </a:lnTo>
                  <a:lnTo>
                    <a:pt x="4816006" y="2710216"/>
                  </a:lnTo>
                  <a:lnTo>
                    <a:pt x="4804923" y="2702682"/>
                  </a:lnTo>
                  <a:cubicBezTo>
                    <a:pt x="4789434" y="2687193"/>
                    <a:pt x="4779725" y="2665925"/>
                    <a:pt x="4779725" y="2642808"/>
                  </a:cubicBezTo>
                  <a:cubicBezTo>
                    <a:pt x="4779725" y="2619690"/>
                    <a:pt x="4789434" y="2598422"/>
                    <a:pt x="4804923" y="2582933"/>
                  </a:cubicBezTo>
                  <a:lnTo>
                    <a:pt x="4807166" y="2581408"/>
                  </a:lnTo>
                  <a:lnTo>
                    <a:pt x="4520363" y="2082014"/>
                  </a:lnTo>
                  <a:lnTo>
                    <a:pt x="4500463" y="2086134"/>
                  </a:lnTo>
                  <a:cubicBezTo>
                    <a:pt x="4483125" y="2086134"/>
                    <a:pt x="4466827" y="2080672"/>
                    <a:pt x="4453227" y="2071407"/>
                  </a:cubicBezTo>
                  <a:lnTo>
                    <a:pt x="4425900" y="2038357"/>
                  </a:lnTo>
                  <a:close/>
                  <a:moveTo>
                    <a:pt x="1622108" y="2038357"/>
                  </a:moveTo>
                  <a:lnTo>
                    <a:pt x="1610530" y="2055388"/>
                  </a:lnTo>
                  <a:cubicBezTo>
                    <a:pt x="1595041" y="2070877"/>
                    <a:pt x="1573774" y="2080587"/>
                    <a:pt x="1550655" y="2080587"/>
                  </a:cubicBezTo>
                  <a:lnTo>
                    <a:pt x="1548886" y="2080220"/>
                  </a:lnTo>
                  <a:lnTo>
                    <a:pt x="1264284" y="2575779"/>
                  </a:lnTo>
                  <a:lnTo>
                    <a:pt x="1272087" y="2581083"/>
                  </a:lnTo>
                  <a:cubicBezTo>
                    <a:pt x="1287576" y="2596572"/>
                    <a:pt x="1297285" y="2617840"/>
                    <a:pt x="1297285" y="2640958"/>
                  </a:cubicBezTo>
                  <a:cubicBezTo>
                    <a:pt x="1297285" y="2664075"/>
                    <a:pt x="1287576" y="2685343"/>
                    <a:pt x="1272087" y="2700832"/>
                  </a:cubicBezTo>
                  <a:lnTo>
                    <a:pt x="1253858" y="2713225"/>
                  </a:lnTo>
                  <a:lnTo>
                    <a:pt x="1537858" y="3206206"/>
                  </a:lnTo>
                  <a:lnTo>
                    <a:pt x="1549297" y="3198613"/>
                  </a:lnTo>
                  <a:cubicBezTo>
                    <a:pt x="1559439" y="3194394"/>
                    <a:pt x="1570536" y="3192082"/>
                    <a:pt x="1582094" y="3192082"/>
                  </a:cubicBezTo>
                  <a:cubicBezTo>
                    <a:pt x="1616772" y="3192082"/>
                    <a:pt x="1647286" y="3213928"/>
                    <a:pt x="1660376" y="3244357"/>
                  </a:cubicBezTo>
                  <a:lnTo>
                    <a:pt x="1665081" y="3267082"/>
                  </a:lnTo>
                  <a:lnTo>
                    <a:pt x="2216614" y="3267082"/>
                  </a:lnTo>
                  <a:lnTo>
                    <a:pt x="2223233" y="3235111"/>
                  </a:lnTo>
                  <a:cubicBezTo>
                    <a:pt x="2236324" y="3204682"/>
                    <a:pt x="2266838" y="3182836"/>
                    <a:pt x="2301516" y="3182836"/>
                  </a:cubicBezTo>
                  <a:lnTo>
                    <a:pt x="2316723" y="3185985"/>
                  </a:lnTo>
                  <a:lnTo>
                    <a:pt x="2601556" y="2691613"/>
                  </a:lnTo>
                  <a:lnTo>
                    <a:pt x="2589416" y="2673756"/>
                  </a:lnTo>
                  <a:cubicBezTo>
                    <a:pt x="2585053" y="2663613"/>
                    <a:pt x="2582626" y="2652517"/>
                    <a:pt x="2582626" y="2640958"/>
                  </a:cubicBezTo>
                  <a:cubicBezTo>
                    <a:pt x="2582626" y="2629399"/>
                    <a:pt x="2584938" y="2618302"/>
                    <a:pt x="2589157" y="2608160"/>
                  </a:cubicBezTo>
                  <a:lnTo>
                    <a:pt x="2598681" y="2593811"/>
                  </a:lnTo>
                  <a:lnTo>
                    <a:pt x="2309617" y="2090479"/>
                  </a:lnTo>
                  <a:lnTo>
                    <a:pt x="2304235" y="2089643"/>
                  </a:lnTo>
                  <a:cubicBezTo>
                    <a:pt x="2280410" y="2082072"/>
                    <a:pt x="2260791" y="2064078"/>
                    <a:pt x="2250973" y="2041257"/>
                  </a:cubicBezTo>
                  <a:lnTo>
                    <a:pt x="2250373" y="2038357"/>
                  </a:lnTo>
                  <a:close/>
                  <a:moveTo>
                    <a:pt x="2713096" y="1403586"/>
                  </a:moveTo>
                  <a:lnTo>
                    <a:pt x="2687550" y="1420953"/>
                  </a:lnTo>
                  <a:cubicBezTo>
                    <a:pt x="2677407" y="1425317"/>
                    <a:pt x="2666311" y="1427744"/>
                    <a:pt x="2654752" y="1427744"/>
                  </a:cubicBezTo>
                  <a:lnTo>
                    <a:pt x="2654437" y="1427679"/>
                  </a:lnTo>
                  <a:lnTo>
                    <a:pt x="2364036" y="1931525"/>
                  </a:lnTo>
                  <a:lnTo>
                    <a:pt x="2389130" y="1948584"/>
                  </a:lnTo>
                  <a:cubicBezTo>
                    <a:pt x="2404619" y="1964073"/>
                    <a:pt x="2414329" y="1985341"/>
                    <a:pt x="2414329" y="2008459"/>
                  </a:cubicBezTo>
                  <a:cubicBezTo>
                    <a:pt x="2414329" y="2031576"/>
                    <a:pt x="2404619" y="2052844"/>
                    <a:pt x="2389130" y="2068333"/>
                  </a:cubicBezTo>
                  <a:lnTo>
                    <a:pt x="2362362" y="2086531"/>
                  </a:lnTo>
                  <a:lnTo>
                    <a:pt x="2635812" y="2562334"/>
                  </a:lnTo>
                  <a:lnTo>
                    <a:pt x="2667699" y="2555885"/>
                  </a:lnTo>
                  <a:cubicBezTo>
                    <a:pt x="2690816" y="2555885"/>
                    <a:pt x="2712084" y="2565594"/>
                    <a:pt x="2727573" y="2581083"/>
                  </a:cubicBezTo>
                  <a:lnTo>
                    <a:pt x="2740760" y="2600480"/>
                  </a:lnTo>
                  <a:lnTo>
                    <a:pt x="3338945" y="2600480"/>
                  </a:lnTo>
                  <a:lnTo>
                    <a:pt x="3350594" y="2582933"/>
                  </a:lnTo>
                  <a:cubicBezTo>
                    <a:pt x="3365851" y="2567444"/>
                    <a:pt x="3387120" y="2557735"/>
                    <a:pt x="3411162" y="2557735"/>
                  </a:cubicBezTo>
                  <a:lnTo>
                    <a:pt x="3432626" y="2562179"/>
                  </a:lnTo>
                  <a:lnTo>
                    <a:pt x="3719845" y="2063667"/>
                  </a:lnTo>
                  <a:lnTo>
                    <a:pt x="3704610" y="2041257"/>
                  </a:lnTo>
                  <a:cubicBezTo>
                    <a:pt x="3700246" y="2031114"/>
                    <a:pt x="3697819" y="2020018"/>
                    <a:pt x="3697819" y="2008459"/>
                  </a:cubicBezTo>
                  <a:cubicBezTo>
                    <a:pt x="3697819" y="1996900"/>
                    <a:pt x="3700246" y="1985804"/>
                    <a:pt x="3704610" y="1975661"/>
                  </a:cubicBezTo>
                  <a:lnTo>
                    <a:pt x="3718602" y="1955078"/>
                  </a:lnTo>
                  <a:lnTo>
                    <a:pt x="3428683" y="1453324"/>
                  </a:lnTo>
                  <a:lnTo>
                    <a:pt x="3409311" y="1457335"/>
                  </a:lnTo>
                  <a:cubicBezTo>
                    <a:pt x="3374635" y="1457335"/>
                    <a:pt x="3344119" y="1435488"/>
                    <a:pt x="3331029" y="1405060"/>
                  </a:cubicBezTo>
                  <a:lnTo>
                    <a:pt x="3330724" y="1403586"/>
                  </a:lnTo>
                  <a:close/>
                  <a:moveTo>
                    <a:pt x="4945558" y="1393089"/>
                  </a:moveTo>
                  <a:lnTo>
                    <a:pt x="4943080" y="1405060"/>
                  </a:lnTo>
                  <a:cubicBezTo>
                    <a:pt x="4929990" y="1435488"/>
                    <a:pt x="4899475" y="1457335"/>
                    <a:pt x="4864798" y="1457335"/>
                  </a:cubicBezTo>
                  <a:lnTo>
                    <a:pt x="4854215" y="1455144"/>
                  </a:lnTo>
                  <a:lnTo>
                    <a:pt x="4567772" y="1952122"/>
                  </a:lnTo>
                  <a:lnTo>
                    <a:pt x="4578745" y="1968263"/>
                  </a:lnTo>
                  <a:cubicBezTo>
                    <a:pt x="4583108" y="1978406"/>
                    <a:pt x="4585536" y="1989502"/>
                    <a:pt x="4585536" y="2001061"/>
                  </a:cubicBezTo>
                  <a:cubicBezTo>
                    <a:pt x="4585536" y="2012620"/>
                    <a:pt x="4583108" y="2023716"/>
                    <a:pt x="4578745" y="2033859"/>
                  </a:cubicBezTo>
                  <a:lnTo>
                    <a:pt x="4562461" y="2057813"/>
                  </a:lnTo>
                  <a:lnTo>
                    <a:pt x="4851988" y="2560387"/>
                  </a:lnTo>
                  <a:lnTo>
                    <a:pt x="4864798" y="2557735"/>
                  </a:lnTo>
                  <a:cubicBezTo>
                    <a:pt x="4899475" y="2557735"/>
                    <a:pt x="4929990" y="2579581"/>
                    <a:pt x="4943080" y="2610010"/>
                  </a:cubicBezTo>
                  <a:lnTo>
                    <a:pt x="4945524" y="2621814"/>
                  </a:lnTo>
                  <a:lnTo>
                    <a:pt x="5510489" y="2621814"/>
                  </a:lnTo>
                  <a:lnTo>
                    <a:pt x="5510241" y="2620615"/>
                  </a:lnTo>
                  <a:cubicBezTo>
                    <a:pt x="5510241" y="2572530"/>
                    <a:pt x="5549079" y="2535542"/>
                    <a:pt x="5595314" y="2535542"/>
                  </a:cubicBezTo>
                  <a:cubicBezTo>
                    <a:pt x="5606873" y="2535542"/>
                    <a:pt x="5617969" y="2537969"/>
                    <a:pt x="5628112" y="2542333"/>
                  </a:cubicBezTo>
                  <a:lnTo>
                    <a:pt x="5635993" y="2547691"/>
                  </a:lnTo>
                  <a:lnTo>
                    <a:pt x="5922730" y="2051297"/>
                  </a:lnTo>
                  <a:lnTo>
                    <a:pt x="5922650" y="2051242"/>
                  </a:lnTo>
                  <a:cubicBezTo>
                    <a:pt x="5907161" y="2035754"/>
                    <a:pt x="5897451" y="2014485"/>
                    <a:pt x="5897451" y="1991369"/>
                  </a:cubicBezTo>
                  <a:cubicBezTo>
                    <a:pt x="5897451" y="1979347"/>
                    <a:pt x="5899879" y="1968020"/>
                    <a:pt x="5904242" y="1957790"/>
                  </a:cubicBezTo>
                  <a:lnTo>
                    <a:pt x="5911949" y="1946490"/>
                  </a:lnTo>
                  <a:lnTo>
                    <a:pt x="5618559" y="1435627"/>
                  </a:lnTo>
                  <a:lnTo>
                    <a:pt x="5611959" y="1436993"/>
                  </a:lnTo>
                  <a:cubicBezTo>
                    <a:pt x="5588840" y="1436993"/>
                    <a:pt x="5567572" y="1427284"/>
                    <a:pt x="5552084" y="1411794"/>
                  </a:cubicBezTo>
                  <a:lnTo>
                    <a:pt x="5539368" y="1393089"/>
                  </a:lnTo>
                  <a:close/>
                  <a:moveTo>
                    <a:pt x="553209" y="1393089"/>
                  </a:moveTo>
                  <a:lnTo>
                    <a:pt x="550730" y="1405060"/>
                  </a:lnTo>
                  <a:cubicBezTo>
                    <a:pt x="537640" y="1435488"/>
                    <a:pt x="507125" y="1457335"/>
                    <a:pt x="472448" y="1457335"/>
                  </a:cubicBezTo>
                  <a:lnTo>
                    <a:pt x="440939" y="1450811"/>
                  </a:lnTo>
                  <a:lnTo>
                    <a:pt x="145534" y="1965181"/>
                  </a:lnTo>
                  <a:lnTo>
                    <a:pt x="163355" y="1991395"/>
                  </a:lnTo>
                  <a:cubicBezTo>
                    <a:pt x="167718" y="2001538"/>
                    <a:pt x="170146" y="2012635"/>
                    <a:pt x="170146" y="2024194"/>
                  </a:cubicBezTo>
                  <a:cubicBezTo>
                    <a:pt x="170146" y="2035753"/>
                    <a:pt x="167718" y="2046849"/>
                    <a:pt x="163355" y="2056992"/>
                  </a:cubicBezTo>
                  <a:lnTo>
                    <a:pt x="155423" y="2068659"/>
                  </a:lnTo>
                  <a:lnTo>
                    <a:pt x="435185" y="2554283"/>
                  </a:lnTo>
                  <a:lnTo>
                    <a:pt x="439651" y="2551319"/>
                  </a:lnTo>
                  <a:cubicBezTo>
                    <a:pt x="449793" y="2547100"/>
                    <a:pt x="460890" y="2544788"/>
                    <a:pt x="472448" y="2544788"/>
                  </a:cubicBezTo>
                  <a:cubicBezTo>
                    <a:pt x="507125" y="2544788"/>
                    <a:pt x="537640" y="2566634"/>
                    <a:pt x="550730" y="2597063"/>
                  </a:cubicBezTo>
                  <a:lnTo>
                    <a:pt x="555855" y="2621814"/>
                  </a:lnTo>
                  <a:lnTo>
                    <a:pt x="1131103" y="2621814"/>
                  </a:lnTo>
                  <a:lnTo>
                    <a:pt x="1133930" y="2608160"/>
                  </a:lnTo>
                  <a:cubicBezTo>
                    <a:pt x="1147021" y="2577731"/>
                    <a:pt x="1177536" y="2555885"/>
                    <a:pt x="1212212" y="2555885"/>
                  </a:cubicBezTo>
                  <a:lnTo>
                    <a:pt x="1217359" y="2556951"/>
                  </a:lnTo>
                  <a:lnTo>
                    <a:pt x="1502485" y="2063345"/>
                  </a:lnTo>
                  <a:lnTo>
                    <a:pt x="1490781" y="2055388"/>
                  </a:lnTo>
                  <a:cubicBezTo>
                    <a:pt x="1475292" y="2039900"/>
                    <a:pt x="1465582" y="2018632"/>
                    <a:pt x="1465582" y="1995515"/>
                  </a:cubicBezTo>
                  <a:cubicBezTo>
                    <a:pt x="1465582" y="1971472"/>
                    <a:pt x="1475292" y="1950204"/>
                    <a:pt x="1490781" y="1934947"/>
                  </a:cubicBezTo>
                  <a:lnTo>
                    <a:pt x="1491201" y="1934668"/>
                  </a:lnTo>
                  <a:lnTo>
                    <a:pt x="1197912" y="1427081"/>
                  </a:lnTo>
                  <a:lnTo>
                    <a:pt x="1168318" y="1420954"/>
                  </a:lnTo>
                  <a:lnTo>
                    <a:pt x="1134618" y="1393089"/>
                  </a:lnTo>
                  <a:close/>
                  <a:moveTo>
                    <a:pt x="3863568" y="753603"/>
                  </a:moveTo>
                  <a:lnTo>
                    <a:pt x="3861174" y="765163"/>
                  </a:lnTo>
                  <a:cubicBezTo>
                    <a:pt x="3848084" y="795592"/>
                    <a:pt x="3817569" y="817439"/>
                    <a:pt x="3782892" y="817439"/>
                  </a:cubicBezTo>
                  <a:lnTo>
                    <a:pt x="3756139" y="811899"/>
                  </a:lnTo>
                  <a:lnTo>
                    <a:pt x="3468099" y="1311649"/>
                  </a:lnTo>
                  <a:lnTo>
                    <a:pt x="3469186" y="1312387"/>
                  </a:lnTo>
                  <a:cubicBezTo>
                    <a:pt x="3484675" y="1327876"/>
                    <a:pt x="3494384" y="1349144"/>
                    <a:pt x="3494384" y="1372262"/>
                  </a:cubicBezTo>
                  <a:cubicBezTo>
                    <a:pt x="3494384" y="1383821"/>
                    <a:pt x="3491956" y="1394917"/>
                    <a:pt x="3487593" y="1405060"/>
                  </a:cubicBezTo>
                  <a:lnTo>
                    <a:pt x="3470480" y="1430233"/>
                  </a:lnTo>
                  <a:lnTo>
                    <a:pt x="3757597" y="1928624"/>
                  </a:lnTo>
                  <a:lnTo>
                    <a:pt x="3782892" y="1923387"/>
                  </a:lnTo>
                  <a:cubicBezTo>
                    <a:pt x="3817569" y="1923387"/>
                    <a:pt x="3848084" y="1945233"/>
                    <a:pt x="3861174" y="1975661"/>
                  </a:cubicBezTo>
                  <a:lnTo>
                    <a:pt x="3862555" y="1982329"/>
                  </a:lnTo>
                  <a:lnTo>
                    <a:pt x="4419178" y="1982329"/>
                  </a:lnTo>
                  <a:lnTo>
                    <a:pt x="4422181" y="1967483"/>
                  </a:lnTo>
                  <a:cubicBezTo>
                    <a:pt x="4435271" y="1936795"/>
                    <a:pt x="4465787" y="1915989"/>
                    <a:pt x="4500463" y="1915989"/>
                  </a:cubicBezTo>
                  <a:lnTo>
                    <a:pt x="4528636" y="1921822"/>
                  </a:lnTo>
                  <a:lnTo>
                    <a:pt x="4809123" y="1434992"/>
                  </a:lnTo>
                  <a:lnTo>
                    <a:pt x="4804923" y="1432137"/>
                  </a:lnTo>
                  <a:cubicBezTo>
                    <a:pt x="4789434" y="1416647"/>
                    <a:pt x="4779725" y="1395379"/>
                    <a:pt x="4779725" y="1372262"/>
                  </a:cubicBezTo>
                  <a:cubicBezTo>
                    <a:pt x="4779725" y="1348220"/>
                    <a:pt x="4789434" y="1326952"/>
                    <a:pt x="4804923" y="1311694"/>
                  </a:cubicBezTo>
                  <a:lnTo>
                    <a:pt x="4812801" y="1306465"/>
                  </a:lnTo>
                  <a:lnTo>
                    <a:pt x="4533745" y="820561"/>
                  </a:lnTo>
                  <a:lnTo>
                    <a:pt x="4504162" y="826687"/>
                  </a:lnTo>
                  <a:cubicBezTo>
                    <a:pt x="4469486" y="826687"/>
                    <a:pt x="4438970" y="804840"/>
                    <a:pt x="4425880" y="774412"/>
                  </a:cubicBezTo>
                  <a:lnTo>
                    <a:pt x="4421571" y="753603"/>
                  </a:lnTo>
                  <a:close/>
                  <a:moveTo>
                    <a:pt x="1647674" y="753603"/>
                  </a:moveTo>
                  <a:lnTo>
                    <a:pt x="1632723" y="775596"/>
                  </a:lnTo>
                  <a:cubicBezTo>
                    <a:pt x="1617234" y="791085"/>
                    <a:pt x="1595966" y="800795"/>
                    <a:pt x="1572848" y="800795"/>
                  </a:cubicBezTo>
                  <a:lnTo>
                    <a:pt x="1548698" y="795794"/>
                  </a:lnTo>
                  <a:lnTo>
                    <a:pt x="1265337" y="1289191"/>
                  </a:lnTo>
                  <a:lnTo>
                    <a:pt x="1279398" y="1309873"/>
                  </a:lnTo>
                  <a:cubicBezTo>
                    <a:pt x="1283761" y="1320016"/>
                    <a:pt x="1286189" y="1331113"/>
                    <a:pt x="1286189" y="1342672"/>
                  </a:cubicBezTo>
                  <a:cubicBezTo>
                    <a:pt x="1286189" y="1365789"/>
                    <a:pt x="1276479" y="1387057"/>
                    <a:pt x="1260990" y="1402546"/>
                  </a:cubicBezTo>
                  <a:lnTo>
                    <a:pt x="1246811" y="1412185"/>
                  </a:lnTo>
                  <a:lnTo>
                    <a:pt x="1534962" y="1913567"/>
                  </a:lnTo>
                  <a:lnTo>
                    <a:pt x="1550655" y="1910442"/>
                  </a:lnTo>
                  <a:cubicBezTo>
                    <a:pt x="1585332" y="1910442"/>
                    <a:pt x="1615847" y="1932288"/>
                    <a:pt x="1628937" y="1962716"/>
                  </a:cubicBezTo>
                  <a:lnTo>
                    <a:pt x="1632998" y="1982328"/>
                  </a:lnTo>
                  <a:lnTo>
                    <a:pt x="2249386" y="1982328"/>
                  </a:lnTo>
                  <a:lnTo>
                    <a:pt x="2250714" y="1975661"/>
                  </a:lnTo>
                  <a:cubicBezTo>
                    <a:pt x="2259152" y="1955375"/>
                    <a:pt x="2275218" y="1938904"/>
                    <a:pt x="2295678" y="1930178"/>
                  </a:cubicBezTo>
                  <a:lnTo>
                    <a:pt x="2310597" y="1927161"/>
                  </a:lnTo>
                  <a:lnTo>
                    <a:pt x="2608346" y="1411702"/>
                  </a:lnTo>
                  <a:lnTo>
                    <a:pt x="2594877" y="1402546"/>
                  </a:lnTo>
                  <a:cubicBezTo>
                    <a:pt x="2579388" y="1387057"/>
                    <a:pt x="2569679" y="1365789"/>
                    <a:pt x="2569679" y="1342672"/>
                  </a:cubicBezTo>
                  <a:cubicBezTo>
                    <a:pt x="2569679" y="1331113"/>
                    <a:pt x="2572106" y="1320016"/>
                    <a:pt x="2576470" y="1309873"/>
                  </a:cubicBezTo>
                  <a:lnTo>
                    <a:pt x="2588764" y="1291789"/>
                  </a:lnTo>
                  <a:lnTo>
                    <a:pt x="2474142" y="1092204"/>
                  </a:lnTo>
                  <a:lnTo>
                    <a:pt x="2313494" y="814175"/>
                  </a:lnTo>
                  <a:lnTo>
                    <a:pt x="2296457" y="810648"/>
                  </a:lnTo>
                  <a:cubicBezTo>
                    <a:pt x="2281243" y="804102"/>
                    <a:pt x="2268174" y="793201"/>
                    <a:pt x="2258909" y="779601"/>
                  </a:cubicBezTo>
                  <a:lnTo>
                    <a:pt x="2250804" y="753603"/>
                  </a:lnTo>
                  <a:close/>
                  <a:moveTo>
                    <a:pt x="2726667" y="127236"/>
                  </a:moveTo>
                  <a:lnTo>
                    <a:pt x="2714627" y="144947"/>
                  </a:lnTo>
                  <a:cubicBezTo>
                    <a:pt x="2706882" y="152691"/>
                    <a:pt x="2697693" y="158991"/>
                    <a:pt x="2687550" y="163354"/>
                  </a:cubicBezTo>
                  <a:lnTo>
                    <a:pt x="2656270" y="169831"/>
                  </a:lnTo>
                  <a:lnTo>
                    <a:pt x="2373638" y="661959"/>
                  </a:lnTo>
                  <a:lnTo>
                    <a:pt x="2389130" y="672491"/>
                  </a:lnTo>
                  <a:cubicBezTo>
                    <a:pt x="2404619" y="687979"/>
                    <a:pt x="2414329" y="709248"/>
                    <a:pt x="2414329" y="732366"/>
                  </a:cubicBezTo>
                  <a:cubicBezTo>
                    <a:pt x="2414329" y="755483"/>
                    <a:pt x="2404619" y="776751"/>
                    <a:pt x="2389130" y="792240"/>
                  </a:cubicBezTo>
                  <a:lnTo>
                    <a:pt x="2365941" y="808005"/>
                  </a:lnTo>
                  <a:lnTo>
                    <a:pt x="2627563" y="1263228"/>
                  </a:lnTo>
                  <a:lnTo>
                    <a:pt x="2654752" y="1257599"/>
                  </a:lnTo>
                  <a:cubicBezTo>
                    <a:pt x="2700988" y="1257599"/>
                    <a:pt x="2739825" y="1296435"/>
                    <a:pt x="2739825" y="1342672"/>
                  </a:cubicBezTo>
                  <a:lnTo>
                    <a:pt x="2737073" y="1355961"/>
                  </a:lnTo>
                  <a:lnTo>
                    <a:pt x="3327534" y="1355961"/>
                  </a:lnTo>
                  <a:lnTo>
                    <a:pt x="3331029" y="1338684"/>
                  </a:lnTo>
                  <a:cubicBezTo>
                    <a:pt x="3344119" y="1307995"/>
                    <a:pt x="3374635" y="1287189"/>
                    <a:pt x="3409311" y="1287189"/>
                  </a:cubicBezTo>
                  <a:lnTo>
                    <a:pt x="3424449" y="1290324"/>
                  </a:lnTo>
                  <a:lnTo>
                    <a:pt x="3713854" y="789310"/>
                  </a:lnTo>
                  <a:lnTo>
                    <a:pt x="3717144" y="783600"/>
                  </a:lnTo>
                  <a:lnTo>
                    <a:pt x="3704610" y="765163"/>
                  </a:lnTo>
                  <a:cubicBezTo>
                    <a:pt x="3700246" y="755021"/>
                    <a:pt x="3697819" y="743924"/>
                    <a:pt x="3697819" y="732366"/>
                  </a:cubicBezTo>
                  <a:cubicBezTo>
                    <a:pt x="3697819" y="720807"/>
                    <a:pt x="3700246" y="709710"/>
                    <a:pt x="3704610" y="699567"/>
                  </a:cubicBezTo>
                  <a:lnTo>
                    <a:pt x="3710880" y="690343"/>
                  </a:lnTo>
                  <a:lnTo>
                    <a:pt x="3422665" y="188490"/>
                  </a:lnTo>
                  <a:lnTo>
                    <a:pt x="3413010" y="190489"/>
                  </a:lnTo>
                  <a:cubicBezTo>
                    <a:pt x="3378334" y="190489"/>
                    <a:pt x="3347818" y="168642"/>
                    <a:pt x="3334728" y="138214"/>
                  </a:cubicBezTo>
                  <a:lnTo>
                    <a:pt x="3332455" y="127236"/>
                  </a:lnTo>
                  <a:close/>
                  <a:moveTo>
                    <a:pt x="2654752" y="0"/>
                  </a:moveTo>
                  <a:cubicBezTo>
                    <a:pt x="2689429" y="0"/>
                    <a:pt x="2719944" y="21845"/>
                    <a:pt x="2733034" y="52274"/>
                  </a:cubicBezTo>
                  <a:lnTo>
                    <a:pt x="2738694" y="79611"/>
                  </a:lnTo>
                  <a:lnTo>
                    <a:pt x="3333155" y="79611"/>
                  </a:lnTo>
                  <a:lnTo>
                    <a:pt x="3334728" y="71838"/>
                  </a:lnTo>
                  <a:cubicBezTo>
                    <a:pt x="3347818" y="41149"/>
                    <a:pt x="3378334" y="20343"/>
                    <a:pt x="3413010" y="20343"/>
                  </a:cubicBezTo>
                  <a:cubicBezTo>
                    <a:pt x="3459246" y="20343"/>
                    <a:pt x="3498083" y="59180"/>
                    <a:pt x="3498083" y="105416"/>
                  </a:cubicBezTo>
                  <a:cubicBezTo>
                    <a:pt x="3498083" y="128533"/>
                    <a:pt x="3488373" y="149801"/>
                    <a:pt x="3472885" y="165290"/>
                  </a:cubicBezTo>
                  <a:lnTo>
                    <a:pt x="3466747" y="169463"/>
                  </a:lnTo>
                  <a:lnTo>
                    <a:pt x="3746622" y="656444"/>
                  </a:lnTo>
                  <a:lnTo>
                    <a:pt x="3750094" y="654083"/>
                  </a:lnTo>
                  <a:cubicBezTo>
                    <a:pt x="3760237" y="649720"/>
                    <a:pt x="3771333" y="647293"/>
                    <a:pt x="3782892" y="647293"/>
                  </a:cubicBezTo>
                  <a:cubicBezTo>
                    <a:pt x="3817569" y="647293"/>
                    <a:pt x="3848084" y="669138"/>
                    <a:pt x="3861174" y="699567"/>
                  </a:cubicBezTo>
                  <a:lnTo>
                    <a:pt x="3862501" y="705978"/>
                  </a:lnTo>
                  <a:lnTo>
                    <a:pt x="4427808" y="705978"/>
                  </a:lnTo>
                  <a:lnTo>
                    <a:pt x="4444287" y="681739"/>
                  </a:lnTo>
                  <a:cubicBezTo>
                    <a:pt x="4459776" y="666250"/>
                    <a:pt x="4481044" y="656541"/>
                    <a:pt x="4504162" y="656541"/>
                  </a:cubicBezTo>
                  <a:cubicBezTo>
                    <a:pt x="4550398" y="656541"/>
                    <a:pt x="4589235" y="695378"/>
                    <a:pt x="4589235" y="741614"/>
                  </a:cubicBezTo>
                  <a:cubicBezTo>
                    <a:pt x="4589235" y="753173"/>
                    <a:pt x="4586807" y="764269"/>
                    <a:pt x="4582444" y="774412"/>
                  </a:cubicBezTo>
                  <a:lnTo>
                    <a:pt x="4571497" y="790515"/>
                  </a:lnTo>
                  <a:lnTo>
                    <a:pt x="4857749" y="1288593"/>
                  </a:lnTo>
                  <a:lnTo>
                    <a:pt x="4864798" y="1287189"/>
                  </a:lnTo>
                  <a:cubicBezTo>
                    <a:pt x="4899475" y="1287189"/>
                    <a:pt x="4929990" y="1309035"/>
                    <a:pt x="4943080" y="1339464"/>
                  </a:cubicBezTo>
                  <a:lnTo>
                    <a:pt x="4944322" y="1345464"/>
                  </a:lnTo>
                  <a:lnTo>
                    <a:pt x="5528171" y="1345464"/>
                  </a:lnTo>
                  <a:lnTo>
                    <a:pt x="5533417" y="1319122"/>
                  </a:lnTo>
                  <a:cubicBezTo>
                    <a:pt x="5546073" y="1288693"/>
                    <a:pt x="5575895" y="1266847"/>
                    <a:pt x="5611959" y="1266847"/>
                  </a:cubicBezTo>
                  <a:cubicBezTo>
                    <a:pt x="5658193" y="1266847"/>
                    <a:pt x="5697032" y="1305684"/>
                    <a:pt x="5697032" y="1351920"/>
                  </a:cubicBezTo>
                  <a:cubicBezTo>
                    <a:pt x="5697032" y="1375037"/>
                    <a:pt x="5687322" y="1396306"/>
                    <a:pt x="5671833" y="1411794"/>
                  </a:cubicBezTo>
                  <a:lnTo>
                    <a:pt x="5663233" y="1417641"/>
                  </a:lnTo>
                  <a:lnTo>
                    <a:pt x="5948348" y="1913741"/>
                  </a:lnTo>
                  <a:lnTo>
                    <a:pt x="5949726" y="1912826"/>
                  </a:lnTo>
                  <a:cubicBezTo>
                    <a:pt x="5959869" y="1908608"/>
                    <a:pt x="5970966" y="1906296"/>
                    <a:pt x="5982524" y="1906296"/>
                  </a:cubicBezTo>
                  <a:cubicBezTo>
                    <a:pt x="6028760" y="1906296"/>
                    <a:pt x="6067597" y="1945133"/>
                    <a:pt x="6067597" y="1991369"/>
                  </a:cubicBezTo>
                  <a:cubicBezTo>
                    <a:pt x="6067597" y="2037602"/>
                    <a:pt x="6028760" y="2076441"/>
                    <a:pt x="5982524" y="2076441"/>
                  </a:cubicBezTo>
                  <a:lnTo>
                    <a:pt x="5965562" y="2072929"/>
                  </a:lnTo>
                  <a:lnTo>
                    <a:pt x="5670999" y="2583996"/>
                  </a:lnTo>
                  <a:lnTo>
                    <a:pt x="5673596" y="2587817"/>
                  </a:lnTo>
                  <a:cubicBezTo>
                    <a:pt x="5677959" y="2597959"/>
                    <a:pt x="5680387" y="2609056"/>
                    <a:pt x="5680387" y="2620615"/>
                  </a:cubicBezTo>
                  <a:cubicBezTo>
                    <a:pt x="5680387" y="2666849"/>
                    <a:pt x="5641550" y="2705688"/>
                    <a:pt x="5595314" y="2705688"/>
                  </a:cubicBezTo>
                  <a:cubicBezTo>
                    <a:pt x="5572197" y="2705688"/>
                    <a:pt x="5550928" y="2695978"/>
                    <a:pt x="5535439" y="2680489"/>
                  </a:cubicBezTo>
                  <a:lnTo>
                    <a:pt x="5527927" y="2669439"/>
                  </a:lnTo>
                  <a:lnTo>
                    <a:pt x="4944357" y="2669439"/>
                  </a:lnTo>
                  <a:lnTo>
                    <a:pt x="4943080" y="2675606"/>
                  </a:lnTo>
                  <a:cubicBezTo>
                    <a:pt x="4929990" y="2706034"/>
                    <a:pt x="4899475" y="2727881"/>
                    <a:pt x="4864798" y="2727881"/>
                  </a:cubicBezTo>
                  <a:lnTo>
                    <a:pt x="4861531" y="2727204"/>
                  </a:lnTo>
                  <a:lnTo>
                    <a:pt x="4522913" y="3314707"/>
                  </a:lnTo>
                  <a:lnTo>
                    <a:pt x="3823916" y="3314707"/>
                  </a:lnTo>
                  <a:lnTo>
                    <a:pt x="3815027" y="3327783"/>
                  </a:lnTo>
                  <a:cubicBezTo>
                    <a:pt x="3799538" y="3343272"/>
                    <a:pt x="3778270" y="3352982"/>
                    <a:pt x="3755152" y="3352982"/>
                  </a:cubicBezTo>
                  <a:lnTo>
                    <a:pt x="3745625" y="3351009"/>
                  </a:lnTo>
                  <a:lnTo>
                    <a:pt x="3467168" y="3834133"/>
                  </a:lnTo>
                  <a:lnTo>
                    <a:pt x="3471699" y="3835071"/>
                  </a:lnTo>
                  <a:cubicBezTo>
                    <a:pt x="3502128" y="3848161"/>
                    <a:pt x="3523975" y="3878676"/>
                    <a:pt x="3523975" y="3913353"/>
                  </a:cubicBezTo>
                  <a:cubicBezTo>
                    <a:pt x="3523975" y="3959587"/>
                    <a:pt x="3485136" y="3998426"/>
                    <a:pt x="3438902" y="3998426"/>
                  </a:cubicBezTo>
                  <a:cubicBezTo>
                    <a:pt x="3404224" y="3998426"/>
                    <a:pt x="3373710" y="3976579"/>
                    <a:pt x="3360619" y="3946151"/>
                  </a:cubicBezTo>
                  <a:lnTo>
                    <a:pt x="3356127" y="3924455"/>
                  </a:lnTo>
                  <a:lnTo>
                    <a:pt x="2756020" y="3924455"/>
                  </a:lnTo>
                  <a:lnTo>
                    <a:pt x="2751528" y="3946151"/>
                  </a:lnTo>
                  <a:cubicBezTo>
                    <a:pt x="2738438" y="3976579"/>
                    <a:pt x="2707923" y="3998426"/>
                    <a:pt x="2673246" y="3998426"/>
                  </a:cubicBezTo>
                  <a:cubicBezTo>
                    <a:pt x="2627011" y="3998426"/>
                    <a:pt x="2588173" y="3959587"/>
                    <a:pt x="2588173" y="3913353"/>
                  </a:cubicBezTo>
                  <a:cubicBezTo>
                    <a:pt x="2588173" y="3901794"/>
                    <a:pt x="2590600" y="3890697"/>
                    <a:pt x="2594964" y="3880555"/>
                  </a:cubicBezTo>
                  <a:lnTo>
                    <a:pt x="2613198" y="3853733"/>
                  </a:lnTo>
                  <a:lnTo>
                    <a:pt x="2321471" y="3348850"/>
                  </a:lnTo>
                  <a:lnTo>
                    <a:pt x="2301516" y="3352982"/>
                  </a:lnTo>
                  <a:cubicBezTo>
                    <a:pt x="2278398" y="3352982"/>
                    <a:pt x="2257129" y="3343272"/>
                    <a:pt x="2241641" y="3327783"/>
                  </a:cubicBezTo>
                  <a:lnTo>
                    <a:pt x="2232751" y="3314707"/>
                  </a:lnTo>
                  <a:lnTo>
                    <a:pt x="1657144" y="3314707"/>
                  </a:lnTo>
                  <a:lnTo>
                    <a:pt x="1641969" y="3337029"/>
                  </a:lnTo>
                  <a:cubicBezTo>
                    <a:pt x="1626481" y="3352518"/>
                    <a:pt x="1605212" y="3362228"/>
                    <a:pt x="1582094" y="3362228"/>
                  </a:cubicBezTo>
                  <a:cubicBezTo>
                    <a:pt x="1535860" y="3362228"/>
                    <a:pt x="1497021" y="3323389"/>
                    <a:pt x="1497021" y="3277155"/>
                  </a:cubicBezTo>
                  <a:cubicBezTo>
                    <a:pt x="1497021" y="3265134"/>
                    <a:pt x="1499448" y="3253806"/>
                    <a:pt x="1503812" y="3243577"/>
                  </a:cubicBezTo>
                  <a:lnTo>
                    <a:pt x="1504541" y="3242508"/>
                  </a:lnTo>
                  <a:lnTo>
                    <a:pt x="1205513" y="2724990"/>
                  </a:lnTo>
                  <a:lnTo>
                    <a:pt x="1187193" y="2722142"/>
                  </a:lnTo>
                  <a:cubicBezTo>
                    <a:pt x="1163368" y="2714571"/>
                    <a:pt x="1143748" y="2696577"/>
                    <a:pt x="1133930" y="2673756"/>
                  </a:cubicBezTo>
                  <a:lnTo>
                    <a:pt x="1133036" y="2669439"/>
                  </a:lnTo>
                  <a:lnTo>
                    <a:pt x="546121" y="2669439"/>
                  </a:lnTo>
                  <a:lnTo>
                    <a:pt x="532323" y="2689735"/>
                  </a:lnTo>
                  <a:cubicBezTo>
                    <a:pt x="516834" y="2705224"/>
                    <a:pt x="495567" y="2714934"/>
                    <a:pt x="472448" y="2714934"/>
                  </a:cubicBezTo>
                  <a:cubicBezTo>
                    <a:pt x="426214" y="2714934"/>
                    <a:pt x="387375" y="2676095"/>
                    <a:pt x="387375" y="2629861"/>
                  </a:cubicBezTo>
                  <a:cubicBezTo>
                    <a:pt x="387375" y="2617840"/>
                    <a:pt x="389803" y="2606512"/>
                    <a:pt x="394166" y="2596283"/>
                  </a:cubicBezTo>
                  <a:lnTo>
                    <a:pt x="400111" y="2587565"/>
                  </a:lnTo>
                  <a:lnTo>
                    <a:pt x="119272" y="2101524"/>
                  </a:lnTo>
                  <a:lnTo>
                    <a:pt x="117871" y="2102476"/>
                  </a:lnTo>
                  <a:cubicBezTo>
                    <a:pt x="107729" y="2106839"/>
                    <a:pt x="96632" y="2109267"/>
                    <a:pt x="85073" y="2109267"/>
                  </a:cubicBezTo>
                  <a:cubicBezTo>
                    <a:pt x="38839" y="2109267"/>
                    <a:pt x="0" y="2070428"/>
                    <a:pt x="0" y="2024194"/>
                  </a:cubicBezTo>
                  <a:cubicBezTo>
                    <a:pt x="0" y="1976109"/>
                    <a:pt x="38839" y="1939121"/>
                    <a:pt x="85073" y="1939121"/>
                  </a:cubicBezTo>
                  <a:lnTo>
                    <a:pt x="103219" y="1942878"/>
                  </a:lnTo>
                  <a:lnTo>
                    <a:pt x="404405" y="1420121"/>
                  </a:lnTo>
                  <a:lnTo>
                    <a:pt x="394166" y="1405060"/>
                  </a:lnTo>
                  <a:cubicBezTo>
                    <a:pt x="389803" y="1394917"/>
                    <a:pt x="387375" y="1383821"/>
                    <a:pt x="387375" y="1372262"/>
                  </a:cubicBezTo>
                  <a:cubicBezTo>
                    <a:pt x="387375" y="1324178"/>
                    <a:pt x="426214" y="1287189"/>
                    <a:pt x="472448" y="1287189"/>
                  </a:cubicBezTo>
                  <a:cubicBezTo>
                    <a:pt x="507125" y="1287189"/>
                    <a:pt x="537640" y="1309035"/>
                    <a:pt x="550730" y="1339464"/>
                  </a:cubicBezTo>
                  <a:lnTo>
                    <a:pt x="551972" y="1345464"/>
                  </a:lnTo>
                  <a:lnTo>
                    <a:pt x="1116914" y="1345464"/>
                  </a:lnTo>
                  <a:lnTo>
                    <a:pt x="1116043" y="1342672"/>
                  </a:lnTo>
                  <a:cubicBezTo>
                    <a:pt x="1116043" y="1296435"/>
                    <a:pt x="1153031" y="1257599"/>
                    <a:pt x="1201116" y="1257599"/>
                  </a:cubicBezTo>
                  <a:lnTo>
                    <a:pt x="1225529" y="1262653"/>
                  </a:lnTo>
                  <a:lnTo>
                    <a:pt x="1509279" y="770162"/>
                  </a:lnTo>
                  <a:lnTo>
                    <a:pt x="1494566" y="748520"/>
                  </a:lnTo>
                  <a:cubicBezTo>
                    <a:pt x="1490202" y="738377"/>
                    <a:pt x="1487775" y="727281"/>
                    <a:pt x="1487775" y="715722"/>
                  </a:cubicBezTo>
                  <a:cubicBezTo>
                    <a:pt x="1487775" y="667637"/>
                    <a:pt x="1526614" y="630649"/>
                    <a:pt x="1572848" y="630649"/>
                  </a:cubicBezTo>
                  <a:cubicBezTo>
                    <a:pt x="1607525" y="630649"/>
                    <a:pt x="1638040" y="652495"/>
                    <a:pt x="1651130" y="682924"/>
                  </a:cubicBezTo>
                  <a:lnTo>
                    <a:pt x="1655904" y="705978"/>
                  </a:lnTo>
                  <a:lnTo>
                    <a:pt x="2252137" y="705978"/>
                  </a:lnTo>
                  <a:lnTo>
                    <a:pt x="2258422" y="685130"/>
                  </a:lnTo>
                  <a:cubicBezTo>
                    <a:pt x="2267460" y="671530"/>
                    <a:pt x="2280333" y="660629"/>
                    <a:pt x="2295678" y="654084"/>
                  </a:cubicBezTo>
                  <a:lnTo>
                    <a:pt x="2326693" y="647811"/>
                  </a:lnTo>
                  <a:lnTo>
                    <a:pt x="2610356" y="155470"/>
                  </a:lnTo>
                  <a:lnTo>
                    <a:pt x="2594877" y="144947"/>
                  </a:lnTo>
                  <a:cubicBezTo>
                    <a:pt x="2579388" y="129458"/>
                    <a:pt x="2569679" y="108190"/>
                    <a:pt x="2569679" y="85072"/>
                  </a:cubicBezTo>
                  <a:cubicBezTo>
                    <a:pt x="2569679" y="38836"/>
                    <a:pt x="2608517" y="0"/>
                    <a:pt x="2654752" y="0"/>
                  </a:cubicBezTo>
                  <a:close/>
                </a:path>
              </a:pathLst>
            </a:custGeom>
            <a:solidFill>
              <a:schemeClr val="bg1">
                <a:alpha val="40000"/>
              </a:schemeClr>
            </a:solidFill>
            <a:ln w="9525" cap="flat">
              <a:noFill/>
              <a:prstDash val="solid"/>
              <a:miter/>
            </a:ln>
          </p:spPr>
          <p:txBody>
            <a:bodyPr wrap="square" rtlCol="0" anchor="ctr">
              <a:noAutofit/>
            </a:bodyPr>
            <a:lstStyle/>
            <a:p>
              <a:endParaRPr lang="en-US"/>
            </a:p>
          </p:txBody>
        </p:sp>
      </p:grpSp>
      <p:grpSp>
        <p:nvGrpSpPr>
          <p:cNvPr id="21" name="Group 18"/>
          <p:cNvGrpSpPr/>
          <p:nvPr/>
        </p:nvGrpSpPr>
        <p:grpSpPr>
          <a:xfrm>
            <a:off x="6172789" y="2796272"/>
            <a:ext cx="5568426" cy="3353348"/>
            <a:chOff x="4098364" y="1571764"/>
            <a:chExt cx="7301609" cy="4397082"/>
          </a:xfrm>
        </p:grpSpPr>
        <p:grpSp>
          <p:nvGrpSpPr>
            <p:cNvPr id="22" name="Graphic 55"/>
            <p:cNvGrpSpPr/>
            <p:nvPr/>
          </p:nvGrpSpPr>
          <p:grpSpPr>
            <a:xfrm>
              <a:off x="4910815" y="1571764"/>
              <a:ext cx="5616422" cy="3644404"/>
              <a:chOff x="5769768" y="3217068"/>
              <a:chExt cx="651510" cy="422754"/>
            </a:xfrm>
          </p:grpSpPr>
          <p:sp>
            <p:nvSpPr>
              <p:cNvPr id="1048587" name="Freeform: Shape 44"/>
              <p:cNvSpPr/>
              <p:nvPr/>
            </p:nvSpPr>
            <p:spPr>
              <a:xfrm>
                <a:off x="5769768" y="3217068"/>
                <a:ext cx="647700" cy="419100"/>
              </a:xfrm>
              <a:custGeom>
                <a:avLst/>
                <a:gdLst>
                  <a:gd name="connsiteX0" fmla="*/ 639604 w 647700"/>
                  <a:gd name="connsiteY0" fmla="*/ 417671 h 419100"/>
                  <a:gd name="connsiteX1" fmla="*/ 14764 w 647700"/>
                  <a:gd name="connsiteY1" fmla="*/ 417671 h 419100"/>
                  <a:gd name="connsiteX2" fmla="*/ 7144 w 647700"/>
                  <a:gd name="connsiteY2" fmla="*/ 410051 h 419100"/>
                  <a:gd name="connsiteX3" fmla="*/ 7144 w 647700"/>
                  <a:gd name="connsiteY3" fmla="*/ 38576 h 419100"/>
                  <a:gd name="connsiteX4" fmla="*/ 37624 w 647700"/>
                  <a:gd name="connsiteY4" fmla="*/ 7144 h 419100"/>
                  <a:gd name="connsiteX5" fmla="*/ 616744 w 647700"/>
                  <a:gd name="connsiteY5" fmla="*/ 7144 h 419100"/>
                  <a:gd name="connsiteX6" fmla="*/ 647224 w 647700"/>
                  <a:gd name="connsiteY6" fmla="*/ 37624 h 419100"/>
                  <a:gd name="connsiteX7" fmla="*/ 647224 w 647700"/>
                  <a:gd name="connsiteY7" fmla="*/ 409099 h 419100"/>
                  <a:gd name="connsiteX8" fmla="*/ 639604 w 647700"/>
                  <a:gd name="connsiteY8" fmla="*/ 417671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9604" y="417671"/>
                    </a:moveTo>
                    <a:lnTo>
                      <a:pt x="14764" y="417671"/>
                    </a:lnTo>
                    <a:cubicBezTo>
                      <a:pt x="10954" y="417671"/>
                      <a:pt x="7144" y="413861"/>
                      <a:pt x="7144" y="410051"/>
                    </a:cubicBezTo>
                    <a:lnTo>
                      <a:pt x="7144" y="38576"/>
                    </a:lnTo>
                    <a:cubicBezTo>
                      <a:pt x="7144" y="20479"/>
                      <a:pt x="20479" y="7144"/>
                      <a:pt x="37624" y="7144"/>
                    </a:cubicBezTo>
                    <a:lnTo>
                      <a:pt x="616744" y="7144"/>
                    </a:lnTo>
                    <a:cubicBezTo>
                      <a:pt x="633889" y="7144"/>
                      <a:pt x="647224" y="20479"/>
                      <a:pt x="647224" y="37624"/>
                    </a:cubicBezTo>
                    <a:lnTo>
                      <a:pt x="647224" y="409099"/>
                    </a:lnTo>
                    <a:cubicBezTo>
                      <a:pt x="647224" y="413861"/>
                      <a:pt x="643414" y="417671"/>
                      <a:pt x="639604" y="417671"/>
                    </a:cubicBezTo>
                    <a:close/>
                  </a:path>
                </a:pathLst>
              </a:custGeom>
              <a:solidFill>
                <a:srgbClr val="808080"/>
              </a:solidFill>
              <a:ln w="9525" cap="flat">
                <a:noFill/>
                <a:prstDash val="solid"/>
                <a:miter/>
              </a:ln>
            </p:spPr>
            <p:txBody>
              <a:bodyPr rtlCol="0" anchor="ctr"/>
              <a:lstStyle/>
              <a:p>
                <a:endParaRPr lang="en-US"/>
              </a:p>
            </p:txBody>
          </p:sp>
          <p:sp>
            <p:nvSpPr>
              <p:cNvPr id="1048588" name="Freeform: Shape 45"/>
              <p:cNvSpPr/>
              <p:nvPr/>
            </p:nvSpPr>
            <p:spPr>
              <a:xfrm>
                <a:off x="5773578" y="3220722"/>
                <a:ext cx="647700" cy="419100"/>
              </a:xfrm>
              <a:custGeom>
                <a:avLst/>
                <a:gdLst>
                  <a:gd name="connsiteX0" fmla="*/ 631984 w 647700"/>
                  <a:gd name="connsiteY0" fmla="*/ 412909 h 419100"/>
                  <a:gd name="connsiteX1" fmla="*/ 14764 w 647700"/>
                  <a:gd name="connsiteY1" fmla="*/ 412909 h 419100"/>
                  <a:gd name="connsiteX2" fmla="*/ 7144 w 647700"/>
                  <a:gd name="connsiteY2" fmla="*/ 405289 h 419100"/>
                  <a:gd name="connsiteX3" fmla="*/ 7144 w 647700"/>
                  <a:gd name="connsiteY3" fmla="*/ 34766 h 419100"/>
                  <a:gd name="connsiteX4" fmla="*/ 34766 w 647700"/>
                  <a:gd name="connsiteY4" fmla="*/ 7144 h 419100"/>
                  <a:gd name="connsiteX5" fmla="*/ 612934 w 647700"/>
                  <a:gd name="connsiteY5" fmla="*/ 7144 h 419100"/>
                  <a:gd name="connsiteX6" fmla="*/ 640556 w 647700"/>
                  <a:gd name="connsiteY6" fmla="*/ 34766 h 419100"/>
                  <a:gd name="connsiteX7" fmla="*/ 640556 w 647700"/>
                  <a:gd name="connsiteY7" fmla="*/ 405289 h 419100"/>
                  <a:gd name="connsiteX8" fmla="*/ 631984 w 647700"/>
                  <a:gd name="connsiteY8" fmla="*/ 412909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1984" y="412909"/>
                    </a:moveTo>
                    <a:lnTo>
                      <a:pt x="14764" y="412909"/>
                    </a:lnTo>
                    <a:cubicBezTo>
                      <a:pt x="10954" y="412909"/>
                      <a:pt x="7144" y="409099"/>
                      <a:pt x="7144" y="405289"/>
                    </a:cubicBezTo>
                    <a:lnTo>
                      <a:pt x="7144" y="34766"/>
                    </a:lnTo>
                    <a:cubicBezTo>
                      <a:pt x="7144" y="19526"/>
                      <a:pt x="19526" y="7144"/>
                      <a:pt x="34766" y="7144"/>
                    </a:cubicBezTo>
                    <a:lnTo>
                      <a:pt x="612934" y="7144"/>
                    </a:lnTo>
                    <a:cubicBezTo>
                      <a:pt x="628174" y="7144"/>
                      <a:pt x="640556" y="19526"/>
                      <a:pt x="640556" y="34766"/>
                    </a:cubicBezTo>
                    <a:lnTo>
                      <a:pt x="640556" y="405289"/>
                    </a:lnTo>
                    <a:cubicBezTo>
                      <a:pt x="639604" y="410051"/>
                      <a:pt x="635794" y="412909"/>
                      <a:pt x="631984" y="412909"/>
                    </a:cubicBezTo>
                    <a:close/>
                  </a:path>
                </a:pathLst>
              </a:custGeom>
              <a:solidFill>
                <a:srgbClr val="333333"/>
              </a:solidFill>
              <a:ln w="9525" cap="flat">
                <a:noFill/>
                <a:prstDash val="solid"/>
                <a:miter/>
              </a:ln>
            </p:spPr>
            <p:txBody>
              <a:bodyPr rtlCol="0" anchor="ctr"/>
              <a:lstStyle/>
              <a:p>
                <a:endParaRPr lang="en-US"/>
              </a:p>
            </p:txBody>
          </p:sp>
        </p:grpSp>
        <p:sp>
          <p:nvSpPr>
            <p:cNvPr id="1048589" name="Freeform: Shape 20"/>
            <p:cNvSpPr/>
            <p:nvPr/>
          </p:nvSpPr>
          <p:spPr>
            <a:xfrm>
              <a:off x="5130280" y="1781416"/>
              <a:ext cx="5163280" cy="3278273"/>
            </a:xfrm>
            <a:custGeom>
              <a:avLst/>
              <a:gdLst>
                <a:gd name="connsiteX0" fmla="*/ 7144 w 600075"/>
                <a:gd name="connsiteY0" fmla="*/ 7144 h 381000"/>
                <a:gd name="connsiteX1" fmla="*/ 597694 w 600075"/>
                <a:gd name="connsiteY1" fmla="*/ 7144 h 381000"/>
                <a:gd name="connsiteX2" fmla="*/ 597694 w 600075"/>
                <a:gd name="connsiteY2" fmla="*/ 376714 h 381000"/>
                <a:gd name="connsiteX3" fmla="*/ 7144 w 600075"/>
                <a:gd name="connsiteY3" fmla="*/ 376714 h 381000"/>
              </a:gdLst>
              <a:ahLst/>
              <a:cxnLst>
                <a:cxn ang="0">
                  <a:pos x="connsiteX0" y="connsiteY0"/>
                </a:cxn>
                <a:cxn ang="0">
                  <a:pos x="connsiteX1" y="connsiteY1"/>
                </a:cxn>
                <a:cxn ang="0">
                  <a:pos x="connsiteX2" y="connsiteY2"/>
                </a:cxn>
                <a:cxn ang="0">
                  <a:pos x="connsiteX3" y="connsiteY3"/>
                </a:cxn>
              </a:cxnLst>
              <a:rect l="l" t="t" r="r" b="b"/>
              <a:pathLst>
                <a:path w="600075" h="381000">
                  <a:moveTo>
                    <a:pt x="7144" y="7144"/>
                  </a:moveTo>
                  <a:lnTo>
                    <a:pt x="597694" y="7144"/>
                  </a:lnTo>
                  <a:lnTo>
                    <a:pt x="597694" y="376714"/>
                  </a:lnTo>
                  <a:lnTo>
                    <a:pt x="7144" y="376714"/>
                  </a:lnTo>
                  <a:close/>
                </a:path>
              </a:pathLst>
            </a:custGeom>
            <a:solidFill>
              <a:schemeClr val="accent3">
                <a:lumMod val="20000"/>
                <a:lumOff val="80000"/>
              </a:schemeClr>
            </a:solidFill>
            <a:ln w="9525" cap="flat">
              <a:noFill/>
              <a:prstDash val="solid"/>
              <a:miter/>
            </a:ln>
          </p:spPr>
          <p:txBody>
            <a:bodyPr rtlCol="0" anchor="ctr"/>
            <a:lstStyle/>
            <a:p>
              <a:endParaRPr lang="en-US"/>
            </a:p>
          </p:txBody>
        </p:sp>
        <p:sp>
          <p:nvSpPr>
            <p:cNvPr id="1048590" name="Freeform: Shape 21"/>
            <p:cNvSpPr/>
            <p:nvPr/>
          </p:nvSpPr>
          <p:spPr>
            <a:xfrm>
              <a:off x="5210103" y="5108863"/>
              <a:ext cx="4999367" cy="245870"/>
            </a:xfrm>
            <a:custGeom>
              <a:avLst/>
              <a:gdLst>
                <a:gd name="connsiteX0" fmla="*/ 553174 w 581025"/>
                <a:gd name="connsiteY0" fmla="*/ 7144 h 28575"/>
                <a:gd name="connsiteX1" fmla="*/ 574129 w 581025"/>
                <a:gd name="connsiteY1" fmla="*/ 23336 h 28575"/>
                <a:gd name="connsiteX2" fmla="*/ 574129 w 581025"/>
                <a:gd name="connsiteY2" fmla="*/ 30004 h 28575"/>
                <a:gd name="connsiteX3" fmla="*/ 19774 w 581025"/>
                <a:gd name="connsiteY3" fmla="*/ 30004 h 28575"/>
                <a:gd name="connsiteX4" fmla="*/ 8344 w 581025"/>
                <a:gd name="connsiteY4" fmla="*/ 26194 h 28575"/>
                <a:gd name="connsiteX5" fmla="*/ 35014 w 581025"/>
                <a:gd name="connsiteY5" fmla="*/ 7144 h 28575"/>
                <a:gd name="connsiteX6" fmla="*/ 553174 w 5810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1025" h="28575">
                  <a:moveTo>
                    <a:pt x="553174" y="7144"/>
                  </a:moveTo>
                  <a:cubicBezTo>
                    <a:pt x="553174" y="7144"/>
                    <a:pt x="566509" y="16669"/>
                    <a:pt x="574129" y="23336"/>
                  </a:cubicBezTo>
                  <a:cubicBezTo>
                    <a:pt x="581749" y="30004"/>
                    <a:pt x="574129" y="30004"/>
                    <a:pt x="574129" y="30004"/>
                  </a:cubicBezTo>
                  <a:cubicBezTo>
                    <a:pt x="574129" y="30004"/>
                    <a:pt x="37871" y="30004"/>
                    <a:pt x="19774" y="30004"/>
                  </a:cubicBezTo>
                  <a:cubicBezTo>
                    <a:pt x="1676" y="30004"/>
                    <a:pt x="8344" y="26194"/>
                    <a:pt x="8344" y="26194"/>
                  </a:cubicBezTo>
                  <a:lnTo>
                    <a:pt x="35014" y="7144"/>
                  </a:lnTo>
                  <a:lnTo>
                    <a:pt x="553174" y="7144"/>
                  </a:lnTo>
                  <a:close/>
                </a:path>
              </a:pathLst>
            </a:custGeom>
            <a:solidFill>
              <a:srgbClr val="323334"/>
            </a:solidFill>
            <a:ln w="9525" cap="flat">
              <a:noFill/>
              <a:prstDash val="solid"/>
              <a:miter/>
            </a:ln>
          </p:spPr>
          <p:txBody>
            <a:bodyPr rtlCol="0" anchor="ctr"/>
            <a:lstStyle/>
            <a:p>
              <a:endParaRPr lang="en-US"/>
            </a:p>
          </p:txBody>
        </p:sp>
        <p:sp>
          <p:nvSpPr>
            <p:cNvPr id="1048591" name="Freeform: Shape 22"/>
            <p:cNvSpPr/>
            <p:nvPr/>
          </p:nvSpPr>
          <p:spPr>
            <a:xfrm>
              <a:off x="5403495" y="5242756"/>
              <a:ext cx="4589582" cy="81957"/>
            </a:xfrm>
            <a:custGeom>
              <a:avLst/>
              <a:gdLst>
                <a:gd name="connsiteX0" fmla="*/ 538318 w 533400"/>
                <a:gd name="connsiteY0" fmla="*/ 3965 h 0"/>
                <a:gd name="connsiteX1" fmla="*/ 3965 w 533400"/>
                <a:gd name="connsiteY1" fmla="*/ 3965 h 0"/>
              </a:gdLst>
              <a:ahLst/>
              <a:cxnLst>
                <a:cxn ang="0">
                  <a:pos x="connsiteX0" y="connsiteY0"/>
                </a:cxn>
                <a:cxn ang="0">
                  <a:pos x="connsiteX1" y="connsiteY1"/>
                </a:cxn>
              </a:cxnLst>
              <a:rect l="l" t="t" r="r" b="b"/>
              <a:pathLst>
                <a:path w="533400">
                  <a:moveTo>
                    <a:pt x="538318" y="3965"/>
                  </a:moveTo>
                  <a:lnTo>
                    <a:pt x="3965" y="3965"/>
                  </a:lnTo>
                </a:path>
              </a:pathLst>
            </a:custGeom>
            <a:ln w="5287" cap="rnd">
              <a:solidFill>
                <a:srgbClr val="FFFFFF"/>
              </a:solidFill>
              <a:prstDash val="solid"/>
              <a:miter/>
            </a:ln>
          </p:spPr>
          <p:txBody>
            <a:bodyPr rtlCol="0" anchor="ctr"/>
            <a:lstStyle/>
            <a:p>
              <a:endParaRPr lang="en-US"/>
            </a:p>
          </p:txBody>
        </p:sp>
        <p:sp>
          <p:nvSpPr>
            <p:cNvPr id="1048592" name="Freeform: Shape 23"/>
            <p:cNvSpPr/>
            <p:nvPr/>
          </p:nvSpPr>
          <p:spPr>
            <a:xfrm>
              <a:off x="5469061" y="5201782"/>
              <a:ext cx="4507626" cy="81957"/>
            </a:xfrm>
            <a:custGeom>
              <a:avLst/>
              <a:gdLst>
                <a:gd name="connsiteX0" fmla="*/ 3965 w 523875"/>
                <a:gd name="connsiteY0" fmla="*/ 3965 h 0"/>
                <a:gd name="connsiteX1" fmla="*/ 524031 w 523875"/>
                <a:gd name="connsiteY1" fmla="*/ 3965 h 0"/>
              </a:gdLst>
              <a:ahLst/>
              <a:cxnLst>
                <a:cxn ang="0">
                  <a:pos x="connsiteX0" y="connsiteY0"/>
                </a:cxn>
                <a:cxn ang="0">
                  <a:pos x="connsiteX1" y="connsiteY1"/>
                </a:cxn>
              </a:cxnLst>
              <a:rect l="l" t="t" r="r" b="b"/>
              <a:pathLst>
                <a:path w="523875">
                  <a:moveTo>
                    <a:pt x="3965" y="3965"/>
                  </a:moveTo>
                  <a:lnTo>
                    <a:pt x="524031" y="3965"/>
                  </a:lnTo>
                </a:path>
              </a:pathLst>
            </a:custGeom>
            <a:ln w="5287" cap="rnd">
              <a:solidFill>
                <a:srgbClr val="FFFFFF"/>
              </a:solidFill>
              <a:prstDash val="solid"/>
              <a:miter/>
            </a:ln>
          </p:spPr>
          <p:txBody>
            <a:bodyPr rtlCol="0" anchor="ctr"/>
            <a:lstStyle/>
            <a:p>
              <a:endParaRPr lang="en-US"/>
            </a:p>
          </p:txBody>
        </p:sp>
        <p:sp>
          <p:nvSpPr>
            <p:cNvPr id="1048593" name="Freeform: Shape 24"/>
            <p:cNvSpPr/>
            <p:nvPr/>
          </p:nvSpPr>
          <p:spPr>
            <a:xfrm>
              <a:off x="5354321" y="5291930"/>
              <a:ext cx="4753496" cy="81957"/>
            </a:xfrm>
            <a:custGeom>
              <a:avLst/>
              <a:gdLst>
                <a:gd name="connsiteX0" fmla="*/ 550701 w 552450"/>
                <a:gd name="connsiteY0" fmla="*/ 3965 h 0"/>
                <a:gd name="connsiteX1" fmla="*/ 3965 w 552450"/>
                <a:gd name="connsiteY1" fmla="*/ 3965 h 0"/>
              </a:gdLst>
              <a:ahLst/>
              <a:cxnLst>
                <a:cxn ang="0">
                  <a:pos x="connsiteX0" y="connsiteY0"/>
                </a:cxn>
                <a:cxn ang="0">
                  <a:pos x="connsiteX1" y="connsiteY1"/>
                </a:cxn>
              </a:cxnLst>
              <a:rect l="l" t="t" r="r" b="b"/>
              <a:pathLst>
                <a:path w="552450">
                  <a:moveTo>
                    <a:pt x="550701" y="3965"/>
                  </a:moveTo>
                  <a:lnTo>
                    <a:pt x="3965" y="3965"/>
                  </a:lnTo>
                </a:path>
              </a:pathLst>
            </a:custGeom>
            <a:ln w="5287" cap="rnd">
              <a:solidFill>
                <a:srgbClr val="FFFFFF"/>
              </a:solidFill>
              <a:prstDash val="solid"/>
              <a:miter/>
            </a:ln>
          </p:spPr>
          <p:txBody>
            <a:bodyPr rtlCol="0" anchor="ctr"/>
            <a:lstStyle/>
            <a:p>
              <a:endParaRPr lang="en-US"/>
            </a:p>
          </p:txBody>
        </p:sp>
        <p:sp>
          <p:nvSpPr>
            <p:cNvPr id="1048594" name="Freeform: Shape 25"/>
            <p:cNvSpPr/>
            <p:nvPr/>
          </p:nvSpPr>
          <p:spPr>
            <a:xfrm>
              <a:off x="5424729" y="5180579"/>
              <a:ext cx="4343712" cy="81957"/>
            </a:xfrm>
            <a:custGeom>
              <a:avLst/>
              <a:gdLst>
                <a:gd name="connsiteX0" fmla="*/ 1586 w 504825"/>
                <a:gd name="connsiteY0" fmla="*/ 1586 h 0"/>
                <a:gd name="connsiteX1" fmla="*/ 511173 w 504825"/>
                <a:gd name="connsiteY1" fmla="*/ 1586 h 0"/>
              </a:gdLst>
              <a:ahLst/>
              <a:cxnLst>
                <a:cxn ang="0">
                  <a:pos x="connsiteX0" y="connsiteY0"/>
                </a:cxn>
                <a:cxn ang="0">
                  <a:pos x="connsiteX1" y="connsiteY1"/>
                </a:cxn>
              </a:cxnLst>
              <a:rect l="l" t="t" r="r" b="b"/>
              <a:pathLst>
                <a:path w="504825">
                  <a:moveTo>
                    <a:pt x="1586" y="1586"/>
                  </a:moveTo>
                  <a:lnTo>
                    <a:pt x="511173" y="1586"/>
                  </a:lnTo>
                </a:path>
              </a:pathLst>
            </a:custGeom>
            <a:ln w="2115" cap="rnd">
              <a:solidFill>
                <a:srgbClr val="FFFFFF"/>
              </a:solidFill>
              <a:prstDash val="solid"/>
              <a:miter/>
            </a:ln>
          </p:spPr>
          <p:txBody>
            <a:bodyPr rtlCol="0" anchor="ctr"/>
            <a:lstStyle/>
            <a:p>
              <a:endParaRPr lang="en-US"/>
            </a:p>
          </p:txBody>
        </p:sp>
        <p:sp>
          <p:nvSpPr>
            <p:cNvPr id="1048595" name="Freeform: Shape 26"/>
            <p:cNvSpPr/>
            <p:nvPr/>
          </p:nvSpPr>
          <p:spPr>
            <a:xfrm>
              <a:off x="5269602" y="5117063"/>
              <a:ext cx="4917410" cy="245870"/>
            </a:xfrm>
            <a:custGeom>
              <a:avLst/>
              <a:gdLst>
                <a:gd name="connsiteX0" fmla="*/ 32861 w 571500"/>
                <a:gd name="connsiteY0" fmla="*/ 7144 h 28575"/>
                <a:gd name="connsiteX1" fmla="*/ 7144 w 571500"/>
                <a:gd name="connsiteY1" fmla="*/ 26194 h 28575"/>
                <a:gd name="connsiteX2" fmla="*/ 566261 w 571500"/>
                <a:gd name="connsiteY2" fmla="*/ 26194 h 28575"/>
                <a:gd name="connsiteX3" fmla="*/ 541496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32861" y="7144"/>
                  </a:moveTo>
                  <a:lnTo>
                    <a:pt x="7144" y="26194"/>
                  </a:lnTo>
                  <a:lnTo>
                    <a:pt x="566261" y="26194"/>
                  </a:lnTo>
                  <a:lnTo>
                    <a:pt x="541496" y="7144"/>
                  </a:lnTo>
                  <a:close/>
                </a:path>
              </a:pathLst>
            </a:custGeom>
            <a:solidFill>
              <a:srgbClr val="323334">
                <a:alpha val="56000"/>
              </a:srgbClr>
            </a:solidFill>
            <a:ln w="9525" cap="flat">
              <a:noFill/>
              <a:prstDash val="solid"/>
              <a:miter/>
            </a:ln>
          </p:spPr>
          <p:txBody>
            <a:bodyPr rtlCol="0" anchor="ctr"/>
            <a:lstStyle/>
            <a:p>
              <a:endParaRPr lang="en-US"/>
            </a:p>
          </p:txBody>
        </p:sp>
        <p:sp>
          <p:nvSpPr>
            <p:cNvPr id="1048596" name="Freeform: Shape 27"/>
            <p:cNvSpPr/>
            <p:nvPr/>
          </p:nvSpPr>
          <p:spPr>
            <a:xfrm>
              <a:off x="4105815" y="5559062"/>
              <a:ext cx="7294158" cy="409784"/>
            </a:xfrm>
            <a:custGeom>
              <a:avLst/>
              <a:gdLst>
                <a:gd name="connsiteX0" fmla="*/ 842486 w 847725"/>
                <a:gd name="connsiteY0" fmla="*/ 30069 h 47625"/>
                <a:gd name="connsiteX1" fmla="*/ 830104 w 847725"/>
                <a:gd name="connsiteY1" fmla="*/ 44357 h 47625"/>
                <a:gd name="connsiteX2" fmla="*/ 41434 w 847725"/>
                <a:gd name="connsiteY2" fmla="*/ 44357 h 47625"/>
                <a:gd name="connsiteX3" fmla="*/ 20479 w 847725"/>
                <a:gd name="connsiteY3" fmla="*/ 43404 h 47625"/>
                <a:gd name="connsiteX4" fmla="*/ 7144 w 847725"/>
                <a:gd name="connsiteY4" fmla="*/ 29117 h 47625"/>
                <a:gd name="connsiteX5" fmla="*/ 7144 w 847725"/>
                <a:gd name="connsiteY5" fmla="*/ 9114 h 47625"/>
                <a:gd name="connsiteX6" fmla="*/ 9049 w 847725"/>
                <a:gd name="connsiteY6" fmla="*/ 9114 h 47625"/>
                <a:gd name="connsiteX7" fmla="*/ 27146 w 847725"/>
                <a:gd name="connsiteY7" fmla="*/ 9114 h 47625"/>
                <a:gd name="connsiteX8" fmla="*/ 752951 w 847725"/>
                <a:gd name="connsiteY8" fmla="*/ 7209 h 47625"/>
                <a:gd name="connsiteX9" fmla="*/ 842486 w 847725"/>
                <a:gd name="connsiteY9" fmla="*/ 7209 h 47625"/>
                <a:gd name="connsiteX10" fmla="*/ 842486 w 847725"/>
                <a:gd name="connsiteY10" fmla="*/ 7209 h 47625"/>
                <a:gd name="connsiteX11" fmla="*/ 842486 w 847725"/>
                <a:gd name="connsiteY11" fmla="*/ 3006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47625">
                  <a:moveTo>
                    <a:pt x="842486" y="30069"/>
                  </a:moveTo>
                  <a:cubicBezTo>
                    <a:pt x="842486" y="44357"/>
                    <a:pt x="830104" y="44357"/>
                    <a:pt x="830104" y="44357"/>
                  </a:cubicBezTo>
                  <a:cubicBezTo>
                    <a:pt x="830104" y="44357"/>
                    <a:pt x="71914" y="44357"/>
                    <a:pt x="41434" y="44357"/>
                  </a:cubicBezTo>
                  <a:cubicBezTo>
                    <a:pt x="31909" y="44357"/>
                    <a:pt x="25241" y="44357"/>
                    <a:pt x="20479" y="43404"/>
                  </a:cubicBezTo>
                  <a:cubicBezTo>
                    <a:pt x="12859" y="42452"/>
                    <a:pt x="7144" y="36737"/>
                    <a:pt x="7144" y="29117"/>
                  </a:cubicBezTo>
                  <a:lnTo>
                    <a:pt x="7144" y="9114"/>
                  </a:lnTo>
                  <a:lnTo>
                    <a:pt x="9049" y="9114"/>
                  </a:lnTo>
                  <a:lnTo>
                    <a:pt x="27146" y="9114"/>
                  </a:lnTo>
                  <a:lnTo>
                    <a:pt x="752951" y="7209"/>
                  </a:lnTo>
                  <a:lnTo>
                    <a:pt x="842486" y="7209"/>
                  </a:lnTo>
                  <a:lnTo>
                    <a:pt x="842486" y="7209"/>
                  </a:lnTo>
                  <a:cubicBezTo>
                    <a:pt x="841534" y="6257"/>
                    <a:pt x="842486" y="15782"/>
                    <a:pt x="842486" y="30069"/>
                  </a:cubicBezTo>
                  <a:close/>
                </a:path>
              </a:pathLst>
            </a:custGeom>
            <a:solidFill>
              <a:srgbClr val="666666"/>
            </a:solidFill>
            <a:ln w="9525" cap="flat">
              <a:noFill/>
              <a:prstDash val="solid"/>
              <a:miter/>
            </a:ln>
          </p:spPr>
          <p:txBody>
            <a:bodyPr rtlCol="0" anchor="ctr"/>
            <a:lstStyle/>
            <a:p>
              <a:endParaRPr lang="en-US"/>
            </a:p>
          </p:txBody>
        </p:sp>
        <p:sp>
          <p:nvSpPr>
            <p:cNvPr id="1048597" name="Freeform: Shape 28"/>
            <p:cNvSpPr/>
            <p:nvPr/>
          </p:nvSpPr>
          <p:spPr>
            <a:xfrm>
              <a:off x="4098364" y="5051498"/>
              <a:ext cx="7294158" cy="655655"/>
            </a:xfrm>
            <a:custGeom>
              <a:avLst/>
              <a:gdLst>
                <a:gd name="connsiteX0" fmla="*/ 827161 w 847725"/>
                <a:gd name="connsiteY0" fmla="*/ 70009 h 76200"/>
                <a:gd name="connsiteX1" fmla="*/ 753818 w 847725"/>
                <a:gd name="connsiteY1" fmla="*/ 70009 h 76200"/>
                <a:gd name="connsiteX2" fmla="*/ 24203 w 847725"/>
                <a:gd name="connsiteY2" fmla="*/ 70009 h 76200"/>
                <a:gd name="connsiteX3" fmla="*/ 17535 w 847725"/>
                <a:gd name="connsiteY3" fmla="*/ 70009 h 76200"/>
                <a:gd name="connsiteX4" fmla="*/ 8010 w 847725"/>
                <a:gd name="connsiteY4" fmla="*/ 67151 h 76200"/>
                <a:gd name="connsiteX5" fmla="*/ 13725 w 847725"/>
                <a:gd name="connsiteY5" fmla="*/ 58579 h 76200"/>
                <a:gd name="connsiteX6" fmla="*/ 97545 w 847725"/>
                <a:gd name="connsiteY6" fmla="*/ 9049 h 76200"/>
                <a:gd name="connsiteX7" fmla="*/ 101355 w 847725"/>
                <a:gd name="connsiteY7" fmla="*/ 7144 h 76200"/>
                <a:gd name="connsiteX8" fmla="*/ 739531 w 847725"/>
                <a:gd name="connsiteY8" fmla="*/ 7144 h 76200"/>
                <a:gd name="connsiteX9" fmla="*/ 742388 w 847725"/>
                <a:gd name="connsiteY9" fmla="*/ 8096 h 76200"/>
                <a:gd name="connsiteX10" fmla="*/ 746198 w 847725"/>
                <a:gd name="connsiteY10" fmla="*/ 9049 h 76200"/>
                <a:gd name="connsiteX11" fmla="*/ 747150 w 847725"/>
                <a:gd name="connsiteY11" fmla="*/ 9049 h 76200"/>
                <a:gd name="connsiteX12" fmla="*/ 757628 w 847725"/>
                <a:gd name="connsiteY12" fmla="*/ 14764 h 76200"/>
                <a:gd name="connsiteX13" fmla="*/ 840496 w 847725"/>
                <a:gd name="connsiteY13" fmla="*/ 62389 h 76200"/>
                <a:gd name="connsiteX14" fmla="*/ 842400 w 847725"/>
                <a:gd name="connsiteY14" fmla="*/ 65246 h 76200"/>
                <a:gd name="connsiteX15" fmla="*/ 827161 w 847725"/>
                <a:gd name="connsiteY15" fmla="*/ 70009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47725" h="76200">
                  <a:moveTo>
                    <a:pt x="827161" y="70009"/>
                  </a:moveTo>
                  <a:cubicBezTo>
                    <a:pt x="823350" y="70009"/>
                    <a:pt x="795728" y="70009"/>
                    <a:pt x="753818" y="70009"/>
                  </a:cubicBezTo>
                  <a:cubicBezTo>
                    <a:pt x="566175" y="70009"/>
                    <a:pt x="85163" y="70009"/>
                    <a:pt x="24203" y="70009"/>
                  </a:cubicBezTo>
                  <a:cubicBezTo>
                    <a:pt x="20393" y="70009"/>
                    <a:pt x="17535" y="70009"/>
                    <a:pt x="17535" y="70009"/>
                  </a:cubicBezTo>
                  <a:cubicBezTo>
                    <a:pt x="17535" y="70009"/>
                    <a:pt x="10868" y="70009"/>
                    <a:pt x="8010" y="67151"/>
                  </a:cubicBezTo>
                  <a:cubicBezTo>
                    <a:pt x="6105" y="65246"/>
                    <a:pt x="7058" y="63341"/>
                    <a:pt x="13725" y="58579"/>
                  </a:cubicBezTo>
                  <a:cubicBezTo>
                    <a:pt x="27060" y="49054"/>
                    <a:pt x="82305" y="17621"/>
                    <a:pt x="97545" y="9049"/>
                  </a:cubicBezTo>
                  <a:cubicBezTo>
                    <a:pt x="100403" y="8096"/>
                    <a:pt x="101355" y="7144"/>
                    <a:pt x="101355" y="7144"/>
                  </a:cubicBezTo>
                  <a:lnTo>
                    <a:pt x="739531" y="7144"/>
                  </a:lnTo>
                  <a:cubicBezTo>
                    <a:pt x="739531" y="7144"/>
                    <a:pt x="740483" y="7144"/>
                    <a:pt x="742388" y="8096"/>
                  </a:cubicBezTo>
                  <a:cubicBezTo>
                    <a:pt x="743340" y="8096"/>
                    <a:pt x="744293" y="9049"/>
                    <a:pt x="746198" y="9049"/>
                  </a:cubicBezTo>
                  <a:cubicBezTo>
                    <a:pt x="746198" y="9049"/>
                    <a:pt x="746198" y="9049"/>
                    <a:pt x="747150" y="9049"/>
                  </a:cubicBezTo>
                  <a:cubicBezTo>
                    <a:pt x="750008" y="10001"/>
                    <a:pt x="753818" y="11906"/>
                    <a:pt x="757628" y="14764"/>
                  </a:cubicBezTo>
                  <a:cubicBezTo>
                    <a:pt x="770963" y="23336"/>
                    <a:pt x="840496" y="62389"/>
                    <a:pt x="840496" y="62389"/>
                  </a:cubicBezTo>
                  <a:cubicBezTo>
                    <a:pt x="840496" y="62389"/>
                    <a:pt x="842400" y="63341"/>
                    <a:pt x="842400" y="65246"/>
                  </a:cubicBezTo>
                  <a:cubicBezTo>
                    <a:pt x="844306" y="67151"/>
                    <a:pt x="842400" y="70009"/>
                    <a:pt x="827161" y="70009"/>
                  </a:cubicBezTo>
                  <a:close/>
                </a:path>
              </a:pathLst>
            </a:custGeom>
            <a:solidFill>
              <a:srgbClr val="9DA4AA"/>
            </a:solidFill>
            <a:ln w="9525" cap="flat">
              <a:noFill/>
              <a:prstDash val="solid"/>
              <a:miter/>
            </a:ln>
          </p:spPr>
          <p:txBody>
            <a:bodyPr rtlCol="0" anchor="ctr"/>
            <a:lstStyle/>
            <a:p>
              <a:endParaRPr lang="en-US"/>
            </a:p>
          </p:txBody>
        </p:sp>
        <p:sp>
          <p:nvSpPr>
            <p:cNvPr id="1048598" name="Freeform: Shape 29"/>
            <p:cNvSpPr/>
            <p:nvPr/>
          </p:nvSpPr>
          <p:spPr>
            <a:xfrm>
              <a:off x="6803481" y="5354734"/>
              <a:ext cx="1868616" cy="245870"/>
            </a:xfrm>
            <a:custGeom>
              <a:avLst/>
              <a:gdLst>
                <a:gd name="connsiteX0" fmla="*/ 23187 w 209550"/>
                <a:gd name="connsiteY0" fmla="*/ 7144 h 28575"/>
                <a:gd name="connsiteX1" fmla="*/ 12710 w 209550"/>
                <a:gd name="connsiteY1" fmla="*/ 12859 h 28575"/>
                <a:gd name="connsiteX2" fmla="*/ 7947 w 209550"/>
                <a:gd name="connsiteY2" fmla="*/ 19526 h 28575"/>
                <a:gd name="connsiteX3" fmla="*/ 21282 w 209550"/>
                <a:gd name="connsiteY3" fmla="*/ 25241 h 28575"/>
                <a:gd name="connsiteX4" fmla="*/ 111770 w 209550"/>
                <a:gd name="connsiteY4" fmla="*/ 25241 h 28575"/>
                <a:gd name="connsiteX5" fmla="*/ 111770 w 209550"/>
                <a:gd name="connsiteY5" fmla="*/ 25241 h 28575"/>
                <a:gd name="connsiteX6" fmla="*/ 195590 w 209550"/>
                <a:gd name="connsiteY6" fmla="*/ 25241 h 28575"/>
                <a:gd name="connsiteX7" fmla="*/ 208925 w 209550"/>
                <a:gd name="connsiteY7" fmla="*/ 19526 h 28575"/>
                <a:gd name="connsiteX8" fmla="*/ 204162 w 209550"/>
                <a:gd name="connsiteY8" fmla="*/ 12859 h 28575"/>
                <a:gd name="connsiteX9" fmla="*/ 193685 w 209550"/>
                <a:gd name="connsiteY9"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550" h="28575">
                  <a:moveTo>
                    <a:pt x="23187" y="7144"/>
                  </a:moveTo>
                  <a:cubicBezTo>
                    <a:pt x="19377" y="7144"/>
                    <a:pt x="15567" y="9049"/>
                    <a:pt x="12710" y="12859"/>
                  </a:cubicBezTo>
                  <a:lnTo>
                    <a:pt x="7947" y="19526"/>
                  </a:lnTo>
                  <a:cubicBezTo>
                    <a:pt x="7947" y="19526"/>
                    <a:pt x="2232" y="26194"/>
                    <a:pt x="21282" y="25241"/>
                  </a:cubicBezTo>
                  <a:cubicBezTo>
                    <a:pt x="30807" y="25241"/>
                    <a:pt x="72717" y="25241"/>
                    <a:pt x="111770" y="25241"/>
                  </a:cubicBezTo>
                  <a:lnTo>
                    <a:pt x="111770" y="25241"/>
                  </a:lnTo>
                  <a:cubicBezTo>
                    <a:pt x="148917" y="25241"/>
                    <a:pt x="187017" y="25241"/>
                    <a:pt x="195590" y="25241"/>
                  </a:cubicBezTo>
                  <a:cubicBezTo>
                    <a:pt x="213687" y="26194"/>
                    <a:pt x="208925" y="19526"/>
                    <a:pt x="208925" y="19526"/>
                  </a:cubicBezTo>
                  <a:lnTo>
                    <a:pt x="204162" y="12859"/>
                  </a:lnTo>
                  <a:cubicBezTo>
                    <a:pt x="202257" y="9049"/>
                    <a:pt x="198447" y="7144"/>
                    <a:pt x="193685" y="7144"/>
                  </a:cubicBezTo>
                </a:path>
              </a:pathLst>
            </a:custGeom>
            <a:solidFill>
              <a:srgbClr val="70757B"/>
            </a:solidFill>
            <a:ln w="9525" cap="flat">
              <a:noFill/>
              <a:prstDash val="solid"/>
              <a:miter/>
            </a:ln>
          </p:spPr>
          <p:txBody>
            <a:bodyPr rtlCol="0" anchor="ctr"/>
            <a:lstStyle/>
            <a:p>
              <a:endParaRPr lang="en-US"/>
            </a:p>
          </p:txBody>
        </p:sp>
        <p:sp>
          <p:nvSpPr>
            <p:cNvPr id="1048599" name="Freeform: Shape 30"/>
            <p:cNvSpPr/>
            <p:nvPr/>
          </p:nvSpPr>
          <p:spPr>
            <a:xfrm>
              <a:off x="5179454" y="5125255"/>
              <a:ext cx="4917410" cy="245870"/>
            </a:xfrm>
            <a:custGeom>
              <a:avLst/>
              <a:gdLst>
                <a:gd name="connsiteX0" fmla="*/ 566261 w 571500"/>
                <a:gd name="connsiteY0" fmla="*/ 30004 h 28575"/>
                <a:gd name="connsiteX1" fmla="*/ 7144 w 571500"/>
                <a:gd name="connsiteY1" fmla="*/ 30004 h 28575"/>
                <a:gd name="connsiteX2" fmla="*/ 28099 w 571500"/>
                <a:gd name="connsiteY2" fmla="*/ 7144 h 28575"/>
                <a:gd name="connsiteX3" fmla="*/ 543401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66261" y="30004"/>
                  </a:moveTo>
                  <a:lnTo>
                    <a:pt x="7144" y="30004"/>
                  </a:lnTo>
                  <a:lnTo>
                    <a:pt x="28099" y="7144"/>
                  </a:lnTo>
                  <a:lnTo>
                    <a:pt x="543401" y="7144"/>
                  </a:lnTo>
                  <a:close/>
                </a:path>
              </a:pathLst>
            </a:custGeom>
            <a:solidFill>
              <a:srgbClr val="575A5A"/>
            </a:solidFill>
            <a:ln w="9525" cap="flat">
              <a:noFill/>
              <a:prstDash val="solid"/>
              <a:miter/>
            </a:ln>
          </p:spPr>
          <p:txBody>
            <a:bodyPr rtlCol="0" anchor="ctr"/>
            <a:lstStyle/>
            <a:p>
              <a:endParaRPr lang="en-US"/>
            </a:p>
          </p:txBody>
        </p:sp>
        <p:sp>
          <p:nvSpPr>
            <p:cNvPr id="1048600" name="Freeform: Shape 31"/>
            <p:cNvSpPr/>
            <p:nvPr/>
          </p:nvSpPr>
          <p:spPr>
            <a:xfrm>
              <a:off x="5146671" y="5125255"/>
              <a:ext cx="4917410" cy="245870"/>
            </a:xfrm>
            <a:custGeom>
              <a:avLst/>
              <a:gdLst>
                <a:gd name="connsiteX0" fmla="*/ 571024 w 571500"/>
                <a:gd name="connsiteY0" fmla="*/ 30004 h 28575"/>
                <a:gd name="connsiteX1" fmla="*/ 7144 w 571500"/>
                <a:gd name="connsiteY1" fmla="*/ 30004 h 28575"/>
                <a:gd name="connsiteX2" fmla="*/ 28099 w 571500"/>
                <a:gd name="connsiteY2" fmla="*/ 7144 h 28575"/>
                <a:gd name="connsiteX3" fmla="*/ 548164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71024" y="30004"/>
                  </a:moveTo>
                  <a:lnTo>
                    <a:pt x="7144" y="30004"/>
                  </a:lnTo>
                  <a:lnTo>
                    <a:pt x="28099" y="7144"/>
                  </a:lnTo>
                  <a:lnTo>
                    <a:pt x="548164" y="7144"/>
                  </a:lnTo>
                  <a:close/>
                </a:path>
              </a:pathLst>
            </a:custGeom>
            <a:solidFill>
              <a:srgbClr val="575A5A"/>
            </a:solidFill>
            <a:ln w="9525" cap="flat">
              <a:noFill/>
              <a:prstDash val="solid"/>
              <a:miter/>
            </a:ln>
          </p:spPr>
          <p:txBody>
            <a:bodyPr rtlCol="0" anchor="ctr"/>
            <a:lstStyle/>
            <a:p>
              <a:endParaRPr lang="en-US"/>
            </a:p>
          </p:txBody>
        </p:sp>
        <p:sp>
          <p:nvSpPr>
            <p:cNvPr id="1048601" name="Freeform: Shape 32"/>
            <p:cNvSpPr/>
            <p:nvPr/>
          </p:nvSpPr>
          <p:spPr>
            <a:xfrm>
              <a:off x="7022398" y="1844838"/>
              <a:ext cx="3271162" cy="3198464"/>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chemeClr val="accent3">
                <a:lumMod val="50000"/>
                <a:alpha val="20000"/>
              </a:schemeClr>
            </a:solidFill>
            <a:ln w="9525" cap="flat">
              <a:noFill/>
              <a:prstDash val="solid"/>
              <a:miter/>
            </a:ln>
          </p:spPr>
          <p:txBody>
            <a:bodyPr rtlCol="0" anchor="ctr"/>
            <a:lstStyle/>
            <a:p>
              <a:endParaRPr lang="en-US" dirty="0"/>
            </a:p>
          </p:txBody>
        </p:sp>
        <p:grpSp>
          <p:nvGrpSpPr>
            <p:cNvPr id="23" name="Group 33"/>
            <p:cNvGrpSpPr/>
            <p:nvPr/>
          </p:nvGrpSpPr>
          <p:grpSpPr>
            <a:xfrm>
              <a:off x="5370712" y="5206368"/>
              <a:ext cx="4572000" cy="149296"/>
              <a:chOff x="5370712" y="5206368"/>
              <a:chExt cx="4572000" cy="149296"/>
            </a:xfrm>
          </p:grpSpPr>
          <p:sp>
            <p:nvSpPr>
              <p:cNvPr id="1048602" name="Rectangle 40"/>
              <p:cNvSpPr/>
              <p:nvPr/>
            </p:nvSpPr>
            <p:spPr>
              <a:xfrm>
                <a:off x="5370712" y="5337376"/>
                <a:ext cx="457200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03" name="Rectangle 41"/>
              <p:cNvSpPr/>
              <p:nvPr/>
            </p:nvSpPr>
            <p:spPr>
              <a:xfrm>
                <a:off x="5416432" y="5293706"/>
                <a:ext cx="448056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04" name="Rectangle 42"/>
              <p:cNvSpPr/>
              <p:nvPr/>
            </p:nvSpPr>
            <p:spPr>
              <a:xfrm>
                <a:off x="5462152" y="5250037"/>
                <a:ext cx="438912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05" name="Rectangle 43"/>
              <p:cNvSpPr/>
              <p:nvPr/>
            </p:nvSpPr>
            <p:spPr>
              <a:xfrm>
                <a:off x="5507872" y="5206368"/>
                <a:ext cx="429768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34"/>
            <p:cNvGrpSpPr/>
            <p:nvPr/>
          </p:nvGrpSpPr>
          <p:grpSpPr>
            <a:xfrm>
              <a:off x="7661590" y="1698465"/>
              <a:ext cx="114873" cy="114873"/>
              <a:chOff x="7627525" y="1132589"/>
              <a:chExt cx="234846" cy="234846"/>
            </a:xfrm>
          </p:grpSpPr>
          <p:sp>
            <p:nvSpPr>
              <p:cNvPr id="1048606" name="Oval 37"/>
              <p:cNvSpPr/>
              <p:nvPr/>
            </p:nvSpPr>
            <p:spPr>
              <a:xfrm>
                <a:off x="7627525" y="1132589"/>
                <a:ext cx="234846" cy="234846"/>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07" name="Oval 38"/>
              <p:cNvSpPr/>
              <p:nvPr/>
            </p:nvSpPr>
            <p:spPr>
              <a:xfrm>
                <a:off x="7656971" y="1162035"/>
                <a:ext cx="175955" cy="175955"/>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08" name="Oval 39"/>
              <p:cNvSpPr/>
              <p:nvPr/>
            </p:nvSpPr>
            <p:spPr>
              <a:xfrm>
                <a:off x="7683825" y="1188889"/>
                <a:ext cx="122247" cy="122247"/>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8609" name="Rectangle: Rounded Corners 35"/>
            <p:cNvSpPr/>
            <p:nvPr/>
          </p:nvSpPr>
          <p:spPr>
            <a:xfrm>
              <a:off x="7370377" y="5752599"/>
              <a:ext cx="748642" cy="8850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10" name="Oval 36"/>
            <p:cNvSpPr/>
            <p:nvPr/>
          </p:nvSpPr>
          <p:spPr>
            <a:xfrm>
              <a:off x="7133919" y="5752598"/>
              <a:ext cx="101303" cy="10130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46"/>
          <p:cNvGrpSpPr/>
          <p:nvPr/>
        </p:nvGrpSpPr>
        <p:grpSpPr>
          <a:xfrm flipH="1">
            <a:off x="7334691" y="1141781"/>
            <a:ext cx="3111042" cy="4288508"/>
            <a:chOff x="6277020" y="2139413"/>
            <a:chExt cx="3233993" cy="4457995"/>
          </a:xfrm>
        </p:grpSpPr>
        <p:grpSp>
          <p:nvGrpSpPr>
            <p:cNvPr id="26" name="Graphic 71"/>
            <p:cNvGrpSpPr/>
            <p:nvPr/>
          </p:nvGrpSpPr>
          <p:grpSpPr>
            <a:xfrm>
              <a:off x="6277020" y="2139413"/>
              <a:ext cx="3233993" cy="4457995"/>
              <a:chOff x="6277020" y="2139413"/>
              <a:chExt cx="3233993" cy="4457995"/>
            </a:xfrm>
          </p:grpSpPr>
          <p:sp>
            <p:nvSpPr>
              <p:cNvPr id="1048611" name="Freeform: Shape 58"/>
              <p:cNvSpPr/>
              <p:nvPr/>
            </p:nvSpPr>
            <p:spPr>
              <a:xfrm>
                <a:off x="7099360" y="2194466"/>
                <a:ext cx="1045418" cy="1664925"/>
              </a:xfrm>
              <a:custGeom>
                <a:avLst/>
                <a:gdLst>
                  <a:gd name="connsiteX0" fmla="*/ 1049314 w 1045418"/>
                  <a:gd name="connsiteY0" fmla="*/ 736645 h 1664925"/>
                  <a:gd name="connsiteX1" fmla="*/ 1001399 w 1045418"/>
                  <a:gd name="connsiteY1" fmla="*/ 335418 h 1664925"/>
                  <a:gd name="connsiteX2" fmla="*/ 836358 w 1045418"/>
                  <a:gd name="connsiteY2" fmla="*/ 106490 h 1664925"/>
                  <a:gd name="connsiteX3" fmla="*/ 543544 w 1045418"/>
                  <a:gd name="connsiteY3" fmla="*/ 497 h 1664925"/>
                  <a:gd name="connsiteX4" fmla="*/ 128765 w 1045418"/>
                  <a:gd name="connsiteY4" fmla="*/ 108910 h 1664925"/>
                  <a:gd name="connsiteX5" fmla="*/ 2444 w 1045418"/>
                  <a:gd name="connsiteY5" fmla="*/ 524174 h 1664925"/>
                  <a:gd name="connsiteX6" fmla="*/ 20835 w 1045418"/>
                  <a:gd name="connsiteY6" fmla="*/ 860063 h 1664925"/>
                  <a:gd name="connsiteX7" fmla="*/ 76978 w 1045418"/>
                  <a:gd name="connsiteY7" fmla="*/ 1026555 h 1664925"/>
                  <a:gd name="connsiteX8" fmla="*/ 139897 w 1045418"/>
                  <a:gd name="connsiteY8" fmla="*/ 1157233 h 1664925"/>
                  <a:gd name="connsiteX9" fmla="*/ 170872 w 1045418"/>
                  <a:gd name="connsiteY9" fmla="*/ 1224023 h 1664925"/>
                  <a:gd name="connsiteX10" fmla="*/ 160708 w 1045418"/>
                  <a:gd name="connsiteY10" fmla="*/ 1293718 h 1664925"/>
                  <a:gd name="connsiteX11" fmla="*/ 162644 w 1045418"/>
                  <a:gd name="connsiteY11" fmla="*/ 1344537 h 1664925"/>
                  <a:gd name="connsiteX12" fmla="*/ 628727 w 1045418"/>
                  <a:gd name="connsiteY12" fmla="*/ 1667358 h 1664925"/>
                  <a:gd name="connsiteX13" fmla="*/ 641794 w 1045418"/>
                  <a:gd name="connsiteY13" fmla="*/ 1667842 h 1664925"/>
                  <a:gd name="connsiteX14" fmla="*/ 709069 w 1045418"/>
                  <a:gd name="connsiteY14" fmla="*/ 1660098 h 1664925"/>
                  <a:gd name="connsiteX15" fmla="*/ 816999 w 1045418"/>
                  <a:gd name="connsiteY15" fmla="*/ 1529905 h 1664925"/>
                  <a:gd name="connsiteX16" fmla="*/ 812643 w 1045418"/>
                  <a:gd name="connsiteY16" fmla="*/ 1453434 h 1664925"/>
                  <a:gd name="connsiteX17" fmla="*/ 826195 w 1045418"/>
                  <a:gd name="connsiteY17" fmla="*/ 1341149 h 1664925"/>
                  <a:gd name="connsiteX18" fmla="*/ 826195 w 1045418"/>
                  <a:gd name="connsiteY18" fmla="*/ 1341149 h 1664925"/>
                  <a:gd name="connsiteX19" fmla="*/ 826195 w 1045418"/>
                  <a:gd name="connsiteY19" fmla="*/ 1341149 h 1664925"/>
                  <a:gd name="connsiteX20" fmla="*/ 891533 w 1045418"/>
                  <a:gd name="connsiteY20" fmla="*/ 1252579 h 1664925"/>
                  <a:gd name="connsiteX21" fmla="*/ 987363 w 1045418"/>
                  <a:gd name="connsiteY21" fmla="*/ 1030911 h 1664925"/>
                  <a:gd name="connsiteX22" fmla="*/ 996559 w 1045418"/>
                  <a:gd name="connsiteY22" fmla="*/ 986868 h 1664925"/>
                  <a:gd name="connsiteX23" fmla="*/ 998011 w 1045418"/>
                  <a:gd name="connsiteY23" fmla="*/ 975252 h 1664925"/>
                  <a:gd name="connsiteX24" fmla="*/ 1049314 w 1045418"/>
                  <a:gd name="connsiteY24" fmla="*/ 736645 h 1664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45418" h="1664925">
                    <a:moveTo>
                      <a:pt x="1049314" y="736645"/>
                    </a:moveTo>
                    <a:cubicBezTo>
                      <a:pt x="1050282" y="669855"/>
                      <a:pt x="1033826" y="406080"/>
                      <a:pt x="1001399" y="335418"/>
                    </a:cubicBezTo>
                    <a:cubicBezTo>
                      <a:pt x="989299" y="309282"/>
                      <a:pt x="862010" y="119558"/>
                      <a:pt x="836358" y="106490"/>
                    </a:cubicBezTo>
                    <a:cubicBezTo>
                      <a:pt x="732301" y="51800"/>
                      <a:pt x="641310" y="1949"/>
                      <a:pt x="543544" y="497"/>
                    </a:cubicBezTo>
                    <a:cubicBezTo>
                      <a:pt x="462234" y="-955"/>
                      <a:pt x="236211" y="-6279"/>
                      <a:pt x="128765" y="108910"/>
                    </a:cubicBezTo>
                    <a:cubicBezTo>
                      <a:pt x="94402" y="146178"/>
                      <a:pt x="16963" y="407532"/>
                      <a:pt x="2444" y="524174"/>
                    </a:cubicBezTo>
                    <a:cubicBezTo>
                      <a:pt x="-7236" y="622424"/>
                      <a:pt x="14543" y="769557"/>
                      <a:pt x="20835" y="860063"/>
                    </a:cubicBezTo>
                    <a:cubicBezTo>
                      <a:pt x="23739" y="901202"/>
                      <a:pt x="74074" y="1016876"/>
                      <a:pt x="76978" y="1026555"/>
                    </a:cubicBezTo>
                    <a:cubicBezTo>
                      <a:pt x="78430" y="1028491"/>
                      <a:pt x="139897" y="1157233"/>
                      <a:pt x="139897" y="1157233"/>
                    </a:cubicBezTo>
                    <a:cubicBezTo>
                      <a:pt x="148125" y="1166428"/>
                      <a:pt x="169420" y="1222087"/>
                      <a:pt x="170872" y="1224023"/>
                    </a:cubicBezTo>
                    <a:cubicBezTo>
                      <a:pt x="163128" y="1258870"/>
                      <a:pt x="163612" y="1279198"/>
                      <a:pt x="160708" y="1293718"/>
                    </a:cubicBezTo>
                    <a:cubicBezTo>
                      <a:pt x="158288" y="1312109"/>
                      <a:pt x="141833" y="1330017"/>
                      <a:pt x="162644" y="1344537"/>
                    </a:cubicBezTo>
                    <a:cubicBezTo>
                      <a:pt x="182004" y="1358088"/>
                      <a:pt x="620499" y="1665906"/>
                      <a:pt x="628727" y="1667358"/>
                    </a:cubicBezTo>
                    <a:cubicBezTo>
                      <a:pt x="634050" y="1669294"/>
                      <a:pt x="638406" y="1669294"/>
                      <a:pt x="641794" y="1667842"/>
                    </a:cubicBezTo>
                    <a:cubicBezTo>
                      <a:pt x="652926" y="1670262"/>
                      <a:pt x="690193" y="1660098"/>
                      <a:pt x="709069" y="1660098"/>
                    </a:cubicBezTo>
                    <a:cubicBezTo>
                      <a:pt x="720685" y="1660098"/>
                      <a:pt x="801027" y="1551200"/>
                      <a:pt x="816999" y="1529905"/>
                    </a:cubicBezTo>
                    <a:cubicBezTo>
                      <a:pt x="812643" y="1499414"/>
                      <a:pt x="813127" y="1493606"/>
                      <a:pt x="812643" y="1453434"/>
                    </a:cubicBezTo>
                    <a:cubicBezTo>
                      <a:pt x="811675" y="1415683"/>
                      <a:pt x="801995" y="1375996"/>
                      <a:pt x="826195" y="1341149"/>
                    </a:cubicBezTo>
                    <a:cubicBezTo>
                      <a:pt x="826195" y="1341149"/>
                      <a:pt x="826195" y="1341149"/>
                      <a:pt x="826195" y="1341149"/>
                    </a:cubicBezTo>
                    <a:cubicBezTo>
                      <a:pt x="826195" y="1341149"/>
                      <a:pt x="826195" y="1341149"/>
                      <a:pt x="826195" y="1341149"/>
                    </a:cubicBezTo>
                    <a:cubicBezTo>
                      <a:pt x="831518" y="1332921"/>
                      <a:pt x="880885" y="1264194"/>
                      <a:pt x="891533" y="1252579"/>
                    </a:cubicBezTo>
                    <a:cubicBezTo>
                      <a:pt x="935092" y="1183852"/>
                      <a:pt x="969939" y="1110770"/>
                      <a:pt x="987363" y="1030911"/>
                    </a:cubicBezTo>
                    <a:cubicBezTo>
                      <a:pt x="989783" y="1015908"/>
                      <a:pt x="992687" y="1001388"/>
                      <a:pt x="996559" y="986868"/>
                    </a:cubicBezTo>
                    <a:cubicBezTo>
                      <a:pt x="997527" y="982996"/>
                      <a:pt x="998011" y="979124"/>
                      <a:pt x="998011" y="975252"/>
                    </a:cubicBezTo>
                    <a:cubicBezTo>
                      <a:pt x="1005271" y="937501"/>
                      <a:pt x="1043506" y="800048"/>
                      <a:pt x="1049314" y="736645"/>
                    </a:cubicBezTo>
                    <a:close/>
                  </a:path>
                </a:pathLst>
              </a:custGeom>
              <a:solidFill>
                <a:schemeClr val="accent2">
                  <a:lumMod val="40000"/>
                  <a:lumOff val="60000"/>
                </a:schemeClr>
              </a:solidFill>
              <a:ln w="4834" cap="flat">
                <a:noFill/>
                <a:prstDash val="solid"/>
                <a:miter/>
              </a:ln>
            </p:spPr>
            <p:txBody>
              <a:bodyPr rtlCol="0" anchor="ctr"/>
              <a:lstStyle/>
              <a:p>
                <a:endParaRPr lang="en-US"/>
              </a:p>
            </p:txBody>
          </p:sp>
          <p:sp>
            <p:nvSpPr>
              <p:cNvPr id="1048612" name="Freeform: Shape 59"/>
              <p:cNvSpPr/>
              <p:nvPr/>
            </p:nvSpPr>
            <p:spPr>
              <a:xfrm>
                <a:off x="7251736" y="3408810"/>
                <a:ext cx="648547" cy="450111"/>
              </a:xfrm>
              <a:custGeom>
                <a:avLst/>
                <a:gdLst>
                  <a:gd name="connsiteX0" fmla="*/ 20917 w 648546"/>
                  <a:gd name="connsiteY0" fmla="*/ 0 h 450110"/>
                  <a:gd name="connsiteX1" fmla="*/ 76092 w 648546"/>
                  <a:gd name="connsiteY1" fmla="*/ 67275 h 450110"/>
                  <a:gd name="connsiteX2" fmla="*/ 223709 w 648546"/>
                  <a:gd name="connsiteY2" fmla="*/ 193596 h 450110"/>
                  <a:gd name="connsiteX3" fmla="*/ 359710 w 648546"/>
                  <a:gd name="connsiteY3" fmla="*/ 243447 h 450110"/>
                  <a:gd name="connsiteX4" fmla="*/ 631228 w 648546"/>
                  <a:gd name="connsiteY4" fmla="*/ 175204 h 450110"/>
                  <a:gd name="connsiteX5" fmla="*/ 650588 w 648546"/>
                  <a:gd name="connsiteY5" fmla="*/ 165524 h 450110"/>
                  <a:gd name="connsiteX6" fmla="*/ 505875 w 648546"/>
                  <a:gd name="connsiteY6" fmla="*/ 431719 h 450110"/>
                  <a:gd name="connsiteX7" fmla="*/ 476351 w 648546"/>
                  <a:gd name="connsiteY7" fmla="*/ 453014 h 450110"/>
                  <a:gd name="connsiteX8" fmla="*/ 10269 w 648546"/>
                  <a:gd name="connsiteY8" fmla="*/ 130193 h 450110"/>
                  <a:gd name="connsiteX9" fmla="*/ 8333 w 648546"/>
                  <a:gd name="connsiteY9" fmla="*/ 79374 h 450110"/>
                  <a:gd name="connsiteX10" fmla="*/ 20917 w 648546"/>
                  <a:gd name="connsiteY10" fmla="*/ 0 h 45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8546" h="450110">
                    <a:moveTo>
                      <a:pt x="20917" y="0"/>
                    </a:moveTo>
                    <a:cubicBezTo>
                      <a:pt x="40760" y="25167"/>
                      <a:pt x="64960" y="53723"/>
                      <a:pt x="76092" y="67275"/>
                    </a:cubicBezTo>
                    <a:cubicBezTo>
                      <a:pt x="124975" y="126321"/>
                      <a:pt x="162726" y="148101"/>
                      <a:pt x="223709" y="193596"/>
                    </a:cubicBezTo>
                    <a:cubicBezTo>
                      <a:pt x="262912" y="222635"/>
                      <a:pt x="309375" y="237155"/>
                      <a:pt x="359710" y="243447"/>
                    </a:cubicBezTo>
                    <a:cubicBezTo>
                      <a:pt x="459412" y="255063"/>
                      <a:pt x="547498" y="224571"/>
                      <a:pt x="631228" y="175204"/>
                    </a:cubicBezTo>
                    <a:cubicBezTo>
                      <a:pt x="637520" y="171332"/>
                      <a:pt x="644296" y="168428"/>
                      <a:pt x="650588" y="165524"/>
                    </a:cubicBezTo>
                    <a:cubicBezTo>
                      <a:pt x="634132" y="199888"/>
                      <a:pt x="550886" y="352345"/>
                      <a:pt x="505875" y="431719"/>
                    </a:cubicBezTo>
                    <a:cubicBezTo>
                      <a:pt x="498131" y="445755"/>
                      <a:pt x="493775" y="458822"/>
                      <a:pt x="476351" y="453014"/>
                    </a:cubicBezTo>
                    <a:cubicBezTo>
                      <a:pt x="468124" y="451563"/>
                      <a:pt x="29629" y="143745"/>
                      <a:pt x="10269" y="130193"/>
                    </a:cubicBezTo>
                    <a:cubicBezTo>
                      <a:pt x="-10543" y="115674"/>
                      <a:pt x="6397" y="97766"/>
                      <a:pt x="8333" y="79374"/>
                    </a:cubicBezTo>
                    <a:cubicBezTo>
                      <a:pt x="11721" y="62919"/>
                      <a:pt x="16561" y="46463"/>
                      <a:pt x="20917" y="0"/>
                    </a:cubicBezTo>
                    <a:close/>
                  </a:path>
                </a:pathLst>
              </a:custGeom>
              <a:solidFill>
                <a:schemeClr val="accent2">
                  <a:lumMod val="60000"/>
                  <a:lumOff val="40000"/>
                </a:schemeClr>
              </a:solidFill>
              <a:ln w="4834" cap="flat">
                <a:noFill/>
                <a:prstDash val="solid"/>
                <a:miter/>
              </a:ln>
            </p:spPr>
            <p:txBody>
              <a:bodyPr rtlCol="0" anchor="ctr"/>
              <a:lstStyle/>
              <a:p>
                <a:endParaRPr lang="en-US"/>
              </a:p>
            </p:txBody>
          </p:sp>
          <p:sp>
            <p:nvSpPr>
              <p:cNvPr id="1048613" name="Freeform: Shape 60"/>
              <p:cNvSpPr/>
              <p:nvPr/>
            </p:nvSpPr>
            <p:spPr>
              <a:xfrm>
                <a:off x="8924727" y="6462742"/>
                <a:ext cx="14520" cy="43559"/>
              </a:xfrm>
              <a:custGeom>
                <a:avLst/>
                <a:gdLst>
                  <a:gd name="connsiteX0" fmla="*/ 10915 w 14519"/>
                  <a:gd name="connsiteY0" fmla="*/ 45539 h 43559"/>
                  <a:gd name="connsiteX1" fmla="*/ 751 w 14519"/>
                  <a:gd name="connsiteY1" fmla="*/ 13112 h 43559"/>
                  <a:gd name="connsiteX2" fmla="*/ 6075 w 14519"/>
                  <a:gd name="connsiteY2" fmla="*/ 1012 h 43559"/>
                  <a:gd name="connsiteX3" fmla="*/ 12366 w 14519"/>
                  <a:gd name="connsiteY3" fmla="*/ 528 h 43559"/>
                  <a:gd name="connsiteX4" fmla="*/ 13819 w 14519"/>
                  <a:gd name="connsiteY4" fmla="*/ 13595 h 43559"/>
                  <a:gd name="connsiteX5" fmla="*/ 10915 w 14519"/>
                  <a:gd name="connsiteY5" fmla="*/ 45539 h 43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19" h="43559">
                    <a:moveTo>
                      <a:pt x="10915" y="45539"/>
                    </a:moveTo>
                    <a:cubicBezTo>
                      <a:pt x="267" y="35859"/>
                      <a:pt x="5107" y="23275"/>
                      <a:pt x="751" y="13112"/>
                    </a:cubicBezTo>
                    <a:cubicBezTo>
                      <a:pt x="-1669" y="8272"/>
                      <a:pt x="2203" y="3916"/>
                      <a:pt x="6075" y="1012"/>
                    </a:cubicBezTo>
                    <a:cubicBezTo>
                      <a:pt x="7527" y="44"/>
                      <a:pt x="11399" y="-440"/>
                      <a:pt x="12366" y="528"/>
                    </a:cubicBezTo>
                    <a:cubicBezTo>
                      <a:pt x="15754" y="4399"/>
                      <a:pt x="17691" y="10207"/>
                      <a:pt x="13819" y="13595"/>
                    </a:cubicBezTo>
                    <a:cubicBezTo>
                      <a:pt x="2203" y="23275"/>
                      <a:pt x="21079" y="34407"/>
                      <a:pt x="10915" y="45539"/>
                    </a:cubicBezTo>
                    <a:close/>
                  </a:path>
                </a:pathLst>
              </a:custGeom>
              <a:solidFill>
                <a:srgbClr val="EDF7F6"/>
              </a:solidFill>
              <a:ln w="4834" cap="flat">
                <a:noFill/>
                <a:prstDash val="solid"/>
                <a:miter/>
              </a:ln>
            </p:spPr>
            <p:txBody>
              <a:bodyPr rtlCol="0" anchor="ctr"/>
              <a:lstStyle/>
              <a:p>
                <a:endParaRPr lang="en-US"/>
              </a:p>
            </p:txBody>
          </p:sp>
          <p:sp>
            <p:nvSpPr>
              <p:cNvPr id="1048614" name="Freeform: Shape 61"/>
              <p:cNvSpPr/>
              <p:nvPr/>
            </p:nvSpPr>
            <p:spPr>
              <a:xfrm>
                <a:off x="8902315" y="6372764"/>
                <a:ext cx="14520" cy="24199"/>
              </a:xfrm>
              <a:custGeom>
                <a:avLst/>
                <a:gdLst>
                  <a:gd name="connsiteX0" fmla="*/ 5739 w 14519"/>
                  <a:gd name="connsiteY0" fmla="*/ 0 h 24199"/>
                  <a:gd name="connsiteX1" fmla="*/ 15903 w 14519"/>
                  <a:gd name="connsiteY1" fmla="*/ 16940 h 24199"/>
                  <a:gd name="connsiteX2" fmla="*/ 11063 w 14519"/>
                  <a:gd name="connsiteY2" fmla="*/ 28072 h 24199"/>
                  <a:gd name="connsiteX3" fmla="*/ 899 w 14519"/>
                  <a:gd name="connsiteY3" fmla="*/ 11616 h 24199"/>
                  <a:gd name="connsiteX4" fmla="*/ 5739 w 14519"/>
                  <a:gd name="connsiteY4" fmla="*/ 0 h 24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19" h="24199">
                    <a:moveTo>
                      <a:pt x="5739" y="0"/>
                    </a:moveTo>
                    <a:cubicBezTo>
                      <a:pt x="13967" y="2420"/>
                      <a:pt x="15419" y="9680"/>
                      <a:pt x="15903" y="16940"/>
                    </a:cubicBezTo>
                    <a:cubicBezTo>
                      <a:pt x="16387" y="20812"/>
                      <a:pt x="18807" y="28072"/>
                      <a:pt x="11063" y="28072"/>
                    </a:cubicBezTo>
                    <a:cubicBezTo>
                      <a:pt x="899" y="27587"/>
                      <a:pt x="2351" y="18392"/>
                      <a:pt x="899" y="11616"/>
                    </a:cubicBezTo>
                    <a:cubicBezTo>
                      <a:pt x="-553" y="6776"/>
                      <a:pt x="-1037" y="2420"/>
                      <a:pt x="5739" y="0"/>
                    </a:cubicBezTo>
                    <a:close/>
                  </a:path>
                </a:pathLst>
              </a:custGeom>
              <a:solidFill>
                <a:srgbClr val="EDF7F6"/>
              </a:solidFill>
              <a:ln w="4834" cap="flat">
                <a:noFill/>
                <a:prstDash val="solid"/>
                <a:miter/>
              </a:ln>
            </p:spPr>
            <p:txBody>
              <a:bodyPr rtlCol="0" anchor="ctr"/>
              <a:lstStyle/>
              <a:p>
                <a:endParaRPr lang="en-US"/>
              </a:p>
            </p:txBody>
          </p:sp>
          <p:sp>
            <p:nvSpPr>
              <p:cNvPr id="1048615" name="Freeform: Shape 62"/>
              <p:cNvSpPr/>
              <p:nvPr/>
            </p:nvSpPr>
            <p:spPr>
              <a:xfrm>
                <a:off x="6277085" y="2139788"/>
                <a:ext cx="4840" cy="4840"/>
              </a:xfrm>
              <a:custGeom>
                <a:avLst/>
                <a:gdLst/>
                <a:ahLst/>
                <a:cxnLst/>
                <a:rect l="l" t="t" r="r" b="b"/>
                <a:pathLst/>
              </a:custGeom>
              <a:solidFill>
                <a:srgbClr val="EDF7F6"/>
              </a:solidFill>
              <a:ln w="4834" cap="flat">
                <a:noFill/>
                <a:prstDash val="solid"/>
                <a:miter/>
              </a:ln>
            </p:spPr>
            <p:txBody>
              <a:bodyPr rtlCol="0" anchor="ctr"/>
              <a:lstStyle/>
              <a:p>
                <a:endParaRPr lang="en-US"/>
              </a:p>
            </p:txBody>
          </p:sp>
          <p:sp>
            <p:nvSpPr>
              <p:cNvPr id="1048616" name="Freeform: Shape 63"/>
              <p:cNvSpPr/>
              <p:nvPr/>
            </p:nvSpPr>
            <p:spPr>
              <a:xfrm>
                <a:off x="6277085" y="2139788"/>
                <a:ext cx="4840" cy="4840"/>
              </a:xfrm>
              <a:custGeom>
                <a:avLst/>
                <a:gdLst/>
                <a:ahLst/>
                <a:cxnLst/>
                <a:rect l="l" t="t" r="r" b="b"/>
                <a:pathLst/>
              </a:custGeom>
              <a:solidFill>
                <a:srgbClr val="EDF7F6"/>
              </a:solidFill>
              <a:ln w="4834" cap="flat">
                <a:noFill/>
                <a:prstDash val="solid"/>
                <a:miter/>
              </a:ln>
            </p:spPr>
            <p:txBody>
              <a:bodyPr rtlCol="0" anchor="ctr"/>
              <a:lstStyle/>
              <a:p>
                <a:endParaRPr lang="en-US"/>
              </a:p>
            </p:txBody>
          </p:sp>
          <p:sp>
            <p:nvSpPr>
              <p:cNvPr id="1048617" name="Freeform: Shape 64"/>
              <p:cNvSpPr/>
              <p:nvPr/>
            </p:nvSpPr>
            <p:spPr>
              <a:xfrm>
                <a:off x="8921980" y="6431327"/>
                <a:ext cx="4840" cy="19360"/>
              </a:xfrm>
              <a:custGeom>
                <a:avLst/>
                <a:gdLst>
                  <a:gd name="connsiteX0" fmla="*/ 3982 w 4839"/>
                  <a:gd name="connsiteY0" fmla="*/ 0 h 19359"/>
                  <a:gd name="connsiteX1" fmla="*/ 8338 w 4839"/>
                  <a:gd name="connsiteY1" fmla="*/ 19360 h 19359"/>
                  <a:gd name="connsiteX2" fmla="*/ 3982 w 4839"/>
                  <a:gd name="connsiteY2" fmla="*/ 0 h 19359"/>
                </a:gdLst>
                <a:ahLst/>
                <a:cxnLst>
                  <a:cxn ang="0">
                    <a:pos x="connsiteX0" y="connsiteY0"/>
                  </a:cxn>
                  <a:cxn ang="0">
                    <a:pos x="connsiteX1" y="connsiteY1"/>
                  </a:cxn>
                  <a:cxn ang="0">
                    <a:pos x="connsiteX2" y="connsiteY2"/>
                  </a:cxn>
                </a:cxnLst>
                <a:rect l="l" t="t" r="r" b="b"/>
                <a:pathLst>
                  <a:path w="4839" h="19359">
                    <a:moveTo>
                      <a:pt x="3982" y="0"/>
                    </a:moveTo>
                    <a:cubicBezTo>
                      <a:pt x="5918" y="7744"/>
                      <a:pt x="10758" y="12584"/>
                      <a:pt x="8338" y="19360"/>
                    </a:cubicBezTo>
                    <a:cubicBezTo>
                      <a:pt x="110" y="15488"/>
                      <a:pt x="-3278" y="11132"/>
                      <a:pt x="3982" y="0"/>
                    </a:cubicBezTo>
                    <a:close/>
                  </a:path>
                </a:pathLst>
              </a:custGeom>
              <a:solidFill>
                <a:srgbClr val="EDF7F6"/>
              </a:solidFill>
              <a:ln w="4834" cap="flat">
                <a:noFill/>
                <a:prstDash val="solid"/>
                <a:miter/>
              </a:ln>
            </p:spPr>
            <p:txBody>
              <a:bodyPr rtlCol="0" anchor="ctr"/>
              <a:lstStyle/>
              <a:p>
                <a:endParaRPr lang="en-US"/>
              </a:p>
            </p:txBody>
          </p:sp>
          <p:sp>
            <p:nvSpPr>
              <p:cNvPr id="1048618" name="Freeform: Shape 65"/>
              <p:cNvSpPr/>
              <p:nvPr/>
            </p:nvSpPr>
            <p:spPr>
              <a:xfrm>
                <a:off x="6277085" y="2139788"/>
                <a:ext cx="4840" cy="4840"/>
              </a:xfrm>
              <a:custGeom>
                <a:avLst/>
                <a:gdLst/>
                <a:ahLst/>
                <a:cxnLst/>
                <a:rect l="l" t="t" r="r" b="b"/>
                <a:pathLst/>
              </a:custGeom>
              <a:solidFill>
                <a:srgbClr val="EDF7F6"/>
              </a:solidFill>
              <a:ln w="4834" cap="flat">
                <a:noFill/>
                <a:prstDash val="solid"/>
                <a:miter/>
              </a:ln>
            </p:spPr>
            <p:txBody>
              <a:bodyPr rtlCol="0" anchor="ctr"/>
              <a:lstStyle/>
              <a:p>
                <a:endParaRPr lang="en-US"/>
              </a:p>
            </p:txBody>
          </p:sp>
          <p:sp>
            <p:nvSpPr>
              <p:cNvPr id="1048619" name="Freeform: Shape 66"/>
              <p:cNvSpPr/>
              <p:nvPr/>
            </p:nvSpPr>
            <p:spPr>
              <a:xfrm>
                <a:off x="6277085" y="2139788"/>
                <a:ext cx="4840" cy="4840"/>
              </a:xfrm>
              <a:custGeom>
                <a:avLst/>
                <a:gdLst/>
                <a:ahLst/>
                <a:cxnLst/>
                <a:rect l="l" t="t" r="r" b="b"/>
                <a:pathLst/>
              </a:custGeom>
              <a:solidFill>
                <a:srgbClr val="EDF7F6"/>
              </a:solidFill>
              <a:ln w="4834" cap="flat">
                <a:noFill/>
                <a:prstDash val="solid"/>
                <a:miter/>
              </a:ln>
            </p:spPr>
            <p:txBody>
              <a:bodyPr rtlCol="0" anchor="ctr"/>
              <a:lstStyle/>
              <a:p>
                <a:endParaRPr lang="en-US"/>
              </a:p>
            </p:txBody>
          </p:sp>
          <p:sp>
            <p:nvSpPr>
              <p:cNvPr id="1048620" name="Freeform: Shape 67"/>
              <p:cNvSpPr/>
              <p:nvPr/>
            </p:nvSpPr>
            <p:spPr>
              <a:xfrm>
                <a:off x="6277085" y="2139788"/>
                <a:ext cx="4840" cy="4840"/>
              </a:xfrm>
              <a:custGeom>
                <a:avLst/>
                <a:gdLst/>
                <a:ahLst/>
                <a:cxnLst/>
                <a:rect l="l" t="t" r="r" b="b"/>
                <a:pathLst/>
              </a:custGeom>
              <a:solidFill>
                <a:srgbClr val="EDF7F6"/>
              </a:solidFill>
              <a:ln w="4834" cap="flat">
                <a:noFill/>
                <a:prstDash val="solid"/>
                <a:miter/>
              </a:ln>
            </p:spPr>
            <p:txBody>
              <a:bodyPr rtlCol="0" anchor="ctr"/>
              <a:lstStyle/>
              <a:p>
                <a:endParaRPr lang="en-US"/>
              </a:p>
            </p:txBody>
          </p:sp>
          <p:sp>
            <p:nvSpPr>
              <p:cNvPr id="1048621" name="Freeform: Shape 68"/>
              <p:cNvSpPr/>
              <p:nvPr/>
            </p:nvSpPr>
            <p:spPr>
              <a:xfrm>
                <a:off x="7171701" y="3473664"/>
                <a:ext cx="982500" cy="1432610"/>
              </a:xfrm>
              <a:custGeom>
                <a:avLst/>
                <a:gdLst>
                  <a:gd name="connsiteX0" fmla="*/ 774182 w 982499"/>
                  <a:gd name="connsiteY0" fmla="*/ 264742 h 1432610"/>
                  <a:gd name="connsiteX1" fmla="*/ 743690 w 982499"/>
                  <a:gd name="connsiteY1" fmla="*/ 246835 h 1432610"/>
                  <a:gd name="connsiteX2" fmla="*/ 673028 w 982499"/>
                  <a:gd name="connsiteY2" fmla="*/ 339277 h 1432610"/>
                  <a:gd name="connsiteX3" fmla="*/ 613497 w 982499"/>
                  <a:gd name="connsiteY3" fmla="*/ 375576 h 1432610"/>
                  <a:gd name="connsiteX4" fmla="*/ 569938 w 982499"/>
                  <a:gd name="connsiteY4" fmla="*/ 387676 h 1432610"/>
                  <a:gd name="connsiteX5" fmla="*/ 523959 w 982499"/>
                  <a:gd name="connsiteY5" fmla="*/ 367832 h 1432610"/>
                  <a:gd name="connsiteX6" fmla="*/ 203558 w 982499"/>
                  <a:gd name="connsiteY6" fmla="*/ 142777 h 1432610"/>
                  <a:gd name="connsiteX7" fmla="*/ 87884 w 982499"/>
                  <a:gd name="connsiteY7" fmla="*/ 59531 h 1432610"/>
                  <a:gd name="connsiteX8" fmla="*/ 80140 w 982499"/>
                  <a:gd name="connsiteY8" fmla="*/ 36783 h 1432610"/>
                  <a:gd name="connsiteX9" fmla="*/ 89820 w 982499"/>
                  <a:gd name="connsiteY9" fmla="*/ 0 h 1432610"/>
                  <a:gd name="connsiteX10" fmla="*/ 53521 w 982499"/>
                  <a:gd name="connsiteY10" fmla="*/ 27587 h 1432610"/>
                  <a:gd name="connsiteX11" fmla="*/ 29321 w 982499"/>
                  <a:gd name="connsiteY11" fmla="*/ 66307 h 1432610"/>
                  <a:gd name="connsiteX12" fmla="*/ 5122 w 982499"/>
                  <a:gd name="connsiteY12" fmla="*/ 158265 h 1432610"/>
                  <a:gd name="connsiteX13" fmla="*/ 394250 w 982499"/>
                  <a:gd name="connsiteY13" fmla="*/ 616119 h 1432610"/>
                  <a:gd name="connsiteX14" fmla="*/ 678836 w 982499"/>
                  <a:gd name="connsiteY14" fmla="*/ 999439 h 1432610"/>
                  <a:gd name="connsiteX15" fmla="*/ 982781 w 982499"/>
                  <a:gd name="connsiteY15" fmla="*/ 1436966 h 1432610"/>
                  <a:gd name="connsiteX16" fmla="*/ 889371 w 982499"/>
                  <a:gd name="connsiteY16" fmla="*/ 972820 h 1432610"/>
                  <a:gd name="connsiteX17" fmla="*/ 774182 w 982499"/>
                  <a:gd name="connsiteY17" fmla="*/ 264742 h 1432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2499" h="1432610">
                    <a:moveTo>
                      <a:pt x="774182" y="264742"/>
                    </a:moveTo>
                    <a:cubicBezTo>
                      <a:pt x="772730" y="262806"/>
                      <a:pt x="755306" y="244899"/>
                      <a:pt x="743690" y="246835"/>
                    </a:cubicBezTo>
                    <a:cubicBezTo>
                      <a:pt x="720943" y="263775"/>
                      <a:pt x="675448" y="334921"/>
                      <a:pt x="673028" y="339277"/>
                    </a:cubicBezTo>
                    <a:cubicBezTo>
                      <a:pt x="660444" y="363476"/>
                      <a:pt x="643021" y="377028"/>
                      <a:pt x="613497" y="375576"/>
                    </a:cubicBezTo>
                    <a:cubicBezTo>
                      <a:pt x="598493" y="374608"/>
                      <a:pt x="583006" y="379448"/>
                      <a:pt x="569938" y="387676"/>
                    </a:cubicBezTo>
                    <a:cubicBezTo>
                      <a:pt x="565098" y="389128"/>
                      <a:pt x="532187" y="373640"/>
                      <a:pt x="523959" y="367832"/>
                    </a:cubicBezTo>
                    <a:cubicBezTo>
                      <a:pt x="516699" y="362992"/>
                      <a:pt x="256312" y="179076"/>
                      <a:pt x="203558" y="142777"/>
                    </a:cubicBezTo>
                    <a:cubicBezTo>
                      <a:pt x="203558" y="142777"/>
                      <a:pt x="108211" y="73083"/>
                      <a:pt x="87884" y="59531"/>
                    </a:cubicBezTo>
                    <a:cubicBezTo>
                      <a:pt x="79656" y="53723"/>
                      <a:pt x="77236" y="46947"/>
                      <a:pt x="80140" y="36783"/>
                    </a:cubicBezTo>
                    <a:cubicBezTo>
                      <a:pt x="82076" y="29039"/>
                      <a:pt x="101436" y="1452"/>
                      <a:pt x="89820" y="0"/>
                    </a:cubicBezTo>
                    <a:cubicBezTo>
                      <a:pt x="86432" y="0"/>
                      <a:pt x="63200" y="22747"/>
                      <a:pt x="53521" y="27587"/>
                    </a:cubicBezTo>
                    <a:cubicBezTo>
                      <a:pt x="39485" y="36783"/>
                      <a:pt x="34645" y="51787"/>
                      <a:pt x="29321" y="66307"/>
                    </a:cubicBezTo>
                    <a:cubicBezTo>
                      <a:pt x="27385" y="80342"/>
                      <a:pt x="-14238" y="137937"/>
                      <a:pt x="5122" y="158265"/>
                    </a:cubicBezTo>
                    <a:cubicBezTo>
                      <a:pt x="136283" y="296202"/>
                      <a:pt x="264540" y="477214"/>
                      <a:pt x="394250" y="616119"/>
                    </a:cubicBezTo>
                    <a:cubicBezTo>
                      <a:pt x="461040" y="687266"/>
                      <a:pt x="648828" y="955396"/>
                      <a:pt x="678836" y="999439"/>
                    </a:cubicBezTo>
                    <a:cubicBezTo>
                      <a:pt x="683676" y="999439"/>
                      <a:pt x="929058" y="1381791"/>
                      <a:pt x="982781" y="1436966"/>
                    </a:cubicBezTo>
                    <a:cubicBezTo>
                      <a:pt x="950354" y="1229334"/>
                      <a:pt x="888403" y="974272"/>
                      <a:pt x="889371" y="972820"/>
                    </a:cubicBezTo>
                    <a:cubicBezTo>
                      <a:pt x="890339" y="950072"/>
                      <a:pt x="780474" y="346537"/>
                      <a:pt x="774182" y="264742"/>
                    </a:cubicBezTo>
                    <a:close/>
                  </a:path>
                </a:pathLst>
              </a:custGeom>
              <a:solidFill>
                <a:schemeClr val="accent1"/>
              </a:solidFill>
              <a:ln w="4834" cap="flat">
                <a:noFill/>
                <a:prstDash val="solid"/>
                <a:miter/>
              </a:ln>
            </p:spPr>
            <p:txBody>
              <a:bodyPr rtlCol="0" anchor="ctr"/>
              <a:lstStyle/>
              <a:p>
                <a:endParaRPr lang="en-US"/>
              </a:p>
            </p:txBody>
          </p:sp>
          <p:sp>
            <p:nvSpPr>
              <p:cNvPr id="1048622" name="Freeform: Shape 69"/>
              <p:cNvSpPr/>
              <p:nvPr/>
            </p:nvSpPr>
            <p:spPr>
              <a:xfrm>
                <a:off x="7690572" y="3865948"/>
                <a:ext cx="469470" cy="1059938"/>
              </a:xfrm>
              <a:custGeom>
                <a:avLst/>
                <a:gdLst>
                  <a:gd name="connsiteX0" fmla="*/ 154157 w 469470"/>
                  <a:gd name="connsiteY0" fmla="*/ 524393 h 1059937"/>
                  <a:gd name="connsiteX1" fmla="*/ 96562 w 469470"/>
                  <a:gd name="connsiteY1" fmla="*/ 234483 h 1059937"/>
                  <a:gd name="connsiteX2" fmla="*/ 82526 w 469470"/>
                  <a:gd name="connsiteY2" fmla="*/ 212703 h 1059937"/>
                  <a:gd name="connsiteX3" fmla="*/ 9444 w 469470"/>
                  <a:gd name="connsiteY3" fmla="*/ 139137 h 1059937"/>
                  <a:gd name="connsiteX4" fmla="*/ 4120 w 469470"/>
                  <a:gd name="connsiteY4" fmla="*/ 107678 h 1059937"/>
                  <a:gd name="connsiteX5" fmla="*/ 22512 w 469470"/>
                  <a:gd name="connsiteY5" fmla="*/ 63151 h 1059937"/>
                  <a:gd name="connsiteX6" fmla="*/ 84462 w 469470"/>
                  <a:gd name="connsiteY6" fmla="*/ 13300 h 1059937"/>
                  <a:gd name="connsiteX7" fmla="*/ 156577 w 469470"/>
                  <a:gd name="connsiteY7" fmla="*/ 232 h 1059937"/>
                  <a:gd name="connsiteX8" fmla="*/ 203040 w 469470"/>
                  <a:gd name="connsiteY8" fmla="*/ 31207 h 1059937"/>
                  <a:gd name="connsiteX9" fmla="*/ 223367 w 469470"/>
                  <a:gd name="connsiteY9" fmla="*/ 182212 h 1059937"/>
                  <a:gd name="connsiteX10" fmla="*/ 249987 w 469470"/>
                  <a:gd name="connsiteY10" fmla="*/ 277558 h 1059937"/>
                  <a:gd name="connsiteX11" fmla="*/ 327909 w 469470"/>
                  <a:gd name="connsiteY11" fmla="*/ 432435 h 1059937"/>
                  <a:gd name="connsiteX12" fmla="*/ 441163 w 469470"/>
                  <a:gd name="connsiteY12" fmla="*/ 846246 h 1059937"/>
                  <a:gd name="connsiteX13" fmla="*/ 472622 w 469470"/>
                  <a:gd name="connsiteY13" fmla="*/ 1062106 h 1059937"/>
                  <a:gd name="connsiteX14" fmla="*/ 169160 w 469470"/>
                  <a:gd name="connsiteY14" fmla="*/ 609091 h 1059937"/>
                  <a:gd name="connsiteX15" fmla="*/ 154157 w 469470"/>
                  <a:gd name="connsiteY15" fmla="*/ 524393 h 105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9470" h="1059937">
                    <a:moveTo>
                      <a:pt x="154157" y="524393"/>
                    </a:moveTo>
                    <a:cubicBezTo>
                      <a:pt x="134797" y="427595"/>
                      <a:pt x="115438" y="331281"/>
                      <a:pt x="96562" y="234483"/>
                    </a:cubicBezTo>
                    <a:cubicBezTo>
                      <a:pt x="94626" y="224803"/>
                      <a:pt x="88818" y="218995"/>
                      <a:pt x="82526" y="212703"/>
                    </a:cubicBezTo>
                    <a:cubicBezTo>
                      <a:pt x="58327" y="188020"/>
                      <a:pt x="34611" y="162852"/>
                      <a:pt x="9444" y="139137"/>
                    </a:cubicBezTo>
                    <a:cubicBezTo>
                      <a:pt x="-1204" y="128973"/>
                      <a:pt x="-2656" y="120261"/>
                      <a:pt x="4120" y="107678"/>
                    </a:cubicBezTo>
                    <a:cubicBezTo>
                      <a:pt x="11380" y="93158"/>
                      <a:pt x="19124" y="78638"/>
                      <a:pt x="22512" y="63151"/>
                    </a:cubicBezTo>
                    <a:cubicBezTo>
                      <a:pt x="29287" y="28303"/>
                      <a:pt x="52035" y="16203"/>
                      <a:pt x="84462" y="13300"/>
                    </a:cubicBezTo>
                    <a:cubicBezTo>
                      <a:pt x="104306" y="11364"/>
                      <a:pt x="136733" y="4104"/>
                      <a:pt x="156577" y="232"/>
                    </a:cubicBezTo>
                    <a:cubicBezTo>
                      <a:pt x="169644" y="-2672"/>
                      <a:pt x="192392" y="22495"/>
                      <a:pt x="203040" y="31207"/>
                    </a:cubicBezTo>
                    <a:cubicBezTo>
                      <a:pt x="266927" y="86382"/>
                      <a:pt x="231595" y="97998"/>
                      <a:pt x="223367" y="182212"/>
                    </a:cubicBezTo>
                    <a:cubicBezTo>
                      <a:pt x="219495" y="219963"/>
                      <a:pt x="232563" y="240775"/>
                      <a:pt x="249987" y="277558"/>
                    </a:cubicBezTo>
                    <a:cubicBezTo>
                      <a:pt x="278058" y="336605"/>
                      <a:pt x="310486" y="384036"/>
                      <a:pt x="327909" y="432435"/>
                    </a:cubicBezTo>
                    <a:cubicBezTo>
                      <a:pt x="332749" y="437275"/>
                      <a:pt x="432451" y="805107"/>
                      <a:pt x="441163" y="846246"/>
                    </a:cubicBezTo>
                    <a:cubicBezTo>
                      <a:pt x="447455" y="876738"/>
                      <a:pt x="479882" y="1057266"/>
                      <a:pt x="472622" y="1062106"/>
                    </a:cubicBezTo>
                    <a:cubicBezTo>
                      <a:pt x="422771" y="1048554"/>
                      <a:pt x="168192" y="627967"/>
                      <a:pt x="169160" y="609091"/>
                    </a:cubicBezTo>
                    <a:cubicBezTo>
                      <a:pt x="162385" y="588764"/>
                      <a:pt x="158029" y="565048"/>
                      <a:pt x="154157" y="524393"/>
                    </a:cubicBezTo>
                    <a:close/>
                  </a:path>
                </a:pathLst>
              </a:custGeom>
              <a:solidFill>
                <a:schemeClr val="accent2"/>
              </a:solidFill>
              <a:ln w="4834" cap="flat">
                <a:noFill/>
                <a:prstDash val="solid"/>
                <a:miter/>
              </a:ln>
            </p:spPr>
            <p:txBody>
              <a:bodyPr rtlCol="0" anchor="ctr"/>
              <a:lstStyle/>
              <a:p>
                <a:endParaRPr lang="en-US" dirty="0"/>
              </a:p>
            </p:txBody>
          </p:sp>
          <p:sp>
            <p:nvSpPr>
              <p:cNvPr id="1048623" name="Freeform: Shape 70"/>
              <p:cNvSpPr/>
              <p:nvPr/>
            </p:nvSpPr>
            <p:spPr>
              <a:xfrm>
                <a:off x="8685419" y="5413012"/>
                <a:ext cx="29039" cy="24199"/>
              </a:xfrm>
              <a:custGeom>
                <a:avLst/>
                <a:gdLst>
                  <a:gd name="connsiteX0" fmla="*/ 30007 w 29039"/>
                  <a:gd name="connsiteY0" fmla="*/ 25168 h 24199"/>
                  <a:gd name="connsiteX1" fmla="*/ 0 w 29039"/>
                  <a:gd name="connsiteY1" fmla="*/ 0 h 24199"/>
                  <a:gd name="connsiteX2" fmla="*/ 30007 w 29039"/>
                  <a:gd name="connsiteY2" fmla="*/ 25168 h 24199"/>
                </a:gdLst>
                <a:ahLst/>
                <a:cxnLst>
                  <a:cxn ang="0">
                    <a:pos x="connsiteX0" y="connsiteY0"/>
                  </a:cxn>
                  <a:cxn ang="0">
                    <a:pos x="connsiteX1" y="connsiteY1"/>
                  </a:cxn>
                  <a:cxn ang="0">
                    <a:pos x="connsiteX2" y="connsiteY2"/>
                  </a:cxn>
                </a:cxnLst>
                <a:rect l="l" t="t" r="r" b="b"/>
                <a:pathLst>
                  <a:path w="29039" h="24199">
                    <a:moveTo>
                      <a:pt x="30007" y="25168"/>
                    </a:moveTo>
                    <a:cubicBezTo>
                      <a:pt x="16456" y="26136"/>
                      <a:pt x="4840" y="16456"/>
                      <a:pt x="0" y="0"/>
                    </a:cubicBezTo>
                    <a:cubicBezTo>
                      <a:pt x="10648" y="7260"/>
                      <a:pt x="21780" y="14520"/>
                      <a:pt x="30007" y="25168"/>
                    </a:cubicBezTo>
                    <a:close/>
                  </a:path>
                </a:pathLst>
              </a:custGeom>
              <a:solidFill>
                <a:srgbClr val="F1C1AE"/>
              </a:solidFill>
              <a:ln w="4834" cap="flat">
                <a:noFill/>
                <a:prstDash val="solid"/>
                <a:miter/>
              </a:ln>
            </p:spPr>
            <p:txBody>
              <a:bodyPr rtlCol="0" anchor="ctr"/>
              <a:lstStyle/>
              <a:p>
                <a:endParaRPr lang="en-US"/>
              </a:p>
            </p:txBody>
          </p:sp>
          <p:sp>
            <p:nvSpPr>
              <p:cNvPr id="1048624" name="Freeform: Shape 71"/>
              <p:cNvSpPr/>
              <p:nvPr/>
            </p:nvSpPr>
            <p:spPr>
              <a:xfrm>
                <a:off x="8105318" y="3015810"/>
                <a:ext cx="4840" cy="38719"/>
              </a:xfrm>
              <a:custGeom>
                <a:avLst/>
                <a:gdLst>
                  <a:gd name="connsiteX0" fmla="*/ 4637 w 0"/>
                  <a:gd name="connsiteY0" fmla="*/ 39687 h 38719"/>
                  <a:gd name="connsiteX1" fmla="*/ 281 w 0"/>
                  <a:gd name="connsiteY1" fmla="*/ 39687 h 38719"/>
                  <a:gd name="connsiteX2" fmla="*/ 4637 w 0"/>
                  <a:gd name="connsiteY2" fmla="*/ 0 h 38719"/>
                  <a:gd name="connsiteX3" fmla="*/ 4637 w 0"/>
                  <a:gd name="connsiteY3" fmla="*/ 39687 h 38719"/>
                </a:gdLst>
                <a:ahLst/>
                <a:cxnLst>
                  <a:cxn ang="0">
                    <a:pos x="connsiteX0" y="connsiteY0"/>
                  </a:cxn>
                  <a:cxn ang="0">
                    <a:pos x="connsiteX1" y="connsiteY1"/>
                  </a:cxn>
                  <a:cxn ang="0">
                    <a:pos x="connsiteX2" y="connsiteY2"/>
                  </a:cxn>
                  <a:cxn ang="0">
                    <a:pos x="connsiteX3" y="connsiteY3"/>
                  </a:cxn>
                </a:cxnLst>
                <a:rect l="l" t="t" r="r" b="b"/>
                <a:pathLst>
                  <a:path h="38719">
                    <a:moveTo>
                      <a:pt x="4637" y="39687"/>
                    </a:moveTo>
                    <a:cubicBezTo>
                      <a:pt x="3185" y="39687"/>
                      <a:pt x="1733" y="39687"/>
                      <a:pt x="281" y="39687"/>
                    </a:cubicBezTo>
                    <a:cubicBezTo>
                      <a:pt x="281" y="26135"/>
                      <a:pt x="-1655" y="12584"/>
                      <a:pt x="4637" y="0"/>
                    </a:cubicBezTo>
                    <a:cubicBezTo>
                      <a:pt x="4637" y="13552"/>
                      <a:pt x="4637" y="26619"/>
                      <a:pt x="4637" y="39687"/>
                    </a:cubicBezTo>
                    <a:close/>
                  </a:path>
                </a:pathLst>
              </a:custGeom>
              <a:solidFill>
                <a:srgbClr val="271F1C"/>
              </a:solidFill>
              <a:ln w="4834" cap="flat">
                <a:noFill/>
                <a:prstDash val="solid"/>
                <a:miter/>
              </a:ln>
            </p:spPr>
            <p:txBody>
              <a:bodyPr rtlCol="0" anchor="ctr"/>
              <a:lstStyle/>
              <a:p>
                <a:endParaRPr lang="en-US"/>
              </a:p>
            </p:txBody>
          </p:sp>
          <p:sp>
            <p:nvSpPr>
              <p:cNvPr id="1048625" name="Freeform: Shape 72"/>
              <p:cNvSpPr/>
              <p:nvPr/>
            </p:nvSpPr>
            <p:spPr>
              <a:xfrm>
                <a:off x="8264628" y="3025974"/>
                <a:ext cx="4840" cy="48399"/>
              </a:xfrm>
              <a:custGeom>
                <a:avLst/>
                <a:gdLst>
                  <a:gd name="connsiteX0" fmla="*/ 5044 w 4839"/>
                  <a:gd name="connsiteY0" fmla="*/ 49367 h 48398"/>
                  <a:gd name="connsiteX1" fmla="*/ 1172 w 4839"/>
                  <a:gd name="connsiteY1" fmla="*/ 0 h 48398"/>
                  <a:gd name="connsiteX2" fmla="*/ 5044 w 4839"/>
                  <a:gd name="connsiteY2" fmla="*/ 49367 h 48398"/>
                </a:gdLst>
                <a:ahLst/>
                <a:cxnLst>
                  <a:cxn ang="0">
                    <a:pos x="connsiteX0" y="connsiteY0"/>
                  </a:cxn>
                  <a:cxn ang="0">
                    <a:pos x="connsiteX1" y="connsiteY1"/>
                  </a:cxn>
                  <a:cxn ang="0">
                    <a:pos x="connsiteX2" y="connsiteY2"/>
                  </a:cxn>
                </a:cxnLst>
                <a:rect l="l" t="t" r="r" b="b"/>
                <a:pathLst>
                  <a:path w="4839" h="48398">
                    <a:moveTo>
                      <a:pt x="5044" y="49367"/>
                    </a:moveTo>
                    <a:cubicBezTo>
                      <a:pt x="-3668" y="33395"/>
                      <a:pt x="1656" y="16456"/>
                      <a:pt x="1172" y="0"/>
                    </a:cubicBezTo>
                    <a:cubicBezTo>
                      <a:pt x="7464" y="15972"/>
                      <a:pt x="5528" y="32427"/>
                      <a:pt x="5044" y="49367"/>
                    </a:cubicBezTo>
                    <a:close/>
                  </a:path>
                </a:pathLst>
              </a:custGeom>
              <a:solidFill>
                <a:srgbClr val="14100C"/>
              </a:solidFill>
              <a:ln w="4834" cap="flat">
                <a:noFill/>
                <a:prstDash val="solid"/>
                <a:miter/>
              </a:ln>
            </p:spPr>
            <p:txBody>
              <a:bodyPr rtlCol="0" anchor="ctr"/>
              <a:lstStyle/>
              <a:p>
                <a:endParaRPr lang="en-US"/>
              </a:p>
            </p:txBody>
          </p:sp>
          <p:sp>
            <p:nvSpPr>
              <p:cNvPr id="1048626" name="Freeform: Shape 73"/>
              <p:cNvSpPr/>
              <p:nvPr/>
            </p:nvSpPr>
            <p:spPr>
              <a:xfrm>
                <a:off x="7094544" y="3195491"/>
                <a:ext cx="4840" cy="4840"/>
              </a:xfrm>
              <a:custGeom>
                <a:avLst/>
                <a:gdLst>
                  <a:gd name="connsiteX0" fmla="*/ 0 w 0"/>
                  <a:gd name="connsiteY0" fmla="*/ 363 h 0"/>
                  <a:gd name="connsiteX1" fmla="*/ 0 w 0"/>
                  <a:gd name="connsiteY1" fmla="*/ 363 h 0"/>
                  <a:gd name="connsiteX2" fmla="*/ 0 w 0"/>
                  <a:gd name="connsiteY2" fmla="*/ 363 h 0"/>
                  <a:gd name="connsiteX3" fmla="*/ 0 w 0"/>
                  <a:gd name="connsiteY3" fmla="*/ 363 h 0"/>
                </a:gdLst>
                <a:ahLst/>
                <a:cxnLst>
                  <a:cxn ang="0">
                    <a:pos x="connsiteX0" y="connsiteY0"/>
                  </a:cxn>
                  <a:cxn ang="0">
                    <a:pos x="connsiteX1" y="connsiteY1"/>
                  </a:cxn>
                  <a:cxn ang="0">
                    <a:pos x="connsiteX2" y="connsiteY2"/>
                  </a:cxn>
                  <a:cxn ang="0">
                    <a:pos x="connsiteX3" y="connsiteY3"/>
                  </a:cxn>
                </a:cxnLst>
                <a:rect l="l" t="t" r="r" b="b"/>
                <a:pathLst>
                  <a:path>
                    <a:moveTo>
                      <a:pt x="0" y="363"/>
                    </a:moveTo>
                    <a:cubicBezTo>
                      <a:pt x="0" y="363"/>
                      <a:pt x="0" y="-121"/>
                      <a:pt x="0" y="363"/>
                    </a:cubicBezTo>
                    <a:cubicBezTo>
                      <a:pt x="0" y="-121"/>
                      <a:pt x="0" y="-121"/>
                      <a:pt x="0" y="363"/>
                    </a:cubicBezTo>
                    <a:lnTo>
                      <a:pt x="0" y="363"/>
                    </a:lnTo>
                    <a:close/>
                  </a:path>
                </a:pathLst>
              </a:custGeom>
              <a:solidFill>
                <a:srgbClr val="080808"/>
              </a:solidFill>
              <a:ln w="4834" cap="flat">
                <a:noFill/>
                <a:prstDash val="solid"/>
                <a:miter/>
              </a:ln>
            </p:spPr>
            <p:txBody>
              <a:bodyPr rtlCol="0" anchor="ctr"/>
              <a:lstStyle/>
              <a:p>
                <a:endParaRPr lang="en-US"/>
              </a:p>
            </p:txBody>
          </p:sp>
          <p:sp>
            <p:nvSpPr>
              <p:cNvPr id="1048627" name="Freeform: Shape 74"/>
              <p:cNvSpPr/>
              <p:nvPr/>
            </p:nvSpPr>
            <p:spPr>
              <a:xfrm>
                <a:off x="7001382" y="2139413"/>
                <a:ext cx="1268054" cy="1418090"/>
              </a:xfrm>
              <a:custGeom>
                <a:avLst/>
                <a:gdLst>
                  <a:gd name="connsiteX0" fmla="*/ 1268774 w 1268053"/>
                  <a:gd name="connsiteY0" fmla="*/ 994490 h 1418090"/>
                  <a:gd name="connsiteX1" fmla="*/ 1268290 w 1268053"/>
                  <a:gd name="connsiteY1" fmla="*/ 935443 h 1418090"/>
                  <a:gd name="connsiteX2" fmla="*/ 1269258 w 1268053"/>
                  <a:gd name="connsiteY2" fmla="*/ 879785 h 1418090"/>
                  <a:gd name="connsiteX3" fmla="*/ 1255706 w 1268053"/>
                  <a:gd name="connsiteY3" fmla="*/ 866233 h 1418090"/>
                  <a:gd name="connsiteX4" fmla="*/ 1239250 w 1268053"/>
                  <a:gd name="connsiteY4" fmla="*/ 862845 h 1418090"/>
                  <a:gd name="connsiteX5" fmla="*/ 1224247 w 1268053"/>
                  <a:gd name="connsiteY5" fmla="*/ 817350 h 1418090"/>
                  <a:gd name="connsiteX6" fmla="*/ 1216019 w 1268053"/>
                  <a:gd name="connsiteY6" fmla="*/ 780083 h 1418090"/>
                  <a:gd name="connsiteX7" fmla="*/ 1190851 w 1268053"/>
                  <a:gd name="connsiteY7" fmla="*/ 741364 h 1418090"/>
                  <a:gd name="connsiteX8" fmla="*/ 1190851 w 1268053"/>
                  <a:gd name="connsiteY8" fmla="*/ 689093 h 1418090"/>
                  <a:gd name="connsiteX9" fmla="*/ 1190851 w 1268053"/>
                  <a:gd name="connsiteY9" fmla="*/ 689093 h 1418090"/>
                  <a:gd name="connsiteX10" fmla="*/ 1190851 w 1268053"/>
                  <a:gd name="connsiteY10" fmla="*/ 689093 h 1418090"/>
                  <a:gd name="connsiteX11" fmla="*/ 1190851 w 1268053"/>
                  <a:gd name="connsiteY11" fmla="*/ 689093 h 1418090"/>
                  <a:gd name="connsiteX12" fmla="*/ 1189883 w 1268053"/>
                  <a:gd name="connsiteY12" fmla="*/ 641662 h 1418090"/>
                  <a:gd name="connsiteX13" fmla="*/ 1171492 w 1268053"/>
                  <a:gd name="connsiteY13" fmla="*/ 510016 h 1418090"/>
                  <a:gd name="connsiteX14" fmla="*/ 1166168 w 1268053"/>
                  <a:gd name="connsiteY14" fmla="*/ 461617 h 1418090"/>
                  <a:gd name="connsiteX15" fmla="*/ 1142452 w 1268053"/>
                  <a:gd name="connsiteY15" fmla="*/ 390471 h 1418090"/>
                  <a:gd name="connsiteX16" fmla="*/ 1141484 w 1268053"/>
                  <a:gd name="connsiteY16" fmla="*/ 362399 h 1418090"/>
                  <a:gd name="connsiteX17" fmla="*/ 1120673 w 1268053"/>
                  <a:gd name="connsiteY17" fmla="*/ 278185 h 1418090"/>
                  <a:gd name="connsiteX18" fmla="*/ 1095989 w 1268053"/>
                  <a:gd name="connsiteY18" fmla="*/ 218170 h 1418090"/>
                  <a:gd name="connsiteX19" fmla="*/ 1035974 w 1268053"/>
                  <a:gd name="connsiteY19" fmla="*/ 152348 h 1418090"/>
                  <a:gd name="connsiteX20" fmla="*/ 974992 w 1268053"/>
                  <a:gd name="connsiteY20" fmla="*/ 99593 h 1418090"/>
                  <a:gd name="connsiteX21" fmla="*/ 953212 w 1268053"/>
                  <a:gd name="connsiteY21" fmla="*/ 89913 h 1418090"/>
                  <a:gd name="connsiteX22" fmla="*/ 904329 w 1268053"/>
                  <a:gd name="connsiteY22" fmla="*/ 62326 h 1418090"/>
                  <a:gd name="connsiteX23" fmla="*/ 866578 w 1268053"/>
                  <a:gd name="connsiteY23" fmla="*/ 49742 h 1418090"/>
                  <a:gd name="connsiteX24" fmla="*/ 794947 w 1268053"/>
                  <a:gd name="connsiteY24" fmla="*/ 23122 h 1418090"/>
                  <a:gd name="connsiteX25" fmla="*/ 721865 w 1268053"/>
                  <a:gd name="connsiteY25" fmla="*/ 11507 h 1418090"/>
                  <a:gd name="connsiteX26" fmla="*/ 581024 w 1268053"/>
                  <a:gd name="connsiteY26" fmla="*/ 1343 h 1418090"/>
                  <a:gd name="connsiteX27" fmla="*/ 457122 w 1268053"/>
                  <a:gd name="connsiteY27" fmla="*/ 15379 h 1418090"/>
                  <a:gd name="connsiteX28" fmla="*/ 361292 w 1268053"/>
                  <a:gd name="connsiteY28" fmla="*/ 40546 h 1418090"/>
                  <a:gd name="connsiteX29" fmla="*/ 291598 w 1268053"/>
                  <a:gd name="connsiteY29" fmla="*/ 71037 h 1418090"/>
                  <a:gd name="connsiteX30" fmla="*/ 236423 w 1268053"/>
                  <a:gd name="connsiteY30" fmla="*/ 96689 h 1418090"/>
                  <a:gd name="connsiteX31" fmla="*/ 204964 w 1268053"/>
                  <a:gd name="connsiteY31" fmla="*/ 117501 h 1418090"/>
                  <a:gd name="connsiteX32" fmla="*/ 184152 w 1268053"/>
                  <a:gd name="connsiteY32" fmla="*/ 140248 h 1418090"/>
                  <a:gd name="connsiteX33" fmla="*/ 121233 w 1268053"/>
                  <a:gd name="connsiteY33" fmla="*/ 216718 h 1418090"/>
                  <a:gd name="connsiteX34" fmla="*/ 87838 w 1268053"/>
                  <a:gd name="connsiteY34" fmla="*/ 306257 h 1418090"/>
                  <a:gd name="connsiteX35" fmla="*/ 88322 w 1268053"/>
                  <a:gd name="connsiteY35" fmla="*/ 305773 h 1418090"/>
                  <a:gd name="connsiteX36" fmla="*/ 71382 w 1268053"/>
                  <a:gd name="connsiteY36" fmla="*/ 364335 h 1418090"/>
                  <a:gd name="connsiteX37" fmla="*/ 67994 w 1268053"/>
                  <a:gd name="connsiteY37" fmla="*/ 396763 h 1418090"/>
                  <a:gd name="connsiteX38" fmla="*/ 63155 w 1268053"/>
                  <a:gd name="connsiteY38" fmla="*/ 453390 h 1418090"/>
                  <a:gd name="connsiteX39" fmla="*/ 67994 w 1268053"/>
                  <a:gd name="connsiteY39" fmla="*/ 567127 h 1418090"/>
                  <a:gd name="connsiteX40" fmla="*/ 82030 w 1268053"/>
                  <a:gd name="connsiteY40" fmla="*/ 641178 h 1418090"/>
                  <a:gd name="connsiteX41" fmla="*/ 84450 w 1268053"/>
                  <a:gd name="connsiteY41" fmla="*/ 688125 h 1418090"/>
                  <a:gd name="connsiteX42" fmla="*/ 41859 w 1268053"/>
                  <a:gd name="connsiteY42" fmla="*/ 732652 h 1418090"/>
                  <a:gd name="connsiteX43" fmla="*/ 40407 w 1268053"/>
                  <a:gd name="connsiteY43" fmla="*/ 747655 h 1418090"/>
                  <a:gd name="connsiteX44" fmla="*/ 18143 w 1268053"/>
                  <a:gd name="connsiteY44" fmla="*/ 782503 h 1418090"/>
                  <a:gd name="connsiteX45" fmla="*/ 4108 w 1268053"/>
                  <a:gd name="connsiteY45" fmla="*/ 875913 h 1418090"/>
                  <a:gd name="connsiteX46" fmla="*/ 24435 w 1268053"/>
                  <a:gd name="connsiteY46" fmla="*/ 985778 h 1418090"/>
                  <a:gd name="connsiteX47" fmla="*/ 63639 w 1268053"/>
                  <a:gd name="connsiteY47" fmla="*/ 1045793 h 1418090"/>
                  <a:gd name="connsiteX48" fmla="*/ 51539 w 1268053"/>
                  <a:gd name="connsiteY48" fmla="*/ 1042889 h 1418090"/>
                  <a:gd name="connsiteX49" fmla="*/ 98002 w 1268053"/>
                  <a:gd name="connsiteY49" fmla="*/ 1059829 h 1418090"/>
                  <a:gd name="connsiteX50" fmla="*/ 174472 w 1268053"/>
                  <a:gd name="connsiteY50" fmla="*/ 1080157 h 1418090"/>
                  <a:gd name="connsiteX51" fmla="*/ 168664 w 1268053"/>
                  <a:gd name="connsiteY51" fmla="*/ 1016270 h 1418090"/>
                  <a:gd name="connsiteX52" fmla="*/ 178344 w 1268053"/>
                  <a:gd name="connsiteY52" fmla="*/ 789763 h 1418090"/>
                  <a:gd name="connsiteX53" fmla="*/ 189476 w 1268053"/>
                  <a:gd name="connsiteY53" fmla="*/ 693933 h 1418090"/>
                  <a:gd name="connsiteX54" fmla="*/ 189476 w 1268053"/>
                  <a:gd name="connsiteY54" fmla="*/ 693933 h 1418090"/>
                  <a:gd name="connsiteX55" fmla="*/ 189476 w 1268053"/>
                  <a:gd name="connsiteY55" fmla="*/ 693933 h 1418090"/>
                  <a:gd name="connsiteX56" fmla="*/ 198672 w 1268053"/>
                  <a:gd name="connsiteY56" fmla="*/ 616010 h 1418090"/>
                  <a:gd name="connsiteX57" fmla="*/ 203996 w 1268053"/>
                  <a:gd name="connsiteY57" fmla="*/ 581647 h 1418090"/>
                  <a:gd name="connsiteX58" fmla="*/ 213191 w 1268053"/>
                  <a:gd name="connsiteY58" fmla="*/ 509048 h 1418090"/>
                  <a:gd name="connsiteX59" fmla="*/ 256267 w 1268053"/>
                  <a:gd name="connsiteY59" fmla="*/ 377887 h 1418090"/>
                  <a:gd name="connsiteX60" fmla="*/ 296922 w 1268053"/>
                  <a:gd name="connsiteY60" fmla="*/ 375467 h 1418090"/>
                  <a:gd name="connsiteX61" fmla="*/ 366132 w 1268053"/>
                  <a:gd name="connsiteY61" fmla="*/ 372563 h 1418090"/>
                  <a:gd name="connsiteX62" fmla="*/ 421307 w 1268053"/>
                  <a:gd name="connsiteY62" fmla="*/ 368691 h 1418090"/>
                  <a:gd name="connsiteX63" fmla="*/ 561664 w 1268053"/>
                  <a:gd name="connsiteY63" fmla="*/ 365787 h 1418090"/>
                  <a:gd name="connsiteX64" fmla="*/ 945952 w 1268053"/>
                  <a:gd name="connsiteY64" fmla="*/ 358044 h 1418090"/>
                  <a:gd name="connsiteX65" fmla="*/ 972572 w 1268053"/>
                  <a:gd name="connsiteY65" fmla="*/ 372079 h 1418090"/>
                  <a:gd name="connsiteX66" fmla="*/ 1063562 w 1268053"/>
                  <a:gd name="connsiteY66" fmla="*/ 587455 h 1418090"/>
                  <a:gd name="connsiteX67" fmla="*/ 1097441 w 1268053"/>
                  <a:gd name="connsiteY67" fmla="*/ 737492 h 1418090"/>
                  <a:gd name="connsiteX68" fmla="*/ 1105185 w 1268053"/>
                  <a:gd name="connsiteY68" fmla="*/ 923828 h 1418090"/>
                  <a:gd name="connsiteX69" fmla="*/ 1079050 w 1268053"/>
                  <a:gd name="connsiteY69" fmla="*/ 1083544 h 1418090"/>
                  <a:gd name="connsiteX70" fmla="*/ 1095021 w 1268053"/>
                  <a:gd name="connsiteY70" fmla="*/ 1083544 h 1418090"/>
                  <a:gd name="connsiteX71" fmla="*/ 1118253 w 1268053"/>
                  <a:gd name="connsiteY71" fmla="*/ 1071445 h 1418090"/>
                  <a:gd name="connsiteX72" fmla="*/ 1118253 w 1268053"/>
                  <a:gd name="connsiteY72" fmla="*/ 1071445 h 1418090"/>
                  <a:gd name="connsiteX73" fmla="*/ 1202467 w 1268053"/>
                  <a:gd name="connsiteY73" fmla="*/ 1062733 h 1418090"/>
                  <a:gd name="connsiteX74" fmla="*/ 1135676 w 1268053"/>
                  <a:gd name="connsiteY74" fmla="*/ 1183730 h 1418090"/>
                  <a:gd name="connsiteX75" fmla="*/ 1014679 w 1268053"/>
                  <a:gd name="connsiteY75" fmla="*/ 1292628 h 1418090"/>
                  <a:gd name="connsiteX76" fmla="*/ 929013 w 1268053"/>
                  <a:gd name="connsiteY76" fmla="*/ 1326023 h 1418090"/>
                  <a:gd name="connsiteX77" fmla="*/ 921269 w 1268053"/>
                  <a:gd name="connsiteY77" fmla="*/ 1341511 h 1418090"/>
                  <a:gd name="connsiteX78" fmla="*/ 969184 w 1268053"/>
                  <a:gd name="connsiteY78" fmla="*/ 1420401 h 1418090"/>
                  <a:gd name="connsiteX79" fmla="*/ 1042750 w 1268053"/>
                  <a:gd name="connsiteY79" fmla="*/ 1347803 h 1418090"/>
                  <a:gd name="connsiteX80" fmla="*/ 1056302 w 1268053"/>
                  <a:gd name="connsiteY80" fmla="*/ 1325055 h 1418090"/>
                  <a:gd name="connsiteX81" fmla="*/ 1088245 w 1268053"/>
                  <a:gd name="connsiteY81" fmla="*/ 1294564 h 1418090"/>
                  <a:gd name="connsiteX82" fmla="*/ 1201983 w 1268053"/>
                  <a:gd name="connsiteY82" fmla="*/ 1154691 h 1418090"/>
                  <a:gd name="connsiteX83" fmla="*/ 1236346 w 1268053"/>
                  <a:gd name="connsiteY83" fmla="*/ 1082576 h 1418090"/>
                  <a:gd name="connsiteX84" fmla="*/ 1258126 w 1268053"/>
                  <a:gd name="connsiteY84" fmla="*/ 1045309 h 1418090"/>
                  <a:gd name="connsiteX85" fmla="*/ 1268774 w 1268053"/>
                  <a:gd name="connsiteY85" fmla="*/ 994490 h 141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268053" h="1418090">
                    <a:moveTo>
                      <a:pt x="1268774" y="994490"/>
                    </a:moveTo>
                    <a:cubicBezTo>
                      <a:pt x="1270226" y="971259"/>
                      <a:pt x="1266838" y="957707"/>
                      <a:pt x="1268290" y="935443"/>
                    </a:cubicBezTo>
                    <a:cubicBezTo>
                      <a:pt x="1262966" y="919472"/>
                      <a:pt x="1274581" y="895756"/>
                      <a:pt x="1269258" y="879785"/>
                    </a:cubicBezTo>
                    <a:cubicBezTo>
                      <a:pt x="1265870" y="873493"/>
                      <a:pt x="1265870" y="873493"/>
                      <a:pt x="1255706" y="866233"/>
                    </a:cubicBezTo>
                    <a:cubicBezTo>
                      <a:pt x="1247478" y="863813"/>
                      <a:pt x="1243122" y="865265"/>
                      <a:pt x="1239250" y="862845"/>
                    </a:cubicBezTo>
                    <a:cubicBezTo>
                      <a:pt x="1215535" y="853649"/>
                      <a:pt x="1225698" y="833322"/>
                      <a:pt x="1224247" y="817350"/>
                    </a:cubicBezTo>
                    <a:cubicBezTo>
                      <a:pt x="1223279" y="803798"/>
                      <a:pt x="1229570" y="788795"/>
                      <a:pt x="1216019" y="780083"/>
                    </a:cubicBezTo>
                    <a:cubicBezTo>
                      <a:pt x="1214567" y="779115"/>
                      <a:pt x="1190367" y="748139"/>
                      <a:pt x="1190851" y="741364"/>
                    </a:cubicBezTo>
                    <a:cubicBezTo>
                      <a:pt x="1189399" y="727328"/>
                      <a:pt x="1191335" y="689577"/>
                      <a:pt x="1190851" y="689093"/>
                    </a:cubicBezTo>
                    <a:cubicBezTo>
                      <a:pt x="1190851" y="689093"/>
                      <a:pt x="1190851" y="689093"/>
                      <a:pt x="1190851" y="689093"/>
                    </a:cubicBezTo>
                    <a:lnTo>
                      <a:pt x="1190851" y="689093"/>
                    </a:lnTo>
                    <a:lnTo>
                      <a:pt x="1190851" y="689093"/>
                    </a:lnTo>
                    <a:cubicBezTo>
                      <a:pt x="1188915" y="685221"/>
                      <a:pt x="1189883" y="653761"/>
                      <a:pt x="1189883" y="641662"/>
                    </a:cubicBezTo>
                    <a:cubicBezTo>
                      <a:pt x="1189399" y="606814"/>
                      <a:pt x="1177299" y="517760"/>
                      <a:pt x="1171492" y="510016"/>
                    </a:cubicBezTo>
                    <a:cubicBezTo>
                      <a:pt x="1166652" y="494045"/>
                      <a:pt x="1171008" y="477589"/>
                      <a:pt x="1166168" y="461617"/>
                    </a:cubicBezTo>
                    <a:cubicBezTo>
                      <a:pt x="1166168" y="436934"/>
                      <a:pt x="1139548" y="416122"/>
                      <a:pt x="1142452" y="390471"/>
                    </a:cubicBezTo>
                    <a:cubicBezTo>
                      <a:pt x="1139548" y="381275"/>
                      <a:pt x="1142452" y="371595"/>
                      <a:pt x="1141484" y="362399"/>
                    </a:cubicBezTo>
                    <a:cubicBezTo>
                      <a:pt x="1138580" y="325132"/>
                      <a:pt x="1145356" y="308193"/>
                      <a:pt x="1120673" y="278185"/>
                    </a:cubicBezTo>
                    <a:cubicBezTo>
                      <a:pt x="1115833" y="269957"/>
                      <a:pt x="1100345" y="225914"/>
                      <a:pt x="1095989" y="218170"/>
                    </a:cubicBezTo>
                    <a:cubicBezTo>
                      <a:pt x="1082437" y="186711"/>
                      <a:pt x="1056786" y="178967"/>
                      <a:pt x="1035974" y="152348"/>
                    </a:cubicBezTo>
                    <a:cubicBezTo>
                      <a:pt x="1019035" y="123308"/>
                      <a:pt x="1005967" y="110725"/>
                      <a:pt x="974992" y="99593"/>
                    </a:cubicBezTo>
                    <a:cubicBezTo>
                      <a:pt x="971120" y="99593"/>
                      <a:pt x="954664" y="94269"/>
                      <a:pt x="953212" y="89913"/>
                    </a:cubicBezTo>
                    <a:cubicBezTo>
                      <a:pt x="945468" y="75877"/>
                      <a:pt x="919333" y="63294"/>
                      <a:pt x="904329" y="62326"/>
                    </a:cubicBezTo>
                    <a:cubicBezTo>
                      <a:pt x="885938" y="58938"/>
                      <a:pt x="882550" y="58454"/>
                      <a:pt x="866578" y="49742"/>
                    </a:cubicBezTo>
                    <a:cubicBezTo>
                      <a:pt x="844798" y="34738"/>
                      <a:pt x="820599" y="27962"/>
                      <a:pt x="794947" y="23122"/>
                    </a:cubicBezTo>
                    <a:cubicBezTo>
                      <a:pt x="770748" y="18767"/>
                      <a:pt x="746064" y="16347"/>
                      <a:pt x="721865" y="11507"/>
                    </a:cubicBezTo>
                    <a:cubicBezTo>
                      <a:pt x="675402" y="2311"/>
                      <a:pt x="627971" y="-2529"/>
                      <a:pt x="581024" y="1343"/>
                    </a:cubicBezTo>
                    <a:cubicBezTo>
                      <a:pt x="539885" y="4731"/>
                      <a:pt x="498262" y="6667"/>
                      <a:pt x="457122" y="15379"/>
                    </a:cubicBezTo>
                    <a:cubicBezTo>
                      <a:pt x="413563" y="25058"/>
                      <a:pt x="401464" y="19735"/>
                      <a:pt x="361292" y="40546"/>
                    </a:cubicBezTo>
                    <a:cubicBezTo>
                      <a:pt x="342417" y="52646"/>
                      <a:pt x="309505" y="57486"/>
                      <a:pt x="291598" y="71037"/>
                    </a:cubicBezTo>
                    <a:cubicBezTo>
                      <a:pt x="284338" y="75877"/>
                      <a:pt x="240295" y="86041"/>
                      <a:pt x="236423" y="96689"/>
                    </a:cubicBezTo>
                    <a:cubicBezTo>
                      <a:pt x="228679" y="102013"/>
                      <a:pt x="206900" y="112661"/>
                      <a:pt x="204964" y="117501"/>
                    </a:cubicBezTo>
                    <a:cubicBezTo>
                      <a:pt x="198188" y="122824"/>
                      <a:pt x="190928" y="134924"/>
                      <a:pt x="184152" y="140248"/>
                    </a:cubicBezTo>
                    <a:cubicBezTo>
                      <a:pt x="144949" y="169287"/>
                      <a:pt x="132849" y="168319"/>
                      <a:pt x="121233" y="216718"/>
                    </a:cubicBezTo>
                    <a:cubicBezTo>
                      <a:pt x="113006" y="236078"/>
                      <a:pt x="96066" y="286897"/>
                      <a:pt x="87838" y="306257"/>
                    </a:cubicBezTo>
                    <a:lnTo>
                      <a:pt x="88322" y="305773"/>
                    </a:lnTo>
                    <a:cubicBezTo>
                      <a:pt x="91226" y="326100"/>
                      <a:pt x="68962" y="344008"/>
                      <a:pt x="71382" y="364335"/>
                    </a:cubicBezTo>
                    <a:cubicBezTo>
                      <a:pt x="66058" y="372079"/>
                      <a:pt x="73318" y="389019"/>
                      <a:pt x="67994" y="396763"/>
                    </a:cubicBezTo>
                    <a:cubicBezTo>
                      <a:pt x="66542" y="412734"/>
                      <a:pt x="64607" y="437418"/>
                      <a:pt x="63155" y="453390"/>
                    </a:cubicBezTo>
                    <a:cubicBezTo>
                      <a:pt x="58799" y="496949"/>
                      <a:pt x="64607" y="523568"/>
                      <a:pt x="67994" y="567127"/>
                    </a:cubicBezTo>
                    <a:cubicBezTo>
                      <a:pt x="69930" y="586003"/>
                      <a:pt x="82030" y="641178"/>
                      <a:pt x="82030" y="641178"/>
                    </a:cubicBezTo>
                    <a:cubicBezTo>
                      <a:pt x="87838" y="648437"/>
                      <a:pt x="83966" y="683285"/>
                      <a:pt x="84450" y="688125"/>
                    </a:cubicBezTo>
                    <a:cubicBezTo>
                      <a:pt x="64607" y="704096"/>
                      <a:pt x="54927" y="711356"/>
                      <a:pt x="41859" y="732652"/>
                    </a:cubicBezTo>
                    <a:lnTo>
                      <a:pt x="40407" y="747655"/>
                    </a:lnTo>
                    <a:cubicBezTo>
                      <a:pt x="36535" y="765563"/>
                      <a:pt x="28791" y="768951"/>
                      <a:pt x="18143" y="782503"/>
                    </a:cubicBezTo>
                    <a:cubicBezTo>
                      <a:pt x="-1216" y="807670"/>
                      <a:pt x="-3636" y="850261"/>
                      <a:pt x="4108" y="875913"/>
                    </a:cubicBezTo>
                    <a:cubicBezTo>
                      <a:pt x="9916" y="895756"/>
                      <a:pt x="22015" y="960127"/>
                      <a:pt x="24435" y="985778"/>
                    </a:cubicBezTo>
                    <a:cubicBezTo>
                      <a:pt x="26855" y="1010946"/>
                      <a:pt x="38955" y="1034177"/>
                      <a:pt x="63639" y="1045793"/>
                    </a:cubicBezTo>
                    <a:lnTo>
                      <a:pt x="51539" y="1042889"/>
                    </a:lnTo>
                    <a:cubicBezTo>
                      <a:pt x="61703" y="1043857"/>
                      <a:pt x="91226" y="1047729"/>
                      <a:pt x="98002" y="1059829"/>
                    </a:cubicBezTo>
                    <a:cubicBezTo>
                      <a:pt x="126557" y="1064185"/>
                      <a:pt x="146885" y="1072897"/>
                      <a:pt x="174472" y="1080157"/>
                    </a:cubicBezTo>
                    <a:cubicBezTo>
                      <a:pt x="177860" y="1058861"/>
                      <a:pt x="169632" y="1017238"/>
                      <a:pt x="168664" y="1016270"/>
                    </a:cubicBezTo>
                    <a:cubicBezTo>
                      <a:pt x="163340" y="931088"/>
                      <a:pt x="164792" y="874461"/>
                      <a:pt x="178344" y="789763"/>
                    </a:cubicBezTo>
                    <a:cubicBezTo>
                      <a:pt x="183668" y="758303"/>
                      <a:pt x="185604" y="725876"/>
                      <a:pt x="189476" y="693933"/>
                    </a:cubicBezTo>
                    <a:cubicBezTo>
                      <a:pt x="189476" y="693933"/>
                      <a:pt x="189476" y="693933"/>
                      <a:pt x="189476" y="693933"/>
                    </a:cubicBezTo>
                    <a:cubicBezTo>
                      <a:pt x="189476" y="693933"/>
                      <a:pt x="189476" y="693933"/>
                      <a:pt x="189476" y="693933"/>
                    </a:cubicBezTo>
                    <a:cubicBezTo>
                      <a:pt x="194800" y="682801"/>
                      <a:pt x="197704" y="614074"/>
                      <a:pt x="198672" y="616010"/>
                    </a:cubicBezTo>
                    <a:cubicBezTo>
                      <a:pt x="205448" y="605362"/>
                      <a:pt x="202544" y="593263"/>
                      <a:pt x="203996" y="581647"/>
                    </a:cubicBezTo>
                    <a:cubicBezTo>
                      <a:pt x="202060" y="554059"/>
                      <a:pt x="211739" y="506628"/>
                      <a:pt x="213191" y="509048"/>
                    </a:cubicBezTo>
                    <a:cubicBezTo>
                      <a:pt x="220935" y="463069"/>
                      <a:pt x="237391" y="419994"/>
                      <a:pt x="256267" y="377887"/>
                    </a:cubicBezTo>
                    <a:cubicBezTo>
                      <a:pt x="269818" y="373531"/>
                      <a:pt x="283370" y="376435"/>
                      <a:pt x="296922" y="375467"/>
                    </a:cubicBezTo>
                    <a:cubicBezTo>
                      <a:pt x="320153" y="374015"/>
                      <a:pt x="343385" y="379339"/>
                      <a:pt x="366132" y="372563"/>
                    </a:cubicBezTo>
                    <a:cubicBezTo>
                      <a:pt x="384040" y="367239"/>
                      <a:pt x="402915" y="369175"/>
                      <a:pt x="421307" y="368691"/>
                    </a:cubicBezTo>
                    <a:cubicBezTo>
                      <a:pt x="468254" y="367723"/>
                      <a:pt x="514717" y="366755"/>
                      <a:pt x="561664" y="365787"/>
                    </a:cubicBezTo>
                    <a:cubicBezTo>
                      <a:pt x="689922" y="363367"/>
                      <a:pt x="817695" y="360947"/>
                      <a:pt x="945952" y="358044"/>
                    </a:cubicBezTo>
                    <a:cubicBezTo>
                      <a:pt x="958052" y="357560"/>
                      <a:pt x="966280" y="359495"/>
                      <a:pt x="972572" y="372079"/>
                    </a:cubicBezTo>
                    <a:cubicBezTo>
                      <a:pt x="1006935" y="442258"/>
                      <a:pt x="1038878" y="513404"/>
                      <a:pt x="1063562" y="587455"/>
                    </a:cubicBezTo>
                    <a:cubicBezTo>
                      <a:pt x="1080017" y="636338"/>
                      <a:pt x="1097441" y="737492"/>
                      <a:pt x="1097441" y="737492"/>
                    </a:cubicBezTo>
                    <a:cubicBezTo>
                      <a:pt x="1097925" y="745235"/>
                      <a:pt x="1105185" y="878817"/>
                      <a:pt x="1105185" y="923828"/>
                    </a:cubicBezTo>
                    <a:cubicBezTo>
                      <a:pt x="1102281" y="948027"/>
                      <a:pt x="1079534" y="1068541"/>
                      <a:pt x="1079050" y="1083544"/>
                    </a:cubicBezTo>
                    <a:cubicBezTo>
                      <a:pt x="1082921" y="1083544"/>
                      <a:pt x="1092601" y="1087900"/>
                      <a:pt x="1095021" y="1083544"/>
                    </a:cubicBezTo>
                    <a:cubicBezTo>
                      <a:pt x="1095021" y="1083544"/>
                      <a:pt x="1108573" y="1074349"/>
                      <a:pt x="1118253" y="1071445"/>
                    </a:cubicBezTo>
                    <a:cubicBezTo>
                      <a:pt x="1118253" y="1071445"/>
                      <a:pt x="1118253" y="1071445"/>
                      <a:pt x="1118253" y="1071445"/>
                    </a:cubicBezTo>
                    <a:cubicBezTo>
                      <a:pt x="1146808" y="1080157"/>
                      <a:pt x="1171492" y="1066121"/>
                      <a:pt x="1202467" y="1062733"/>
                    </a:cubicBezTo>
                    <a:cubicBezTo>
                      <a:pt x="1183107" y="1109680"/>
                      <a:pt x="1165684" y="1143075"/>
                      <a:pt x="1135676" y="1183730"/>
                    </a:cubicBezTo>
                    <a:cubicBezTo>
                      <a:pt x="1103249" y="1227289"/>
                      <a:pt x="1073242" y="1276656"/>
                      <a:pt x="1014679" y="1292628"/>
                    </a:cubicBezTo>
                    <a:cubicBezTo>
                      <a:pt x="1014679" y="1293112"/>
                      <a:pt x="937240" y="1325539"/>
                      <a:pt x="929013" y="1326023"/>
                    </a:cubicBezTo>
                    <a:cubicBezTo>
                      <a:pt x="917397" y="1326507"/>
                      <a:pt x="919817" y="1335219"/>
                      <a:pt x="921269" y="1341511"/>
                    </a:cubicBezTo>
                    <a:cubicBezTo>
                      <a:pt x="924173" y="1352643"/>
                      <a:pt x="959020" y="1402978"/>
                      <a:pt x="969184" y="1420401"/>
                    </a:cubicBezTo>
                    <a:cubicBezTo>
                      <a:pt x="994351" y="1395718"/>
                      <a:pt x="1018551" y="1371518"/>
                      <a:pt x="1042750" y="1347803"/>
                    </a:cubicBezTo>
                    <a:cubicBezTo>
                      <a:pt x="1043234" y="1348771"/>
                      <a:pt x="1052914" y="1327959"/>
                      <a:pt x="1056302" y="1325055"/>
                    </a:cubicBezTo>
                    <a:cubicBezTo>
                      <a:pt x="1074694" y="1308116"/>
                      <a:pt x="1074694" y="1308116"/>
                      <a:pt x="1088245" y="1294564"/>
                    </a:cubicBezTo>
                    <a:cubicBezTo>
                      <a:pt x="1131320" y="1252457"/>
                      <a:pt x="1171976" y="1207930"/>
                      <a:pt x="1201983" y="1154691"/>
                    </a:cubicBezTo>
                    <a:cubicBezTo>
                      <a:pt x="1213599" y="1133879"/>
                      <a:pt x="1229570" y="1108228"/>
                      <a:pt x="1236346" y="1082576"/>
                    </a:cubicBezTo>
                    <a:cubicBezTo>
                      <a:pt x="1244574" y="1060797"/>
                      <a:pt x="1234410" y="1055957"/>
                      <a:pt x="1258126" y="1045309"/>
                    </a:cubicBezTo>
                    <a:cubicBezTo>
                      <a:pt x="1268774" y="1031273"/>
                      <a:pt x="1270226" y="1013366"/>
                      <a:pt x="1268774" y="994490"/>
                    </a:cubicBezTo>
                    <a:close/>
                  </a:path>
                </a:pathLst>
              </a:custGeom>
              <a:solidFill>
                <a:srgbClr val="080808"/>
              </a:solidFill>
              <a:ln w="4834" cap="flat">
                <a:noFill/>
                <a:prstDash val="solid"/>
                <a:miter/>
              </a:ln>
            </p:spPr>
            <p:txBody>
              <a:bodyPr rtlCol="0" anchor="ctr"/>
              <a:lstStyle/>
              <a:p>
                <a:endParaRPr lang="en-US"/>
              </a:p>
            </p:txBody>
          </p:sp>
          <p:sp>
            <p:nvSpPr>
              <p:cNvPr id="1048628" name="Freeform: Shape 75"/>
              <p:cNvSpPr/>
              <p:nvPr/>
            </p:nvSpPr>
            <p:spPr>
              <a:xfrm>
                <a:off x="6277020" y="3574080"/>
                <a:ext cx="3233993" cy="3023328"/>
              </a:xfrm>
              <a:custGeom>
                <a:avLst/>
                <a:gdLst>
                  <a:gd name="connsiteX0" fmla="*/ 2648459 w 3228213"/>
                  <a:gd name="connsiteY0" fmla="*/ 2975341 h 3020096"/>
                  <a:gd name="connsiteX1" fmla="*/ 2648459 w 3228213"/>
                  <a:gd name="connsiteY1" fmla="*/ 3008253 h 3020096"/>
                  <a:gd name="connsiteX2" fmla="*/ 2528913 w 3228213"/>
                  <a:gd name="connsiteY2" fmla="*/ 3016480 h 3020096"/>
                  <a:gd name="connsiteX3" fmla="*/ 699431 w 3228213"/>
                  <a:gd name="connsiteY3" fmla="*/ 3014545 h 3020096"/>
                  <a:gd name="connsiteX4" fmla="*/ 617153 w 3228213"/>
                  <a:gd name="connsiteY4" fmla="*/ 2980181 h 3020096"/>
                  <a:gd name="connsiteX5" fmla="*/ 642804 w 3228213"/>
                  <a:gd name="connsiteY5" fmla="*/ 2669460 h 3020096"/>
                  <a:gd name="connsiteX6" fmla="*/ 544070 w 3228213"/>
                  <a:gd name="connsiteY6" fmla="*/ 2132715 h 3020096"/>
                  <a:gd name="connsiteX7" fmla="*/ 418717 w 3228213"/>
                  <a:gd name="connsiteY7" fmla="*/ 1942023 h 3020096"/>
                  <a:gd name="connsiteX8" fmla="*/ 282716 w 3228213"/>
                  <a:gd name="connsiteY8" fmla="*/ 1774078 h 3020096"/>
                  <a:gd name="connsiteX9" fmla="*/ 282716 w 3228213"/>
                  <a:gd name="connsiteY9" fmla="*/ 1774078 h 3020096"/>
                  <a:gd name="connsiteX10" fmla="*/ 232865 w 3228213"/>
                  <a:gd name="connsiteY10" fmla="*/ 1706804 h 3020096"/>
                  <a:gd name="connsiteX11" fmla="*/ 205277 w 3228213"/>
                  <a:gd name="connsiteY11" fmla="*/ 1656953 h 3020096"/>
                  <a:gd name="connsiteX12" fmla="*/ 153974 w 3228213"/>
                  <a:gd name="connsiteY12" fmla="*/ 1531115 h 3020096"/>
                  <a:gd name="connsiteX13" fmla="*/ 64920 w 3228213"/>
                  <a:gd name="connsiteY13" fmla="*/ 1322516 h 3020096"/>
                  <a:gd name="connsiteX14" fmla="*/ 49433 w 3228213"/>
                  <a:gd name="connsiteY14" fmla="*/ 1245561 h 3020096"/>
                  <a:gd name="connsiteX15" fmla="*/ 66 w 3228213"/>
                  <a:gd name="connsiteY15" fmla="*/ 785287 h 3020096"/>
                  <a:gd name="connsiteX16" fmla="*/ 68308 w 3228213"/>
                  <a:gd name="connsiteY16" fmla="*/ 599435 h 3020096"/>
                  <a:gd name="connsiteX17" fmla="*/ 362090 w 3228213"/>
                  <a:gd name="connsiteY17" fmla="*/ 396643 h 3020096"/>
                  <a:gd name="connsiteX18" fmla="*/ 653452 w 3228213"/>
                  <a:gd name="connsiteY18" fmla="*/ 221439 h 3020096"/>
                  <a:gd name="connsiteX19" fmla="*/ 737182 w 3228213"/>
                  <a:gd name="connsiteY19" fmla="*/ 167716 h 3020096"/>
                  <a:gd name="connsiteX20" fmla="*/ 826720 w 3228213"/>
                  <a:gd name="connsiteY20" fmla="*/ 24455 h 3020096"/>
                  <a:gd name="connsiteX21" fmla="*/ 848984 w 3228213"/>
                  <a:gd name="connsiteY21" fmla="*/ 3159 h 3020096"/>
                  <a:gd name="connsiteX22" fmla="*/ 889639 w 3228213"/>
                  <a:gd name="connsiteY22" fmla="*/ 5095 h 3020096"/>
                  <a:gd name="connsiteX23" fmla="*/ 893995 w 3228213"/>
                  <a:gd name="connsiteY23" fmla="*/ 22035 h 3020096"/>
                  <a:gd name="connsiteX24" fmla="*/ 903191 w 3228213"/>
                  <a:gd name="connsiteY24" fmla="*/ 57850 h 3020096"/>
                  <a:gd name="connsiteX25" fmla="*/ 1505758 w 3228213"/>
                  <a:gd name="connsiteY25" fmla="*/ 756248 h 3020096"/>
                  <a:gd name="connsiteX26" fmla="*/ 1629176 w 3228213"/>
                  <a:gd name="connsiteY26" fmla="*/ 955167 h 3020096"/>
                  <a:gd name="connsiteX27" fmla="*/ 1755981 w 3228213"/>
                  <a:gd name="connsiteY27" fmla="*/ 1167639 h 3020096"/>
                  <a:gd name="connsiteX28" fmla="*/ 1873107 w 3228213"/>
                  <a:gd name="connsiteY28" fmla="*/ 1327840 h 3020096"/>
                  <a:gd name="connsiteX29" fmla="*/ 1732266 w 3228213"/>
                  <a:gd name="connsiteY29" fmla="*/ 633314 h 3020096"/>
                  <a:gd name="connsiteX30" fmla="*/ 1666443 w 3228213"/>
                  <a:gd name="connsiteY30" fmla="*/ 176912 h 3020096"/>
                  <a:gd name="connsiteX31" fmla="*/ 1671283 w 3228213"/>
                  <a:gd name="connsiteY31" fmla="*/ 159972 h 3020096"/>
                  <a:gd name="connsiteX32" fmla="*/ 1682899 w 3228213"/>
                  <a:gd name="connsiteY32" fmla="*/ 168200 h 3020096"/>
                  <a:gd name="connsiteX33" fmla="*/ 1820352 w 3228213"/>
                  <a:gd name="connsiteY33" fmla="*/ 253382 h 3020096"/>
                  <a:gd name="connsiteX34" fmla="*/ 2311118 w 3228213"/>
                  <a:gd name="connsiteY34" fmla="*/ 446978 h 3020096"/>
                  <a:gd name="connsiteX35" fmla="*/ 2636843 w 3228213"/>
                  <a:gd name="connsiteY35" fmla="*/ 723820 h 3020096"/>
                  <a:gd name="connsiteX36" fmla="*/ 2683790 w 3228213"/>
                  <a:gd name="connsiteY36" fmla="*/ 786739 h 3020096"/>
                  <a:gd name="connsiteX37" fmla="*/ 2787364 w 3228213"/>
                  <a:gd name="connsiteY37" fmla="*/ 919352 h 3020096"/>
                  <a:gd name="connsiteX38" fmla="*/ 3089858 w 3228213"/>
                  <a:gd name="connsiteY38" fmla="*/ 1364139 h 3020096"/>
                  <a:gd name="connsiteX39" fmla="*/ 3109701 w 3228213"/>
                  <a:gd name="connsiteY39" fmla="*/ 1394146 h 3020096"/>
                  <a:gd name="connsiteX40" fmla="*/ 3134869 w 3228213"/>
                  <a:gd name="connsiteY40" fmla="*/ 1436737 h 3020096"/>
                  <a:gd name="connsiteX41" fmla="*/ 3177460 w 3228213"/>
                  <a:gd name="connsiteY41" fmla="*/ 1558703 h 3020096"/>
                  <a:gd name="connsiteX42" fmla="*/ 3220051 w 3228213"/>
                  <a:gd name="connsiteY42" fmla="*/ 1770690 h 3020096"/>
                  <a:gd name="connsiteX43" fmla="*/ 3231183 w 3228213"/>
                  <a:gd name="connsiteY43" fmla="*/ 1852485 h 3020096"/>
                  <a:gd name="connsiteX44" fmla="*/ 3203111 w 3228213"/>
                  <a:gd name="connsiteY44" fmla="*/ 1957027 h 3020096"/>
                  <a:gd name="connsiteX45" fmla="*/ 3175524 w 3228213"/>
                  <a:gd name="connsiteY45" fmla="*/ 1987518 h 3020096"/>
                  <a:gd name="connsiteX46" fmla="*/ 2777200 w 3228213"/>
                  <a:gd name="connsiteY46" fmla="*/ 2064472 h 3020096"/>
                  <a:gd name="connsiteX47" fmla="*/ 2590864 w 3228213"/>
                  <a:gd name="connsiteY47" fmla="*/ 1982678 h 3020096"/>
                  <a:gd name="connsiteX48" fmla="*/ 2485354 w 3228213"/>
                  <a:gd name="connsiteY48" fmla="*/ 2335507 h 3020096"/>
                  <a:gd name="connsiteX49" fmla="*/ 2648459 w 3228213"/>
                  <a:gd name="connsiteY49" fmla="*/ 2975341 h 3020096"/>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77200 w 3232540"/>
                  <a:gd name="connsiteY46" fmla="*/ 2064472 h 3023327"/>
                  <a:gd name="connsiteX47" fmla="*/ 2384298 w 3232540"/>
                  <a:gd name="connsiteY47" fmla="*/ 1825688 h 3023327"/>
                  <a:gd name="connsiteX48" fmla="*/ 2485354 w 3232540"/>
                  <a:gd name="connsiteY48" fmla="*/ 2335507 h 3023327"/>
                  <a:gd name="connsiteX49" fmla="*/ 2648459 w 3232540"/>
                  <a:gd name="connsiteY49"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485354 w 3232540"/>
                  <a:gd name="connsiteY48" fmla="*/ 2335507 h 3023327"/>
                  <a:gd name="connsiteX49" fmla="*/ 2648459 w 3232540"/>
                  <a:gd name="connsiteY49"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407026 w 3232540"/>
                  <a:gd name="connsiteY48" fmla="*/ 2052784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16136 w 3232540"/>
                  <a:gd name="connsiteY48" fmla="*/ 1967403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16136 w 3232540"/>
                  <a:gd name="connsiteY48" fmla="*/ 1967403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61403 w 3232540"/>
                  <a:gd name="connsiteY48" fmla="*/ 1976456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93352 w 3232540"/>
                  <a:gd name="connsiteY47" fmla="*/ 1880009 h 3023327"/>
                  <a:gd name="connsiteX48" fmla="*/ 2361403 w 3232540"/>
                  <a:gd name="connsiteY48" fmla="*/ 1976456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175524 w 3232540"/>
                  <a:gd name="connsiteY44" fmla="*/ 1987518 h 3023327"/>
                  <a:gd name="connsiteX45" fmla="*/ 2763429 w 3232540"/>
                  <a:gd name="connsiteY45" fmla="*/ 2050701 h 3023327"/>
                  <a:gd name="connsiteX46" fmla="*/ 2393352 w 3232540"/>
                  <a:gd name="connsiteY46" fmla="*/ 1880009 h 3023327"/>
                  <a:gd name="connsiteX47" fmla="*/ 2361403 w 3232540"/>
                  <a:gd name="connsiteY47" fmla="*/ 1976456 h 3023327"/>
                  <a:gd name="connsiteX48" fmla="*/ 2485354 w 3232540"/>
                  <a:gd name="connsiteY48" fmla="*/ 2335507 h 3023327"/>
                  <a:gd name="connsiteX49" fmla="*/ 2648459 w 3232540"/>
                  <a:gd name="connsiteY49"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34869 w 3232540"/>
                  <a:gd name="connsiteY39" fmla="*/ 1436737 h 3023327"/>
                  <a:gd name="connsiteX40" fmla="*/ 3177460 w 3232540"/>
                  <a:gd name="connsiteY40" fmla="*/ 1558703 h 3023327"/>
                  <a:gd name="connsiteX41" fmla="*/ 3220051 w 3232540"/>
                  <a:gd name="connsiteY41" fmla="*/ 1770690 h 3023327"/>
                  <a:gd name="connsiteX42" fmla="*/ 3231183 w 3232540"/>
                  <a:gd name="connsiteY42" fmla="*/ 1852485 h 3023327"/>
                  <a:gd name="connsiteX43" fmla="*/ 3175524 w 3232540"/>
                  <a:gd name="connsiteY43" fmla="*/ 1987518 h 3023327"/>
                  <a:gd name="connsiteX44" fmla="*/ 2763429 w 3232540"/>
                  <a:gd name="connsiteY44" fmla="*/ 2050701 h 3023327"/>
                  <a:gd name="connsiteX45" fmla="*/ 2393352 w 3232540"/>
                  <a:gd name="connsiteY45" fmla="*/ 1880009 h 3023327"/>
                  <a:gd name="connsiteX46" fmla="*/ 2361403 w 3232540"/>
                  <a:gd name="connsiteY46" fmla="*/ 1976456 h 3023327"/>
                  <a:gd name="connsiteX47" fmla="*/ 2485354 w 3232540"/>
                  <a:gd name="connsiteY47" fmla="*/ 2335507 h 3023327"/>
                  <a:gd name="connsiteX48" fmla="*/ 2648459 w 3232540"/>
                  <a:gd name="connsiteY48"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134869 w 3232540"/>
                  <a:gd name="connsiteY38" fmla="*/ 1436737 h 3023327"/>
                  <a:gd name="connsiteX39" fmla="*/ 3177460 w 3232540"/>
                  <a:gd name="connsiteY39" fmla="*/ 1558703 h 3023327"/>
                  <a:gd name="connsiteX40" fmla="*/ 3220051 w 3232540"/>
                  <a:gd name="connsiteY40" fmla="*/ 1770690 h 3023327"/>
                  <a:gd name="connsiteX41" fmla="*/ 3231183 w 3232540"/>
                  <a:gd name="connsiteY41" fmla="*/ 1852485 h 3023327"/>
                  <a:gd name="connsiteX42" fmla="*/ 3175524 w 3232540"/>
                  <a:gd name="connsiteY42" fmla="*/ 1987518 h 3023327"/>
                  <a:gd name="connsiteX43" fmla="*/ 2763429 w 3232540"/>
                  <a:gd name="connsiteY43" fmla="*/ 2050701 h 3023327"/>
                  <a:gd name="connsiteX44" fmla="*/ 2393352 w 3232540"/>
                  <a:gd name="connsiteY44" fmla="*/ 1880009 h 3023327"/>
                  <a:gd name="connsiteX45" fmla="*/ 2361403 w 3232540"/>
                  <a:gd name="connsiteY45" fmla="*/ 1976456 h 3023327"/>
                  <a:gd name="connsiteX46" fmla="*/ 2485354 w 3232540"/>
                  <a:gd name="connsiteY46" fmla="*/ 2335507 h 3023327"/>
                  <a:gd name="connsiteX47" fmla="*/ 2648459 w 3232540"/>
                  <a:gd name="connsiteY47" fmla="*/ 2975341 h 3023327"/>
                  <a:gd name="connsiteX0" fmla="*/ 2648459 w 3233993"/>
                  <a:gd name="connsiteY0" fmla="*/ 2975341 h 3023327"/>
                  <a:gd name="connsiteX1" fmla="*/ 2648459 w 3233993"/>
                  <a:gd name="connsiteY1" fmla="*/ 3008253 h 3023327"/>
                  <a:gd name="connsiteX2" fmla="*/ 2528913 w 3233993"/>
                  <a:gd name="connsiteY2" fmla="*/ 3016480 h 3023327"/>
                  <a:gd name="connsiteX3" fmla="*/ 699431 w 3233993"/>
                  <a:gd name="connsiteY3" fmla="*/ 3014545 h 3023327"/>
                  <a:gd name="connsiteX4" fmla="*/ 617153 w 3233993"/>
                  <a:gd name="connsiteY4" fmla="*/ 2980181 h 3023327"/>
                  <a:gd name="connsiteX5" fmla="*/ 642804 w 3233993"/>
                  <a:gd name="connsiteY5" fmla="*/ 2669460 h 3023327"/>
                  <a:gd name="connsiteX6" fmla="*/ 544070 w 3233993"/>
                  <a:gd name="connsiteY6" fmla="*/ 2132715 h 3023327"/>
                  <a:gd name="connsiteX7" fmla="*/ 418717 w 3233993"/>
                  <a:gd name="connsiteY7" fmla="*/ 1942023 h 3023327"/>
                  <a:gd name="connsiteX8" fmla="*/ 282716 w 3233993"/>
                  <a:gd name="connsiteY8" fmla="*/ 1774078 h 3023327"/>
                  <a:gd name="connsiteX9" fmla="*/ 282716 w 3233993"/>
                  <a:gd name="connsiteY9" fmla="*/ 1774078 h 3023327"/>
                  <a:gd name="connsiteX10" fmla="*/ 232865 w 3233993"/>
                  <a:gd name="connsiteY10" fmla="*/ 1706804 h 3023327"/>
                  <a:gd name="connsiteX11" fmla="*/ 205277 w 3233993"/>
                  <a:gd name="connsiteY11" fmla="*/ 1656953 h 3023327"/>
                  <a:gd name="connsiteX12" fmla="*/ 153974 w 3233993"/>
                  <a:gd name="connsiteY12" fmla="*/ 1531115 h 3023327"/>
                  <a:gd name="connsiteX13" fmla="*/ 64920 w 3233993"/>
                  <a:gd name="connsiteY13" fmla="*/ 1322516 h 3023327"/>
                  <a:gd name="connsiteX14" fmla="*/ 49433 w 3233993"/>
                  <a:gd name="connsiteY14" fmla="*/ 1245561 h 3023327"/>
                  <a:gd name="connsiteX15" fmla="*/ 66 w 3233993"/>
                  <a:gd name="connsiteY15" fmla="*/ 785287 h 3023327"/>
                  <a:gd name="connsiteX16" fmla="*/ 68308 w 3233993"/>
                  <a:gd name="connsiteY16" fmla="*/ 599435 h 3023327"/>
                  <a:gd name="connsiteX17" fmla="*/ 362090 w 3233993"/>
                  <a:gd name="connsiteY17" fmla="*/ 396643 h 3023327"/>
                  <a:gd name="connsiteX18" fmla="*/ 653452 w 3233993"/>
                  <a:gd name="connsiteY18" fmla="*/ 221439 h 3023327"/>
                  <a:gd name="connsiteX19" fmla="*/ 737182 w 3233993"/>
                  <a:gd name="connsiteY19" fmla="*/ 167716 h 3023327"/>
                  <a:gd name="connsiteX20" fmla="*/ 826720 w 3233993"/>
                  <a:gd name="connsiteY20" fmla="*/ 24455 h 3023327"/>
                  <a:gd name="connsiteX21" fmla="*/ 848984 w 3233993"/>
                  <a:gd name="connsiteY21" fmla="*/ 3159 h 3023327"/>
                  <a:gd name="connsiteX22" fmla="*/ 889639 w 3233993"/>
                  <a:gd name="connsiteY22" fmla="*/ 5095 h 3023327"/>
                  <a:gd name="connsiteX23" fmla="*/ 893995 w 3233993"/>
                  <a:gd name="connsiteY23" fmla="*/ 22035 h 3023327"/>
                  <a:gd name="connsiteX24" fmla="*/ 903191 w 3233993"/>
                  <a:gd name="connsiteY24" fmla="*/ 57850 h 3023327"/>
                  <a:gd name="connsiteX25" fmla="*/ 1505758 w 3233993"/>
                  <a:gd name="connsiteY25" fmla="*/ 756248 h 3023327"/>
                  <a:gd name="connsiteX26" fmla="*/ 1629176 w 3233993"/>
                  <a:gd name="connsiteY26" fmla="*/ 955167 h 3023327"/>
                  <a:gd name="connsiteX27" fmla="*/ 1755981 w 3233993"/>
                  <a:gd name="connsiteY27" fmla="*/ 1167639 h 3023327"/>
                  <a:gd name="connsiteX28" fmla="*/ 1873107 w 3233993"/>
                  <a:gd name="connsiteY28" fmla="*/ 1327840 h 3023327"/>
                  <a:gd name="connsiteX29" fmla="*/ 1732266 w 3233993"/>
                  <a:gd name="connsiteY29" fmla="*/ 633314 h 3023327"/>
                  <a:gd name="connsiteX30" fmla="*/ 1666443 w 3233993"/>
                  <a:gd name="connsiteY30" fmla="*/ 176912 h 3023327"/>
                  <a:gd name="connsiteX31" fmla="*/ 1671283 w 3233993"/>
                  <a:gd name="connsiteY31" fmla="*/ 159972 h 3023327"/>
                  <a:gd name="connsiteX32" fmla="*/ 1682899 w 3233993"/>
                  <a:gd name="connsiteY32" fmla="*/ 168200 h 3023327"/>
                  <a:gd name="connsiteX33" fmla="*/ 1820352 w 3233993"/>
                  <a:gd name="connsiteY33" fmla="*/ 253382 h 3023327"/>
                  <a:gd name="connsiteX34" fmla="*/ 2311118 w 3233993"/>
                  <a:gd name="connsiteY34" fmla="*/ 446978 h 3023327"/>
                  <a:gd name="connsiteX35" fmla="*/ 2636843 w 3233993"/>
                  <a:gd name="connsiteY35" fmla="*/ 723820 h 3023327"/>
                  <a:gd name="connsiteX36" fmla="*/ 2683790 w 3233993"/>
                  <a:gd name="connsiteY36" fmla="*/ 786739 h 3023327"/>
                  <a:gd name="connsiteX37" fmla="*/ 2787364 w 3233993"/>
                  <a:gd name="connsiteY37" fmla="*/ 919352 h 3023327"/>
                  <a:gd name="connsiteX38" fmla="*/ 3134869 w 3233993"/>
                  <a:gd name="connsiteY38" fmla="*/ 1436737 h 3023327"/>
                  <a:gd name="connsiteX39" fmla="*/ 3177460 w 3233993"/>
                  <a:gd name="connsiteY39" fmla="*/ 1558703 h 3023327"/>
                  <a:gd name="connsiteX40" fmla="*/ 3231183 w 3233993"/>
                  <a:gd name="connsiteY40" fmla="*/ 1852485 h 3023327"/>
                  <a:gd name="connsiteX41" fmla="*/ 3175524 w 3233993"/>
                  <a:gd name="connsiteY41" fmla="*/ 1987518 h 3023327"/>
                  <a:gd name="connsiteX42" fmla="*/ 2763429 w 3233993"/>
                  <a:gd name="connsiteY42" fmla="*/ 2050701 h 3023327"/>
                  <a:gd name="connsiteX43" fmla="*/ 2393352 w 3233993"/>
                  <a:gd name="connsiteY43" fmla="*/ 1880009 h 3023327"/>
                  <a:gd name="connsiteX44" fmla="*/ 2361403 w 3233993"/>
                  <a:gd name="connsiteY44" fmla="*/ 1976456 h 3023327"/>
                  <a:gd name="connsiteX45" fmla="*/ 2485354 w 3233993"/>
                  <a:gd name="connsiteY45" fmla="*/ 2335507 h 3023327"/>
                  <a:gd name="connsiteX46" fmla="*/ 2648459 w 3233993"/>
                  <a:gd name="connsiteY46" fmla="*/ 2975341 h 3023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233993" h="3023327">
                    <a:moveTo>
                      <a:pt x="2648459" y="2975341"/>
                    </a:moveTo>
                    <a:cubicBezTo>
                      <a:pt x="2651363" y="2986473"/>
                      <a:pt x="2653783" y="2998573"/>
                      <a:pt x="2648459" y="3008253"/>
                    </a:cubicBezTo>
                    <a:cubicBezTo>
                      <a:pt x="2633939" y="3035356"/>
                      <a:pt x="2551661" y="3017933"/>
                      <a:pt x="2528913" y="3016480"/>
                    </a:cubicBezTo>
                    <a:cubicBezTo>
                      <a:pt x="2465027" y="3012609"/>
                      <a:pt x="747346" y="3014545"/>
                      <a:pt x="699431" y="3014545"/>
                    </a:cubicBezTo>
                    <a:cubicBezTo>
                      <a:pt x="664100" y="3014545"/>
                      <a:pt x="612313" y="3032936"/>
                      <a:pt x="617153" y="2980181"/>
                    </a:cubicBezTo>
                    <a:cubicBezTo>
                      <a:pt x="626349" y="2877576"/>
                      <a:pt x="644256" y="2772550"/>
                      <a:pt x="642804" y="2669460"/>
                    </a:cubicBezTo>
                    <a:cubicBezTo>
                      <a:pt x="640868" y="2487964"/>
                      <a:pt x="637480" y="2291948"/>
                      <a:pt x="544070" y="2132715"/>
                    </a:cubicBezTo>
                    <a:cubicBezTo>
                      <a:pt x="505351" y="2066892"/>
                      <a:pt x="463728" y="2003490"/>
                      <a:pt x="418717" y="1942023"/>
                    </a:cubicBezTo>
                    <a:cubicBezTo>
                      <a:pt x="378062" y="1886848"/>
                      <a:pt x="335471" y="1818605"/>
                      <a:pt x="282716" y="1774078"/>
                    </a:cubicBezTo>
                    <a:lnTo>
                      <a:pt x="282716" y="1774078"/>
                    </a:lnTo>
                    <a:cubicBezTo>
                      <a:pt x="262872" y="1743587"/>
                      <a:pt x="248352" y="1730035"/>
                      <a:pt x="232865" y="1706804"/>
                    </a:cubicBezTo>
                    <a:cubicBezTo>
                      <a:pt x="212537" y="1696156"/>
                      <a:pt x="208181" y="1676796"/>
                      <a:pt x="205277" y="1656953"/>
                    </a:cubicBezTo>
                    <a:cubicBezTo>
                      <a:pt x="199469" y="1615814"/>
                      <a:pt x="169946" y="1569835"/>
                      <a:pt x="153974" y="1531115"/>
                    </a:cubicBezTo>
                    <a:cubicBezTo>
                      <a:pt x="124935" y="1461421"/>
                      <a:pt x="98800" y="1389790"/>
                      <a:pt x="64920" y="1322516"/>
                    </a:cubicBezTo>
                    <a:cubicBezTo>
                      <a:pt x="53304" y="1299284"/>
                      <a:pt x="54756" y="1271213"/>
                      <a:pt x="49433" y="1245561"/>
                    </a:cubicBezTo>
                    <a:cubicBezTo>
                      <a:pt x="19909" y="1090685"/>
                      <a:pt x="7809" y="943068"/>
                      <a:pt x="66" y="785287"/>
                    </a:cubicBezTo>
                    <a:cubicBezTo>
                      <a:pt x="-2354" y="731564"/>
                      <a:pt x="62984" y="601855"/>
                      <a:pt x="68308" y="599435"/>
                    </a:cubicBezTo>
                    <a:cubicBezTo>
                      <a:pt x="81376" y="586367"/>
                      <a:pt x="316111" y="424714"/>
                      <a:pt x="362090" y="396643"/>
                    </a:cubicBezTo>
                    <a:cubicBezTo>
                      <a:pt x="458888" y="338564"/>
                      <a:pt x="552782" y="272258"/>
                      <a:pt x="653452" y="221439"/>
                    </a:cubicBezTo>
                    <a:cubicBezTo>
                      <a:pt x="657324" y="219503"/>
                      <a:pt x="712015" y="183204"/>
                      <a:pt x="737182" y="167716"/>
                    </a:cubicBezTo>
                    <a:cubicBezTo>
                      <a:pt x="754606" y="129481"/>
                      <a:pt x="823333" y="39458"/>
                      <a:pt x="826720" y="24455"/>
                    </a:cubicBezTo>
                    <a:cubicBezTo>
                      <a:pt x="836400" y="19615"/>
                      <a:pt x="833980" y="2675"/>
                      <a:pt x="848984" y="3159"/>
                    </a:cubicBezTo>
                    <a:cubicBezTo>
                      <a:pt x="863020" y="-4101"/>
                      <a:pt x="876087" y="3159"/>
                      <a:pt x="889639" y="5095"/>
                    </a:cubicBezTo>
                    <a:cubicBezTo>
                      <a:pt x="896899" y="8967"/>
                      <a:pt x="897383" y="15743"/>
                      <a:pt x="893995" y="22035"/>
                    </a:cubicBezTo>
                    <a:cubicBezTo>
                      <a:pt x="886251" y="37039"/>
                      <a:pt x="893027" y="46718"/>
                      <a:pt x="903191" y="57850"/>
                    </a:cubicBezTo>
                    <a:cubicBezTo>
                      <a:pt x="1111307" y="284357"/>
                      <a:pt x="1334426" y="498765"/>
                      <a:pt x="1505758" y="756248"/>
                    </a:cubicBezTo>
                    <a:cubicBezTo>
                      <a:pt x="1548834" y="821102"/>
                      <a:pt x="1589005" y="888377"/>
                      <a:pt x="1629176" y="955167"/>
                    </a:cubicBezTo>
                    <a:cubicBezTo>
                      <a:pt x="1665475" y="1028250"/>
                      <a:pt x="1713874" y="1097460"/>
                      <a:pt x="1755981" y="1167639"/>
                    </a:cubicBezTo>
                    <a:cubicBezTo>
                      <a:pt x="1791797" y="1227654"/>
                      <a:pt x="1820836" y="1280409"/>
                      <a:pt x="1873107" y="1327840"/>
                    </a:cubicBezTo>
                    <a:cubicBezTo>
                      <a:pt x="1819868" y="1089233"/>
                      <a:pt x="1785989" y="871437"/>
                      <a:pt x="1732266" y="633314"/>
                    </a:cubicBezTo>
                    <a:cubicBezTo>
                      <a:pt x="1705162" y="483761"/>
                      <a:pt x="1668863" y="328401"/>
                      <a:pt x="1666443" y="176912"/>
                    </a:cubicBezTo>
                    <a:cubicBezTo>
                      <a:pt x="1667895" y="169652"/>
                      <a:pt x="1662571" y="156584"/>
                      <a:pt x="1671283" y="159972"/>
                    </a:cubicBezTo>
                    <a:cubicBezTo>
                      <a:pt x="1675639" y="161908"/>
                      <a:pt x="1680479" y="164328"/>
                      <a:pt x="1682899" y="168200"/>
                    </a:cubicBezTo>
                    <a:cubicBezTo>
                      <a:pt x="1715326" y="218051"/>
                      <a:pt x="1772437" y="232086"/>
                      <a:pt x="1820352" y="253382"/>
                    </a:cubicBezTo>
                    <a:cubicBezTo>
                      <a:pt x="1861975" y="271774"/>
                      <a:pt x="2271915" y="422779"/>
                      <a:pt x="2311118" y="446978"/>
                    </a:cubicBezTo>
                    <a:cubicBezTo>
                      <a:pt x="2366777" y="478437"/>
                      <a:pt x="2623291" y="706397"/>
                      <a:pt x="2636843" y="723820"/>
                    </a:cubicBezTo>
                    <a:cubicBezTo>
                      <a:pt x="2652815" y="744632"/>
                      <a:pt x="2666850" y="766895"/>
                      <a:pt x="2683790" y="786739"/>
                    </a:cubicBezTo>
                    <a:cubicBezTo>
                      <a:pt x="2720573" y="829330"/>
                      <a:pt x="2753969" y="873857"/>
                      <a:pt x="2787364" y="919352"/>
                    </a:cubicBezTo>
                    <a:cubicBezTo>
                      <a:pt x="2862544" y="1027685"/>
                      <a:pt x="3069853" y="1330179"/>
                      <a:pt x="3134869" y="1436737"/>
                    </a:cubicBezTo>
                    <a:cubicBezTo>
                      <a:pt x="3163908" y="1473037"/>
                      <a:pt x="3169232" y="1516112"/>
                      <a:pt x="3177460" y="1558703"/>
                    </a:cubicBezTo>
                    <a:cubicBezTo>
                      <a:pt x="3193512" y="1627994"/>
                      <a:pt x="3231506" y="1781016"/>
                      <a:pt x="3231183" y="1852485"/>
                    </a:cubicBezTo>
                    <a:cubicBezTo>
                      <a:pt x="3230860" y="1923954"/>
                      <a:pt x="3253483" y="1954482"/>
                      <a:pt x="3175524" y="1987518"/>
                    </a:cubicBezTo>
                    <a:cubicBezTo>
                      <a:pt x="3097565" y="2020554"/>
                      <a:pt x="2893791" y="2068619"/>
                      <a:pt x="2763429" y="2050701"/>
                    </a:cubicBezTo>
                    <a:cubicBezTo>
                      <a:pt x="2633067" y="2032783"/>
                      <a:pt x="2488557" y="1945763"/>
                      <a:pt x="2393352" y="1880009"/>
                    </a:cubicBezTo>
                    <a:cubicBezTo>
                      <a:pt x="2383528" y="1932686"/>
                      <a:pt x="2374857" y="1908011"/>
                      <a:pt x="2361403" y="1976456"/>
                    </a:cubicBezTo>
                    <a:cubicBezTo>
                      <a:pt x="2386509" y="2061426"/>
                      <a:pt x="2434098" y="2209290"/>
                      <a:pt x="2485354" y="2335507"/>
                    </a:cubicBezTo>
                    <a:cubicBezTo>
                      <a:pt x="2539077" y="2544590"/>
                      <a:pt x="2647007" y="2970986"/>
                      <a:pt x="2648459" y="2975341"/>
                    </a:cubicBezTo>
                    <a:close/>
                  </a:path>
                </a:pathLst>
              </a:custGeom>
              <a:solidFill>
                <a:schemeClr val="bg1"/>
              </a:solidFill>
              <a:ln w="4834" cap="flat">
                <a:noFill/>
                <a:prstDash val="solid"/>
                <a:miter/>
              </a:ln>
            </p:spPr>
            <p:txBody>
              <a:bodyPr rtlCol="0" anchor="ctr"/>
              <a:lstStyle/>
              <a:p>
                <a:endParaRPr lang="en-US"/>
              </a:p>
            </p:txBody>
          </p:sp>
          <p:sp>
            <p:nvSpPr>
              <p:cNvPr id="1048629" name="Freeform: Shape 76"/>
              <p:cNvSpPr/>
              <p:nvPr/>
            </p:nvSpPr>
            <p:spPr>
              <a:xfrm>
                <a:off x="8189378" y="2997346"/>
                <a:ext cx="696946" cy="1476169"/>
              </a:xfrm>
              <a:custGeom>
                <a:avLst/>
                <a:gdLst>
                  <a:gd name="connsiteX0" fmla="*/ 689637 w 696945"/>
                  <a:gd name="connsiteY0" fmla="*/ 1300553 h 1476169"/>
                  <a:gd name="connsiteX1" fmla="*/ 696897 w 696945"/>
                  <a:gd name="connsiteY1" fmla="*/ 1350404 h 1476169"/>
                  <a:gd name="connsiteX2" fmla="*/ 660114 w 696945"/>
                  <a:gd name="connsiteY2" fmla="*/ 1449138 h 1476169"/>
                  <a:gd name="connsiteX3" fmla="*/ 641722 w 696945"/>
                  <a:gd name="connsiteY3" fmla="*/ 1467530 h 1476169"/>
                  <a:gd name="connsiteX4" fmla="*/ 482006 w 696945"/>
                  <a:gd name="connsiteY4" fmla="*/ 1457850 h 1476169"/>
                  <a:gd name="connsiteX5" fmla="*/ 445222 w 696945"/>
                  <a:gd name="connsiteY5" fmla="*/ 1448170 h 1476169"/>
                  <a:gd name="connsiteX6" fmla="*/ 353748 w 696945"/>
                  <a:gd name="connsiteY6" fmla="*/ 1382347 h 1476169"/>
                  <a:gd name="connsiteX7" fmla="*/ 165476 w 696945"/>
                  <a:gd name="connsiteY7" fmla="*/ 1081790 h 1476169"/>
                  <a:gd name="connsiteX8" fmla="*/ 124821 w 696945"/>
                  <a:gd name="connsiteY8" fmla="*/ 1037747 h 1476169"/>
                  <a:gd name="connsiteX9" fmla="*/ 35767 w 696945"/>
                  <a:gd name="connsiteY9" fmla="*/ 892550 h 1476169"/>
                  <a:gd name="connsiteX10" fmla="*/ 12535 w 696945"/>
                  <a:gd name="connsiteY10" fmla="*/ 737189 h 1476169"/>
                  <a:gd name="connsiteX11" fmla="*/ 16407 w 696945"/>
                  <a:gd name="connsiteY11" fmla="*/ 576988 h 1476169"/>
                  <a:gd name="connsiteX12" fmla="*/ 436 w 696945"/>
                  <a:gd name="connsiteY12" fmla="*/ 423564 h 1476169"/>
                  <a:gd name="connsiteX13" fmla="*/ 109817 w 696945"/>
                  <a:gd name="connsiteY13" fmla="*/ 645231 h 1476169"/>
                  <a:gd name="connsiteX14" fmla="*/ 109817 w 696945"/>
                  <a:gd name="connsiteY14" fmla="*/ 480674 h 1476169"/>
                  <a:gd name="connsiteX15" fmla="*/ 47867 w 696945"/>
                  <a:gd name="connsiteY15" fmla="*/ 267235 h 1476169"/>
                  <a:gd name="connsiteX16" fmla="*/ 38187 w 696945"/>
                  <a:gd name="connsiteY16" fmla="*/ 234807 h 1476169"/>
                  <a:gd name="connsiteX17" fmla="*/ 15439 w 696945"/>
                  <a:gd name="connsiteY17" fmla="*/ 94450 h 1476169"/>
                  <a:gd name="connsiteX18" fmla="*/ 52707 w 696945"/>
                  <a:gd name="connsiteY18" fmla="*/ 83803 h 1476169"/>
                  <a:gd name="connsiteX19" fmla="*/ 56578 w 696945"/>
                  <a:gd name="connsiteY19" fmla="*/ 21368 h 1476169"/>
                  <a:gd name="connsiteX20" fmla="*/ 108849 w 696945"/>
                  <a:gd name="connsiteY20" fmla="*/ 4428 h 1476169"/>
                  <a:gd name="connsiteX21" fmla="*/ 153376 w 696945"/>
                  <a:gd name="connsiteY21" fmla="*/ 34436 h 1476169"/>
                  <a:gd name="connsiteX22" fmla="*/ 182416 w 696945"/>
                  <a:gd name="connsiteY22" fmla="*/ 46051 h 1476169"/>
                  <a:gd name="connsiteX23" fmla="*/ 206615 w 696945"/>
                  <a:gd name="connsiteY23" fmla="*/ 92514 h 1476169"/>
                  <a:gd name="connsiteX24" fmla="*/ 229847 w 696945"/>
                  <a:gd name="connsiteY24" fmla="*/ 108002 h 1476169"/>
                  <a:gd name="connsiteX25" fmla="*/ 255498 w 696945"/>
                  <a:gd name="connsiteY25" fmla="*/ 137041 h 1476169"/>
                  <a:gd name="connsiteX26" fmla="*/ 281150 w 696945"/>
                  <a:gd name="connsiteY26" fmla="*/ 166081 h 1476169"/>
                  <a:gd name="connsiteX27" fmla="*/ 308737 w 696945"/>
                  <a:gd name="connsiteY27" fmla="*/ 203832 h 1476169"/>
                  <a:gd name="connsiteX28" fmla="*/ 366816 w 696945"/>
                  <a:gd name="connsiteY28" fmla="*/ 276431 h 1476169"/>
                  <a:gd name="connsiteX29" fmla="*/ 366816 w 696945"/>
                  <a:gd name="connsiteY29" fmla="*/ 276431 h 1476169"/>
                  <a:gd name="connsiteX30" fmla="*/ 396339 w 696945"/>
                  <a:gd name="connsiteY30" fmla="*/ 339349 h 1476169"/>
                  <a:gd name="connsiteX31" fmla="*/ 424895 w 696945"/>
                  <a:gd name="connsiteY31" fmla="*/ 426951 h 1476169"/>
                  <a:gd name="connsiteX32" fmla="*/ 444738 w 696945"/>
                  <a:gd name="connsiteY32" fmla="*/ 576504 h 1476169"/>
                  <a:gd name="connsiteX33" fmla="*/ 473778 w 696945"/>
                  <a:gd name="connsiteY33" fmla="*/ 944337 h 1476169"/>
                  <a:gd name="connsiteX34" fmla="*/ 689637 w 696945"/>
                  <a:gd name="connsiteY34" fmla="*/ 1300553 h 1476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96945" h="1476169">
                    <a:moveTo>
                      <a:pt x="689637" y="1300553"/>
                    </a:moveTo>
                    <a:cubicBezTo>
                      <a:pt x="700769" y="1316525"/>
                      <a:pt x="702221" y="1332497"/>
                      <a:pt x="696897" y="1350404"/>
                    </a:cubicBezTo>
                    <a:cubicBezTo>
                      <a:pt x="687701" y="1384284"/>
                      <a:pt x="679957" y="1418647"/>
                      <a:pt x="660114" y="1449138"/>
                    </a:cubicBezTo>
                    <a:cubicBezTo>
                      <a:pt x="655274" y="1456398"/>
                      <a:pt x="649950" y="1463658"/>
                      <a:pt x="641722" y="1467530"/>
                    </a:cubicBezTo>
                    <a:cubicBezTo>
                      <a:pt x="586547" y="1494149"/>
                      <a:pt x="534277" y="1473338"/>
                      <a:pt x="482006" y="1457850"/>
                    </a:cubicBezTo>
                    <a:cubicBezTo>
                      <a:pt x="469906" y="1454462"/>
                      <a:pt x="457806" y="1450106"/>
                      <a:pt x="445222" y="1448170"/>
                    </a:cubicBezTo>
                    <a:cubicBezTo>
                      <a:pt x="406019" y="1438006"/>
                      <a:pt x="376012" y="1420099"/>
                      <a:pt x="353748" y="1382347"/>
                    </a:cubicBezTo>
                    <a:cubicBezTo>
                      <a:pt x="292282" y="1278774"/>
                      <a:pt x="229363" y="1183912"/>
                      <a:pt x="165476" y="1081790"/>
                    </a:cubicBezTo>
                    <a:cubicBezTo>
                      <a:pt x="155796" y="1066302"/>
                      <a:pt x="137405" y="1049846"/>
                      <a:pt x="124821" y="1037747"/>
                    </a:cubicBezTo>
                    <a:cubicBezTo>
                      <a:pt x="82230" y="997092"/>
                      <a:pt x="56578" y="954984"/>
                      <a:pt x="35767" y="892550"/>
                    </a:cubicBezTo>
                    <a:cubicBezTo>
                      <a:pt x="26087" y="864962"/>
                      <a:pt x="13503" y="756065"/>
                      <a:pt x="12535" y="737189"/>
                    </a:cubicBezTo>
                    <a:cubicBezTo>
                      <a:pt x="9147" y="663139"/>
                      <a:pt x="22215" y="651039"/>
                      <a:pt x="16407" y="576988"/>
                    </a:cubicBezTo>
                    <a:cubicBezTo>
                      <a:pt x="14471" y="554241"/>
                      <a:pt x="-2952" y="445827"/>
                      <a:pt x="436" y="423564"/>
                    </a:cubicBezTo>
                    <a:cubicBezTo>
                      <a:pt x="59966" y="417272"/>
                      <a:pt x="98686" y="563921"/>
                      <a:pt x="109817" y="645231"/>
                    </a:cubicBezTo>
                    <a:cubicBezTo>
                      <a:pt x="113689" y="672334"/>
                      <a:pt x="114173" y="508262"/>
                      <a:pt x="109817" y="480674"/>
                    </a:cubicBezTo>
                    <a:cubicBezTo>
                      <a:pt x="98202" y="407108"/>
                      <a:pt x="71098" y="337413"/>
                      <a:pt x="47867" y="267235"/>
                    </a:cubicBezTo>
                    <a:cubicBezTo>
                      <a:pt x="44479" y="256587"/>
                      <a:pt x="40607" y="245939"/>
                      <a:pt x="38187" y="234807"/>
                    </a:cubicBezTo>
                    <a:cubicBezTo>
                      <a:pt x="40607" y="211576"/>
                      <a:pt x="-5856" y="109454"/>
                      <a:pt x="15439" y="94450"/>
                    </a:cubicBezTo>
                    <a:cubicBezTo>
                      <a:pt x="34315" y="89126"/>
                      <a:pt x="56095" y="96386"/>
                      <a:pt x="52707" y="83803"/>
                    </a:cubicBezTo>
                    <a:cubicBezTo>
                      <a:pt x="45447" y="61539"/>
                      <a:pt x="52707" y="32016"/>
                      <a:pt x="56578" y="21368"/>
                    </a:cubicBezTo>
                    <a:cubicBezTo>
                      <a:pt x="62870" y="-896"/>
                      <a:pt x="91426" y="-4284"/>
                      <a:pt x="108849" y="4428"/>
                    </a:cubicBezTo>
                    <a:cubicBezTo>
                      <a:pt x="114173" y="9752"/>
                      <a:pt x="149021" y="27176"/>
                      <a:pt x="153376" y="34436"/>
                    </a:cubicBezTo>
                    <a:cubicBezTo>
                      <a:pt x="155796" y="40727"/>
                      <a:pt x="176124" y="45567"/>
                      <a:pt x="182416" y="46051"/>
                    </a:cubicBezTo>
                    <a:cubicBezTo>
                      <a:pt x="201292" y="57667"/>
                      <a:pt x="197904" y="72671"/>
                      <a:pt x="206615" y="92514"/>
                    </a:cubicBezTo>
                    <a:cubicBezTo>
                      <a:pt x="210971" y="99290"/>
                      <a:pt x="220651" y="104614"/>
                      <a:pt x="229847" y="108002"/>
                    </a:cubicBezTo>
                    <a:cubicBezTo>
                      <a:pt x="242431" y="114778"/>
                      <a:pt x="249206" y="123974"/>
                      <a:pt x="255498" y="137041"/>
                    </a:cubicBezTo>
                    <a:cubicBezTo>
                      <a:pt x="258402" y="139945"/>
                      <a:pt x="276794" y="162209"/>
                      <a:pt x="281150" y="166081"/>
                    </a:cubicBezTo>
                    <a:lnTo>
                      <a:pt x="308737" y="203832"/>
                    </a:lnTo>
                    <a:cubicBezTo>
                      <a:pt x="323257" y="221740"/>
                      <a:pt x="361492" y="270139"/>
                      <a:pt x="366816" y="276431"/>
                    </a:cubicBezTo>
                    <a:lnTo>
                      <a:pt x="366816" y="276431"/>
                    </a:lnTo>
                    <a:cubicBezTo>
                      <a:pt x="378432" y="284658"/>
                      <a:pt x="395855" y="337897"/>
                      <a:pt x="396339" y="339349"/>
                    </a:cubicBezTo>
                    <a:cubicBezTo>
                      <a:pt x="400695" y="345157"/>
                      <a:pt x="420055" y="417756"/>
                      <a:pt x="424895" y="426951"/>
                    </a:cubicBezTo>
                    <a:cubicBezTo>
                      <a:pt x="424895" y="429855"/>
                      <a:pt x="444738" y="563437"/>
                      <a:pt x="444738" y="576504"/>
                    </a:cubicBezTo>
                    <a:cubicBezTo>
                      <a:pt x="444738" y="600704"/>
                      <a:pt x="426347" y="841247"/>
                      <a:pt x="473778" y="944337"/>
                    </a:cubicBezTo>
                    <a:cubicBezTo>
                      <a:pt x="517337" y="1017903"/>
                      <a:pt x="676570" y="1280710"/>
                      <a:pt x="689637" y="1300553"/>
                    </a:cubicBezTo>
                    <a:close/>
                  </a:path>
                </a:pathLst>
              </a:custGeom>
              <a:solidFill>
                <a:schemeClr val="accent2">
                  <a:lumMod val="40000"/>
                  <a:lumOff val="60000"/>
                </a:schemeClr>
              </a:solidFill>
              <a:ln w="4834" cap="flat">
                <a:noFill/>
                <a:prstDash val="solid"/>
                <a:miter/>
              </a:ln>
            </p:spPr>
            <p:txBody>
              <a:bodyPr rtlCol="0" anchor="ctr"/>
              <a:lstStyle/>
              <a:p>
                <a:endParaRPr lang="en-US"/>
              </a:p>
            </p:txBody>
          </p:sp>
          <p:sp>
            <p:nvSpPr>
              <p:cNvPr id="1048630" name="Freeform: Shape 77"/>
              <p:cNvSpPr/>
              <p:nvPr/>
            </p:nvSpPr>
            <p:spPr>
              <a:xfrm>
                <a:off x="8593853" y="5400576"/>
                <a:ext cx="430751" cy="513029"/>
              </a:xfrm>
              <a:custGeom>
                <a:avLst/>
                <a:gdLst>
                  <a:gd name="connsiteX0" fmla="*/ 172186 w 430751"/>
                  <a:gd name="connsiteY0" fmla="*/ 513820 h 513029"/>
                  <a:gd name="connsiteX1" fmla="*/ 53125 w 430751"/>
                  <a:gd name="connsiteY1" fmla="*/ 267953 h 513029"/>
                  <a:gd name="connsiteX2" fmla="*/ 4242 w 430751"/>
                  <a:gd name="connsiteY2" fmla="*/ 158088 h 513029"/>
                  <a:gd name="connsiteX3" fmla="*/ 5210 w 430751"/>
                  <a:gd name="connsiteY3" fmla="*/ 121788 h 513029"/>
                  <a:gd name="connsiteX4" fmla="*/ 59901 w 430751"/>
                  <a:gd name="connsiteY4" fmla="*/ 17246 h 513029"/>
                  <a:gd name="connsiteX5" fmla="*/ 89908 w 430751"/>
                  <a:gd name="connsiteY5" fmla="*/ 15795 h 513029"/>
                  <a:gd name="connsiteX6" fmla="*/ 119916 w 430751"/>
                  <a:gd name="connsiteY6" fmla="*/ 40962 h 513029"/>
                  <a:gd name="connsiteX7" fmla="*/ 230265 w 430751"/>
                  <a:gd name="connsiteY7" fmla="*/ 126628 h 513029"/>
                  <a:gd name="connsiteX8" fmla="*/ 425313 w 430751"/>
                  <a:gd name="connsiteY8" fmla="*/ 217618 h 513029"/>
                  <a:gd name="connsiteX9" fmla="*/ 425313 w 430751"/>
                  <a:gd name="connsiteY9" fmla="*/ 223910 h 513029"/>
                  <a:gd name="connsiteX10" fmla="*/ 434025 w 430751"/>
                  <a:gd name="connsiteY10" fmla="*/ 306673 h 513029"/>
                  <a:gd name="connsiteX11" fmla="*/ 434025 w 430751"/>
                  <a:gd name="connsiteY11" fmla="*/ 354104 h 513029"/>
                  <a:gd name="connsiteX12" fmla="*/ 424829 w 430751"/>
                  <a:gd name="connsiteY12" fmla="*/ 407826 h 513029"/>
                  <a:gd name="connsiteX13" fmla="*/ 424345 w 430751"/>
                  <a:gd name="connsiteY13" fmla="*/ 412182 h 513029"/>
                  <a:gd name="connsiteX14" fmla="*/ 414181 w 430751"/>
                  <a:gd name="connsiteY14" fmla="*/ 432026 h 513029"/>
                  <a:gd name="connsiteX15" fmla="*/ 404985 w 430751"/>
                  <a:gd name="connsiteY15" fmla="*/ 446546 h 513029"/>
                  <a:gd name="connsiteX16" fmla="*/ 365782 w 430751"/>
                  <a:gd name="connsiteY16" fmla="*/ 480425 h 513029"/>
                  <a:gd name="connsiteX17" fmla="*/ 361426 w 430751"/>
                  <a:gd name="connsiteY17" fmla="*/ 480909 h 513029"/>
                  <a:gd name="connsiteX18" fmla="*/ 288344 w 430751"/>
                  <a:gd name="connsiteY18" fmla="*/ 499784 h 513029"/>
                  <a:gd name="connsiteX19" fmla="*/ 269468 w 430751"/>
                  <a:gd name="connsiteY19" fmla="*/ 500269 h 513029"/>
                  <a:gd name="connsiteX20" fmla="*/ 173154 w 430751"/>
                  <a:gd name="connsiteY20" fmla="*/ 505109 h 513029"/>
                  <a:gd name="connsiteX21" fmla="*/ 172186 w 430751"/>
                  <a:gd name="connsiteY21" fmla="*/ 513820 h 51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30751" h="513029">
                    <a:moveTo>
                      <a:pt x="172186" y="513820"/>
                    </a:moveTo>
                    <a:cubicBezTo>
                      <a:pt x="115560" y="440254"/>
                      <a:pt x="94264" y="349264"/>
                      <a:pt x="53125" y="267953"/>
                    </a:cubicBezTo>
                    <a:cubicBezTo>
                      <a:pt x="34733" y="232138"/>
                      <a:pt x="21181" y="194387"/>
                      <a:pt x="4242" y="158088"/>
                    </a:cubicBezTo>
                    <a:cubicBezTo>
                      <a:pt x="-1566" y="145020"/>
                      <a:pt x="-1566" y="134372"/>
                      <a:pt x="5210" y="121788"/>
                    </a:cubicBezTo>
                    <a:cubicBezTo>
                      <a:pt x="24085" y="87425"/>
                      <a:pt x="41993" y="52094"/>
                      <a:pt x="59901" y="17246"/>
                    </a:cubicBezTo>
                    <a:cubicBezTo>
                      <a:pt x="71517" y="-5501"/>
                      <a:pt x="71517" y="-5501"/>
                      <a:pt x="89908" y="15795"/>
                    </a:cubicBezTo>
                    <a:cubicBezTo>
                      <a:pt x="97652" y="26926"/>
                      <a:pt x="105880" y="37574"/>
                      <a:pt x="119916" y="40962"/>
                    </a:cubicBezTo>
                    <a:cubicBezTo>
                      <a:pt x="156699" y="69518"/>
                      <a:pt x="192998" y="99041"/>
                      <a:pt x="230265" y="126628"/>
                    </a:cubicBezTo>
                    <a:cubicBezTo>
                      <a:pt x="282052" y="164379"/>
                      <a:pt x="418053" y="208422"/>
                      <a:pt x="425313" y="217618"/>
                    </a:cubicBezTo>
                    <a:cubicBezTo>
                      <a:pt x="425313" y="219554"/>
                      <a:pt x="425313" y="221974"/>
                      <a:pt x="425313" y="223910"/>
                    </a:cubicBezTo>
                    <a:cubicBezTo>
                      <a:pt x="434025" y="251014"/>
                      <a:pt x="429669" y="279085"/>
                      <a:pt x="434025" y="306673"/>
                    </a:cubicBezTo>
                    <a:cubicBezTo>
                      <a:pt x="434025" y="322644"/>
                      <a:pt x="434025" y="338132"/>
                      <a:pt x="434025" y="354104"/>
                    </a:cubicBezTo>
                    <a:cubicBezTo>
                      <a:pt x="431121" y="372011"/>
                      <a:pt x="430153" y="390403"/>
                      <a:pt x="424829" y="407826"/>
                    </a:cubicBezTo>
                    <a:cubicBezTo>
                      <a:pt x="424345" y="409278"/>
                      <a:pt x="424345" y="410730"/>
                      <a:pt x="424345" y="412182"/>
                    </a:cubicBezTo>
                    <a:cubicBezTo>
                      <a:pt x="420957" y="418958"/>
                      <a:pt x="420473" y="426702"/>
                      <a:pt x="414181" y="432026"/>
                    </a:cubicBezTo>
                    <a:cubicBezTo>
                      <a:pt x="411278" y="436866"/>
                      <a:pt x="408373" y="441706"/>
                      <a:pt x="404985" y="446546"/>
                    </a:cubicBezTo>
                    <a:cubicBezTo>
                      <a:pt x="400146" y="466873"/>
                      <a:pt x="381754" y="472197"/>
                      <a:pt x="365782" y="480425"/>
                    </a:cubicBezTo>
                    <a:cubicBezTo>
                      <a:pt x="364330" y="480425"/>
                      <a:pt x="362879" y="480425"/>
                      <a:pt x="361426" y="480909"/>
                    </a:cubicBezTo>
                    <a:cubicBezTo>
                      <a:pt x="340615" y="500752"/>
                      <a:pt x="313512" y="497365"/>
                      <a:pt x="288344" y="499784"/>
                    </a:cubicBezTo>
                    <a:cubicBezTo>
                      <a:pt x="282052" y="499784"/>
                      <a:pt x="275760" y="500269"/>
                      <a:pt x="269468" y="500269"/>
                    </a:cubicBezTo>
                    <a:cubicBezTo>
                      <a:pt x="237525" y="505592"/>
                      <a:pt x="205098" y="499301"/>
                      <a:pt x="173154" y="505109"/>
                    </a:cubicBezTo>
                    <a:cubicBezTo>
                      <a:pt x="173638" y="507528"/>
                      <a:pt x="173154" y="510916"/>
                      <a:pt x="172186" y="513820"/>
                    </a:cubicBezTo>
                    <a:close/>
                  </a:path>
                </a:pathLst>
              </a:custGeom>
              <a:solidFill>
                <a:schemeClr val="accent2">
                  <a:lumMod val="40000"/>
                  <a:lumOff val="60000"/>
                </a:schemeClr>
              </a:solidFill>
              <a:ln w="4834" cap="flat">
                <a:noFill/>
                <a:prstDash val="solid"/>
                <a:miter/>
              </a:ln>
            </p:spPr>
            <p:txBody>
              <a:bodyPr rtlCol="0" anchor="ctr"/>
              <a:lstStyle/>
              <a:p>
                <a:endParaRPr lang="en-US"/>
              </a:p>
            </p:txBody>
          </p:sp>
        </p:grpSp>
        <p:grpSp>
          <p:nvGrpSpPr>
            <p:cNvPr id="27" name="Group 48"/>
            <p:cNvGrpSpPr/>
            <p:nvPr/>
          </p:nvGrpSpPr>
          <p:grpSpPr>
            <a:xfrm>
              <a:off x="6825563" y="3607496"/>
              <a:ext cx="1709729" cy="1673926"/>
              <a:chOff x="6825563" y="3607496"/>
              <a:chExt cx="1709729" cy="1673926"/>
            </a:xfrm>
          </p:grpSpPr>
          <p:sp>
            <p:nvSpPr>
              <p:cNvPr id="1048631" name="Freeform: Shape 49"/>
              <p:cNvSpPr/>
              <p:nvPr/>
            </p:nvSpPr>
            <p:spPr>
              <a:xfrm rot="19931640" flipH="1">
                <a:off x="8267087" y="4744651"/>
                <a:ext cx="268205" cy="335404"/>
              </a:xfrm>
              <a:custGeom>
                <a:avLst/>
                <a:gdLst>
                  <a:gd name="connsiteX0" fmla="*/ 64571 w 185166"/>
                  <a:gd name="connsiteY0" fmla="*/ 1778 h 185166"/>
                  <a:gd name="connsiteX1" fmla="*/ 135208 w 185166"/>
                  <a:gd name="connsiteY1" fmla="*/ 14122 h 185166"/>
                  <a:gd name="connsiteX2" fmla="*/ 183214 w 185166"/>
                  <a:gd name="connsiteY2" fmla="*/ 116306 h 185166"/>
                  <a:gd name="connsiteX3" fmla="*/ 95432 w 185166"/>
                  <a:gd name="connsiteY3" fmla="*/ 189001 h 185166"/>
                  <a:gd name="connsiteX4" fmla="*/ 3535 w 185166"/>
                  <a:gd name="connsiteY4" fmla="*/ 121107 h 185166"/>
                  <a:gd name="connsiteX5" fmla="*/ 47426 w 185166"/>
                  <a:gd name="connsiteY5" fmla="*/ 12751 h 185166"/>
                  <a:gd name="connsiteX6" fmla="*/ 64571 w 185166"/>
                  <a:gd name="connsiteY6" fmla="*/ 1778 h 185166"/>
                  <a:gd name="connsiteX0" fmla="*/ 47426 w 186130"/>
                  <a:gd name="connsiteY0" fmla="*/ 12503 h 188801"/>
                  <a:gd name="connsiteX1" fmla="*/ 135208 w 186130"/>
                  <a:gd name="connsiteY1" fmla="*/ 13874 h 188801"/>
                  <a:gd name="connsiteX2" fmla="*/ 183214 w 186130"/>
                  <a:gd name="connsiteY2" fmla="*/ 116058 h 188801"/>
                  <a:gd name="connsiteX3" fmla="*/ 95432 w 186130"/>
                  <a:gd name="connsiteY3" fmla="*/ 188753 h 188801"/>
                  <a:gd name="connsiteX4" fmla="*/ 3535 w 186130"/>
                  <a:gd name="connsiteY4" fmla="*/ 120859 h 188801"/>
                  <a:gd name="connsiteX5" fmla="*/ 47426 w 186130"/>
                  <a:gd name="connsiteY5" fmla="*/ 12503 h 188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130" h="188801">
                    <a:moveTo>
                      <a:pt x="47426" y="12503"/>
                    </a:moveTo>
                    <a:cubicBezTo>
                      <a:pt x="69371" y="-5328"/>
                      <a:pt x="112577" y="-3385"/>
                      <a:pt x="135208" y="13874"/>
                    </a:cubicBezTo>
                    <a:cubicBezTo>
                      <a:pt x="176356" y="37191"/>
                      <a:pt x="193501" y="74225"/>
                      <a:pt x="183214" y="116058"/>
                    </a:cubicBezTo>
                    <a:cubicBezTo>
                      <a:pt x="172927" y="158578"/>
                      <a:pt x="137952" y="187382"/>
                      <a:pt x="95432" y="188753"/>
                    </a:cubicBezTo>
                    <a:cubicBezTo>
                      <a:pt x="53598" y="190125"/>
                      <a:pt x="15193" y="162007"/>
                      <a:pt x="3535" y="120859"/>
                    </a:cubicBezTo>
                    <a:cubicBezTo>
                      <a:pt x="-8124" y="79025"/>
                      <a:pt x="9707" y="36506"/>
                      <a:pt x="47426" y="12503"/>
                    </a:cubicBezTo>
                    <a:close/>
                  </a:path>
                </a:pathLst>
              </a:custGeom>
              <a:solidFill>
                <a:srgbClr val="0E0404"/>
              </a:solidFill>
              <a:ln w="6854" cap="flat">
                <a:noFill/>
                <a:prstDash val="solid"/>
                <a:miter/>
              </a:ln>
            </p:spPr>
            <p:txBody>
              <a:bodyPr rtlCol="0" anchor="ctr"/>
              <a:lstStyle/>
              <a:p>
                <a:endParaRPr lang="en-US"/>
              </a:p>
            </p:txBody>
          </p:sp>
          <p:sp>
            <p:nvSpPr>
              <p:cNvPr id="1048632" name="Freeform: Shape 50"/>
              <p:cNvSpPr/>
              <p:nvPr/>
            </p:nvSpPr>
            <p:spPr>
              <a:xfrm rot="19931640" flipH="1">
                <a:off x="8310231" y="4795846"/>
                <a:ext cx="187761" cy="231479"/>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solidFill>
              <a:ln w="6854" cap="flat">
                <a:noFill/>
                <a:prstDash val="solid"/>
                <a:miter/>
              </a:ln>
            </p:spPr>
            <p:txBody>
              <a:bodyPr rtlCol="0" anchor="ctr"/>
              <a:lstStyle/>
              <a:p>
                <a:endParaRPr lang="en-US" dirty="0"/>
              </a:p>
            </p:txBody>
          </p:sp>
          <p:sp>
            <p:nvSpPr>
              <p:cNvPr id="1048633" name="Freeform: Shape 51"/>
              <p:cNvSpPr/>
              <p:nvPr/>
            </p:nvSpPr>
            <p:spPr>
              <a:xfrm rot="19931640" flipH="1">
                <a:off x="8043551" y="3607496"/>
                <a:ext cx="197809" cy="1198955"/>
              </a:xfrm>
              <a:custGeom>
                <a:avLst/>
                <a:gdLst>
                  <a:gd name="connsiteX0" fmla="*/ 31309 w 197809"/>
                  <a:gd name="connsiteY0" fmla="*/ 0 h 1198955"/>
                  <a:gd name="connsiteX1" fmla="*/ 8623 w 197809"/>
                  <a:gd name="connsiteY1" fmla="*/ 96358 h 1198955"/>
                  <a:gd name="connsiteX2" fmla="*/ 0 w 197809"/>
                  <a:gd name="connsiteY2" fmla="*/ 226395 h 1198955"/>
                  <a:gd name="connsiteX3" fmla="*/ 143760 w 197809"/>
                  <a:gd name="connsiteY3" fmla="*/ 1179118 h 1198955"/>
                  <a:gd name="connsiteX4" fmla="*/ 197367 w 197809"/>
                  <a:gd name="connsiteY4" fmla="*/ 1176683 h 1198955"/>
                  <a:gd name="connsiteX5" fmla="*/ 116958 w 197809"/>
                  <a:gd name="connsiteY5" fmla="*/ 812404 h 1198955"/>
                  <a:gd name="connsiteX6" fmla="*/ 51170 w 197809"/>
                  <a:gd name="connsiteY6" fmla="*/ 176444 h 1198955"/>
                  <a:gd name="connsiteX7" fmla="*/ 54101 w 197809"/>
                  <a:gd name="connsiteY7" fmla="*/ 106809 h 1198955"/>
                  <a:gd name="connsiteX8" fmla="*/ 61676 w 197809"/>
                  <a:gd name="connsiteY8" fmla="*/ 57582 h 119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09" h="1198955">
                    <a:moveTo>
                      <a:pt x="31309" y="0"/>
                    </a:moveTo>
                    <a:lnTo>
                      <a:pt x="8623" y="96358"/>
                    </a:lnTo>
                    <a:cubicBezTo>
                      <a:pt x="2589" y="138981"/>
                      <a:pt x="0" y="182536"/>
                      <a:pt x="0" y="226395"/>
                    </a:cubicBezTo>
                    <a:cubicBezTo>
                      <a:pt x="0" y="551685"/>
                      <a:pt x="77971" y="864793"/>
                      <a:pt x="143760" y="1179118"/>
                    </a:cubicBezTo>
                    <a:cubicBezTo>
                      <a:pt x="165691" y="1207140"/>
                      <a:pt x="202240" y="1204703"/>
                      <a:pt x="197367" y="1176683"/>
                    </a:cubicBezTo>
                    <a:cubicBezTo>
                      <a:pt x="176656" y="1063378"/>
                      <a:pt x="137668" y="925709"/>
                      <a:pt x="116958" y="812404"/>
                    </a:cubicBezTo>
                    <a:cubicBezTo>
                      <a:pt x="77972" y="602855"/>
                      <a:pt x="52387" y="390868"/>
                      <a:pt x="51170" y="176444"/>
                    </a:cubicBezTo>
                    <a:cubicBezTo>
                      <a:pt x="51170" y="152991"/>
                      <a:pt x="52007" y="129767"/>
                      <a:pt x="54101" y="106809"/>
                    </a:cubicBezTo>
                    <a:lnTo>
                      <a:pt x="61676" y="57582"/>
                    </a:lnTo>
                    <a:close/>
                  </a:path>
                </a:pathLst>
              </a:custGeom>
              <a:solidFill>
                <a:schemeClr val="tx1"/>
              </a:solidFill>
              <a:ln w="6854" cap="flat">
                <a:noFill/>
                <a:prstDash val="solid"/>
                <a:miter/>
              </a:ln>
            </p:spPr>
            <p:txBody>
              <a:bodyPr rtlCol="0" anchor="ctr"/>
              <a:lstStyle/>
              <a:p>
                <a:endParaRPr lang="en-US"/>
              </a:p>
            </p:txBody>
          </p:sp>
          <p:grpSp>
            <p:nvGrpSpPr>
              <p:cNvPr id="28" name="Group 52"/>
              <p:cNvGrpSpPr/>
              <p:nvPr/>
            </p:nvGrpSpPr>
            <p:grpSpPr>
              <a:xfrm rot="20643887">
                <a:off x="6825563" y="3698606"/>
                <a:ext cx="884412" cy="1582816"/>
                <a:chOff x="6911434" y="4294138"/>
                <a:chExt cx="755804" cy="1352649"/>
              </a:xfrm>
            </p:grpSpPr>
            <p:sp>
              <p:nvSpPr>
                <p:cNvPr id="1048634" name="Freeform: Shape 53"/>
                <p:cNvSpPr/>
                <p:nvPr/>
              </p:nvSpPr>
              <p:spPr>
                <a:xfrm rot="19931640" flipH="1">
                  <a:off x="7411391" y="4964510"/>
                  <a:ext cx="255847" cy="548243"/>
                </a:xfrm>
                <a:custGeom>
                  <a:avLst/>
                  <a:gdLst>
                    <a:gd name="connsiteX0" fmla="*/ 0 w 144018"/>
                    <a:gd name="connsiteY0" fmla="*/ 4566 h 308610"/>
                    <a:gd name="connsiteX1" fmla="*/ 19888 w 144018"/>
                    <a:gd name="connsiteY1" fmla="*/ 7309 h 308610"/>
                    <a:gd name="connsiteX2" fmla="*/ 28804 w 144018"/>
                    <a:gd name="connsiteY2" fmla="*/ 73146 h 308610"/>
                    <a:gd name="connsiteX3" fmla="*/ 75438 w 144018"/>
                    <a:gd name="connsiteY3" fmla="*/ 239109 h 308610"/>
                    <a:gd name="connsiteX4" fmla="*/ 104242 w 144018"/>
                    <a:gd name="connsiteY4" fmla="*/ 280943 h 308610"/>
                    <a:gd name="connsiteX5" fmla="*/ 143332 w 144018"/>
                    <a:gd name="connsiteY5" fmla="*/ 297402 h 308610"/>
                    <a:gd name="connsiteX6" fmla="*/ 143332 w 144018"/>
                    <a:gd name="connsiteY6" fmla="*/ 314547 h 308610"/>
                    <a:gd name="connsiteX7" fmla="*/ 60350 w 144018"/>
                    <a:gd name="connsiteY7" fmla="*/ 243910 h 308610"/>
                    <a:gd name="connsiteX8" fmla="*/ 4115 w 144018"/>
                    <a:gd name="connsiteY8" fmla="*/ 29940 h 308610"/>
                    <a:gd name="connsiteX9" fmla="*/ 0 w 144018"/>
                    <a:gd name="connsiteY9" fmla="*/ 4566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18" h="30861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solidFill>
                  <a:schemeClr val="tx1">
                    <a:lumMod val="65000"/>
                    <a:lumOff val="35000"/>
                  </a:schemeClr>
                </a:solidFill>
                <a:ln w="6854" cap="flat">
                  <a:noFill/>
                  <a:prstDash val="solid"/>
                  <a:miter/>
                </a:ln>
              </p:spPr>
              <p:txBody>
                <a:bodyPr rtlCol="0" anchor="ctr"/>
                <a:lstStyle/>
                <a:p>
                  <a:endParaRPr lang="en-US" dirty="0"/>
                </a:p>
              </p:txBody>
            </p:sp>
            <p:sp>
              <p:nvSpPr>
                <p:cNvPr id="1048635" name="Freeform: Shape 54"/>
                <p:cNvSpPr/>
                <p:nvPr/>
              </p:nvSpPr>
              <p:spPr>
                <a:xfrm rot="19931640" flipH="1">
                  <a:off x="7124440" y="5091024"/>
                  <a:ext cx="134015" cy="548243"/>
                </a:xfrm>
                <a:custGeom>
                  <a:avLst/>
                  <a:gdLst>
                    <a:gd name="connsiteX0" fmla="*/ 0 w 75438"/>
                    <a:gd name="connsiteY0" fmla="*/ 9601 h 308610"/>
                    <a:gd name="connsiteX1" fmla="*/ 17145 w 75438"/>
                    <a:gd name="connsiteY1" fmla="*/ 0 h 308610"/>
                    <a:gd name="connsiteX2" fmla="*/ 75438 w 75438"/>
                    <a:gd name="connsiteY2" fmla="*/ 233858 h 308610"/>
                    <a:gd name="connsiteX3" fmla="*/ 75438 w 75438"/>
                    <a:gd name="connsiteY3" fmla="*/ 279121 h 308610"/>
                    <a:gd name="connsiteX4" fmla="*/ 65151 w 75438"/>
                    <a:gd name="connsiteY4" fmla="*/ 311353 h 308610"/>
                    <a:gd name="connsiteX5" fmla="*/ 47320 w 75438"/>
                    <a:gd name="connsiteY5" fmla="*/ 296951 h 308610"/>
                    <a:gd name="connsiteX6" fmla="*/ 61722 w 75438"/>
                    <a:gd name="connsiteY6" fmla="*/ 256489 h 308610"/>
                    <a:gd name="connsiteX7" fmla="*/ 57607 w 75438"/>
                    <a:gd name="connsiteY7" fmla="*/ 225628 h 308610"/>
                    <a:gd name="connsiteX8" fmla="*/ 5487 w 75438"/>
                    <a:gd name="connsiteY8" fmla="*/ 25375 h 308610"/>
                    <a:gd name="connsiteX9" fmla="*/ 0 w 75438"/>
                    <a:gd name="connsiteY9" fmla="*/ 9601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38" h="30861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solidFill>
                  <a:schemeClr val="tx1">
                    <a:lumMod val="65000"/>
                    <a:lumOff val="35000"/>
                  </a:schemeClr>
                </a:solidFill>
                <a:ln w="6854" cap="flat">
                  <a:noFill/>
                  <a:prstDash val="solid"/>
                  <a:miter/>
                </a:ln>
              </p:spPr>
              <p:txBody>
                <a:bodyPr rtlCol="0" anchor="ctr"/>
                <a:lstStyle/>
                <a:p>
                  <a:endParaRPr lang="en-US"/>
                </a:p>
              </p:txBody>
            </p:sp>
            <p:sp>
              <p:nvSpPr>
                <p:cNvPr id="1048636" name="Freeform: Shape 55"/>
                <p:cNvSpPr/>
                <p:nvPr/>
              </p:nvSpPr>
              <p:spPr>
                <a:xfrm rot="19931640" flipH="1">
                  <a:off x="7505153" y="5519552"/>
                  <a:ext cx="48734" cy="48734"/>
                </a:xfrm>
                <a:custGeom>
                  <a:avLst/>
                  <a:gdLst>
                    <a:gd name="connsiteX0" fmla="*/ 0 w 27432"/>
                    <a:gd name="connsiteY0" fmla="*/ 24526 h 27432"/>
                    <a:gd name="connsiteX1" fmla="*/ 0 w 27432"/>
                    <a:gd name="connsiteY1" fmla="*/ 7381 h 27432"/>
                    <a:gd name="connsiteX2" fmla="*/ 30861 w 27432"/>
                    <a:gd name="connsiteY2" fmla="*/ 8067 h 27432"/>
                    <a:gd name="connsiteX3" fmla="*/ 30861 w 27432"/>
                    <a:gd name="connsiteY3" fmla="*/ 23154 h 27432"/>
                    <a:gd name="connsiteX4" fmla="*/ 0 w 27432"/>
                    <a:gd name="connsiteY4" fmla="*/ 24526 h 27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 h="27432">
                      <a:moveTo>
                        <a:pt x="0" y="24526"/>
                      </a:moveTo>
                      <a:cubicBezTo>
                        <a:pt x="0" y="19040"/>
                        <a:pt x="0" y="12867"/>
                        <a:pt x="0" y="7381"/>
                      </a:cubicBezTo>
                      <a:cubicBezTo>
                        <a:pt x="10287" y="-2906"/>
                        <a:pt x="21260" y="-2220"/>
                        <a:pt x="30861" y="8067"/>
                      </a:cubicBezTo>
                      <a:cubicBezTo>
                        <a:pt x="35662" y="12867"/>
                        <a:pt x="34976" y="18354"/>
                        <a:pt x="30861" y="23154"/>
                      </a:cubicBezTo>
                      <a:cubicBezTo>
                        <a:pt x="21260" y="34127"/>
                        <a:pt x="10287" y="34127"/>
                        <a:pt x="0" y="24526"/>
                      </a:cubicBezTo>
                      <a:close/>
                    </a:path>
                  </a:pathLst>
                </a:custGeom>
                <a:solidFill>
                  <a:schemeClr val="tx1"/>
                </a:solidFill>
                <a:ln w="6854" cap="flat">
                  <a:noFill/>
                  <a:prstDash val="solid"/>
                  <a:miter/>
                </a:ln>
              </p:spPr>
              <p:txBody>
                <a:bodyPr rtlCol="0" anchor="ctr"/>
                <a:lstStyle/>
                <a:p>
                  <a:endParaRPr lang="en-US"/>
                </a:p>
              </p:txBody>
            </p:sp>
            <p:sp>
              <p:nvSpPr>
                <p:cNvPr id="1048637" name="Freeform: Shape 56"/>
                <p:cNvSpPr/>
                <p:nvPr/>
              </p:nvSpPr>
              <p:spPr>
                <a:xfrm rot="19931640" flipH="1">
                  <a:off x="7277561" y="5585872"/>
                  <a:ext cx="60915" cy="60915"/>
                </a:xfrm>
                <a:custGeom>
                  <a:avLst/>
                  <a:gdLst>
                    <a:gd name="connsiteX0" fmla="*/ 16088 w 34290"/>
                    <a:gd name="connsiteY0" fmla="*/ 0 h 34290"/>
                    <a:gd name="connsiteX1" fmla="*/ 38719 w 34290"/>
                    <a:gd name="connsiteY1" fmla="*/ 6172 h 34290"/>
                    <a:gd name="connsiteX2" fmla="*/ 18831 w 34290"/>
                    <a:gd name="connsiteY2" fmla="*/ 35662 h 34290"/>
                    <a:gd name="connsiteX3" fmla="*/ 314 w 34290"/>
                    <a:gd name="connsiteY3" fmla="*/ 28804 h 34290"/>
                    <a:gd name="connsiteX4" fmla="*/ 16088 w 34290"/>
                    <a:gd name="connsiteY4" fmla="*/ 0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4290">
                      <a:moveTo>
                        <a:pt x="16088" y="0"/>
                      </a:moveTo>
                      <a:cubicBezTo>
                        <a:pt x="23631" y="1372"/>
                        <a:pt x="32547" y="-686"/>
                        <a:pt x="38719" y="6172"/>
                      </a:cubicBezTo>
                      <a:cubicBezTo>
                        <a:pt x="40776" y="17145"/>
                        <a:pt x="32547" y="34290"/>
                        <a:pt x="18831" y="35662"/>
                      </a:cubicBezTo>
                      <a:cubicBezTo>
                        <a:pt x="11973" y="36347"/>
                        <a:pt x="2372" y="39091"/>
                        <a:pt x="314" y="28804"/>
                      </a:cubicBezTo>
                      <a:cubicBezTo>
                        <a:pt x="-1057" y="19202"/>
                        <a:pt x="1686" y="2057"/>
                        <a:pt x="16088" y="0"/>
                      </a:cubicBezTo>
                      <a:close/>
                    </a:path>
                  </a:pathLst>
                </a:custGeom>
                <a:solidFill>
                  <a:schemeClr val="tx1"/>
                </a:solidFill>
                <a:ln w="6854" cap="flat">
                  <a:noFill/>
                  <a:prstDash val="solid"/>
                  <a:miter/>
                </a:ln>
              </p:spPr>
              <p:txBody>
                <a:bodyPr rtlCol="0" anchor="ctr"/>
                <a:lstStyle/>
                <a:p>
                  <a:endParaRPr lang="en-US"/>
                </a:p>
              </p:txBody>
            </p:sp>
            <p:sp>
              <p:nvSpPr>
                <p:cNvPr id="1048638" name="Freeform: Shape 57"/>
                <p:cNvSpPr/>
                <p:nvPr/>
              </p:nvSpPr>
              <p:spPr>
                <a:xfrm rot="19931640" flipH="1">
                  <a:off x="6911434" y="4294138"/>
                  <a:ext cx="653615" cy="767278"/>
                </a:xfrm>
                <a:custGeom>
                  <a:avLst/>
                  <a:gdLst>
                    <a:gd name="connsiteX0" fmla="*/ 196 w 349758"/>
                    <a:gd name="connsiteY0" fmla="*/ 0 h 445770"/>
                    <a:gd name="connsiteX1" fmla="*/ 119525 w 349758"/>
                    <a:gd name="connsiteY1" fmla="*/ 109042 h 445770"/>
                    <a:gd name="connsiteX2" fmla="*/ 153815 w 349758"/>
                    <a:gd name="connsiteY2" fmla="*/ 161163 h 445770"/>
                    <a:gd name="connsiteX3" fmla="*/ 181247 w 349758"/>
                    <a:gd name="connsiteY3" fmla="*/ 189967 h 445770"/>
                    <a:gd name="connsiteX4" fmla="*/ 226510 w 349758"/>
                    <a:gd name="connsiteY4" fmla="*/ 200254 h 445770"/>
                    <a:gd name="connsiteX5" fmla="*/ 293033 w 349758"/>
                    <a:gd name="connsiteY5" fmla="*/ 270891 h 445770"/>
                    <a:gd name="connsiteX6" fmla="*/ 351326 w 349758"/>
                    <a:gd name="connsiteY6" fmla="*/ 407365 h 445770"/>
                    <a:gd name="connsiteX7" fmla="*/ 333495 w 349758"/>
                    <a:gd name="connsiteY7" fmla="*/ 425196 h 445770"/>
                    <a:gd name="connsiteX8" fmla="*/ 274516 w 349758"/>
                    <a:gd name="connsiteY8" fmla="*/ 291465 h 445770"/>
                    <a:gd name="connsiteX9" fmla="*/ 197707 w 349758"/>
                    <a:gd name="connsiteY9" fmla="*/ 216027 h 445770"/>
                    <a:gd name="connsiteX10" fmla="*/ 146957 w 349758"/>
                    <a:gd name="connsiteY10" fmla="*/ 228371 h 445770"/>
                    <a:gd name="connsiteX11" fmla="*/ 101009 w 349758"/>
                    <a:gd name="connsiteY11" fmla="*/ 369646 h 445770"/>
                    <a:gd name="connsiteX12" fmla="*/ 114725 w 349758"/>
                    <a:gd name="connsiteY12" fmla="*/ 447142 h 445770"/>
                    <a:gd name="connsiteX13" fmla="*/ 92779 w 349758"/>
                    <a:gd name="connsiteY13" fmla="*/ 445770 h 445770"/>
                    <a:gd name="connsiteX14" fmla="*/ 71519 w 349758"/>
                    <a:gd name="connsiteY14" fmla="*/ 350444 h 445770"/>
                    <a:gd name="connsiteX15" fmla="*/ 132556 w 349758"/>
                    <a:gd name="connsiteY15" fmla="*/ 205054 h 445770"/>
                    <a:gd name="connsiteX16" fmla="*/ 128441 w 349758"/>
                    <a:gd name="connsiteY16" fmla="*/ 176251 h 445770"/>
                    <a:gd name="connsiteX17" fmla="*/ 107181 w 349758"/>
                    <a:gd name="connsiteY17" fmla="*/ 137846 h 445770"/>
                    <a:gd name="connsiteX18" fmla="*/ 35858 w 349758"/>
                    <a:gd name="connsiteY18" fmla="*/ 63779 h 445770"/>
                    <a:gd name="connsiteX19" fmla="*/ 7740 w 349758"/>
                    <a:gd name="connsiteY19" fmla="*/ 38405 h 445770"/>
                    <a:gd name="connsiteX20" fmla="*/ 196 w 349758"/>
                    <a:gd name="connsiteY20" fmla="*/ 0 h 445770"/>
                    <a:gd name="connsiteX0" fmla="*/ 9624 w 360810"/>
                    <a:gd name="connsiteY0" fmla="*/ 4565 h 454288"/>
                    <a:gd name="connsiteX1" fmla="*/ 128953 w 360810"/>
                    <a:gd name="connsiteY1" fmla="*/ 113607 h 454288"/>
                    <a:gd name="connsiteX2" fmla="*/ 163243 w 360810"/>
                    <a:gd name="connsiteY2" fmla="*/ 165728 h 454288"/>
                    <a:gd name="connsiteX3" fmla="*/ 190675 w 360810"/>
                    <a:gd name="connsiteY3" fmla="*/ 194532 h 454288"/>
                    <a:gd name="connsiteX4" fmla="*/ 235938 w 360810"/>
                    <a:gd name="connsiteY4" fmla="*/ 204819 h 454288"/>
                    <a:gd name="connsiteX5" fmla="*/ 302461 w 360810"/>
                    <a:gd name="connsiteY5" fmla="*/ 275456 h 454288"/>
                    <a:gd name="connsiteX6" fmla="*/ 360754 w 360810"/>
                    <a:gd name="connsiteY6" fmla="*/ 411930 h 454288"/>
                    <a:gd name="connsiteX7" fmla="*/ 342923 w 360810"/>
                    <a:gd name="connsiteY7" fmla="*/ 429761 h 454288"/>
                    <a:gd name="connsiteX8" fmla="*/ 283944 w 360810"/>
                    <a:gd name="connsiteY8" fmla="*/ 296030 h 454288"/>
                    <a:gd name="connsiteX9" fmla="*/ 207135 w 360810"/>
                    <a:gd name="connsiteY9" fmla="*/ 220592 h 454288"/>
                    <a:gd name="connsiteX10" fmla="*/ 156385 w 360810"/>
                    <a:gd name="connsiteY10" fmla="*/ 232936 h 454288"/>
                    <a:gd name="connsiteX11" fmla="*/ 110437 w 360810"/>
                    <a:gd name="connsiteY11" fmla="*/ 374211 h 454288"/>
                    <a:gd name="connsiteX12" fmla="*/ 124153 w 360810"/>
                    <a:gd name="connsiteY12" fmla="*/ 451707 h 454288"/>
                    <a:gd name="connsiteX13" fmla="*/ 102207 w 360810"/>
                    <a:gd name="connsiteY13" fmla="*/ 450335 h 454288"/>
                    <a:gd name="connsiteX14" fmla="*/ 80947 w 360810"/>
                    <a:gd name="connsiteY14" fmla="*/ 355009 h 454288"/>
                    <a:gd name="connsiteX15" fmla="*/ 141984 w 360810"/>
                    <a:gd name="connsiteY15" fmla="*/ 209619 h 454288"/>
                    <a:gd name="connsiteX16" fmla="*/ 137869 w 360810"/>
                    <a:gd name="connsiteY16" fmla="*/ 180816 h 454288"/>
                    <a:gd name="connsiteX17" fmla="*/ 116609 w 360810"/>
                    <a:gd name="connsiteY17" fmla="*/ 142411 h 454288"/>
                    <a:gd name="connsiteX18" fmla="*/ 45286 w 360810"/>
                    <a:gd name="connsiteY18" fmla="*/ 68344 h 454288"/>
                    <a:gd name="connsiteX19" fmla="*/ 17168 w 360810"/>
                    <a:gd name="connsiteY19" fmla="*/ 42970 h 454288"/>
                    <a:gd name="connsiteX20" fmla="*/ 8233 w 360810"/>
                    <a:gd name="connsiteY20" fmla="*/ 22698 h 454288"/>
                    <a:gd name="connsiteX21" fmla="*/ 9624 w 360810"/>
                    <a:gd name="connsiteY21" fmla="*/ 4565 h 454288"/>
                    <a:gd name="connsiteX0" fmla="*/ 17456 w 368642"/>
                    <a:gd name="connsiteY0" fmla="*/ 3522 h 453245"/>
                    <a:gd name="connsiteX1" fmla="*/ 136785 w 368642"/>
                    <a:gd name="connsiteY1" fmla="*/ 112564 h 453245"/>
                    <a:gd name="connsiteX2" fmla="*/ 171075 w 368642"/>
                    <a:gd name="connsiteY2" fmla="*/ 164685 h 453245"/>
                    <a:gd name="connsiteX3" fmla="*/ 198507 w 368642"/>
                    <a:gd name="connsiteY3" fmla="*/ 193489 h 453245"/>
                    <a:gd name="connsiteX4" fmla="*/ 243770 w 368642"/>
                    <a:gd name="connsiteY4" fmla="*/ 203776 h 453245"/>
                    <a:gd name="connsiteX5" fmla="*/ 310293 w 368642"/>
                    <a:gd name="connsiteY5" fmla="*/ 274413 h 453245"/>
                    <a:gd name="connsiteX6" fmla="*/ 368586 w 368642"/>
                    <a:gd name="connsiteY6" fmla="*/ 410887 h 453245"/>
                    <a:gd name="connsiteX7" fmla="*/ 350755 w 368642"/>
                    <a:gd name="connsiteY7" fmla="*/ 428718 h 453245"/>
                    <a:gd name="connsiteX8" fmla="*/ 291776 w 368642"/>
                    <a:gd name="connsiteY8" fmla="*/ 294987 h 453245"/>
                    <a:gd name="connsiteX9" fmla="*/ 214967 w 368642"/>
                    <a:gd name="connsiteY9" fmla="*/ 219549 h 453245"/>
                    <a:gd name="connsiteX10" fmla="*/ 164217 w 368642"/>
                    <a:gd name="connsiteY10" fmla="*/ 231893 h 453245"/>
                    <a:gd name="connsiteX11" fmla="*/ 118269 w 368642"/>
                    <a:gd name="connsiteY11" fmla="*/ 373168 h 453245"/>
                    <a:gd name="connsiteX12" fmla="*/ 131985 w 368642"/>
                    <a:gd name="connsiteY12" fmla="*/ 450664 h 453245"/>
                    <a:gd name="connsiteX13" fmla="*/ 110039 w 368642"/>
                    <a:gd name="connsiteY13" fmla="*/ 449292 h 453245"/>
                    <a:gd name="connsiteX14" fmla="*/ 88779 w 368642"/>
                    <a:gd name="connsiteY14" fmla="*/ 353966 h 453245"/>
                    <a:gd name="connsiteX15" fmla="*/ 149816 w 368642"/>
                    <a:gd name="connsiteY15" fmla="*/ 208576 h 453245"/>
                    <a:gd name="connsiteX16" fmla="*/ 145701 w 368642"/>
                    <a:gd name="connsiteY16" fmla="*/ 179773 h 453245"/>
                    <a:gd name="connsiteX17" fmla="*/ 124441 w 368642"/>
                    <a:gd name="connsiteY17" fmla="*/ 141368 h 453245"/>
                    <a:gd name="connsiteX18" fmla="*/ 53118 w 368642"/>
                    <a:gd name="connsiteY18" fmla="*/ 67301 h 453245"/>
                    <a:gd name="connsiteX19" fmla="*/ 25000 w 368642"/>
                    <a:gd name="connsiteY19" fmla="*/ 41927 h 453245"/>
                    <a:gd name="connsiteX20" fmla="*/ 761 w 368642"/>
                    <a:gd name="connsiteY20" fmla="*/ 33027 h 453245"/>
                    <a:gd name="connsiteX21" fmla="*/ 17456 w 368642"/>
                    <a:gd name="connsiteY21" fmla="*/ 3522 h 453245"/>
                    <a:gd name="connsiteX0" fmla="*/ 35749 w 367948"/>
                    <a:gd name="connsiteY0" fmla="*/ 4556 h 442990"/>
                    <a:gd name="connsiteX1" fmla="*/ 136091 w 367948"/>
                    <a:gd name="connsiteY1" fmla="*/ 102309 h 442990"/>
                    <a:gd name="connsiteX2" fmla="*/ 170381 w 367948"/>
                    <a:gd name="connsiteY2" fmla="*/ 154430 h 442990"/>
                    <a:gd name="connsiteX3" fmla="*/ 197813 w 367948"/>
                    <a:gd name="connsiteY3" fmla="*/ 183234 h 442990"/>
                    <a:gd name="connsiteX4" fmla="*/ 243076 w 367948"/>
                    <a:gd name="connsiteY4" fmla="*/ 193521 h 442990"/>
                    <a:gd name="connsiteX5" fmla="*/ 309599 w 367948"/>
                    <a:gd name="connsiteY5" fmla="*/ 264158 h 442990"/>
                    <a:gd name="connsiteX6" fmla="*/ 367892 w 367948"/>
                    <a:gd name="connsiteY6" fmla="*/ 400632 h 442990"/>
                    <a:gd name="connsiteX7" fmla="*/ 350061 w 367948"/>
                    <a:gd name="connsiteY7" fmla="*/ 418463 h 442990"/>
                    <a:gd name="connsiteX8" fmla="*/ 291082 w 367948"/>
                    <a:gd name="connsiteY8" fmla="*/ 284732 h 442990"/>
                    <a:gd name="connsiteX9" fmla="*/ 214273 w 367948"/>
                    <a:gd name="connsiteY9" fmla="*/ 209294 h 442990"/>
                    <a:gd name="connsiteX10" fmla="*/ 163523 w 367948"/>
                    <a:gd name="connsiteY10" fmla="*/ 221638 h 442990"/>
                    <a:gd name="connsiteX11" fmla="*/ 117575 w 367948"/>
                    <a:gd name="connsiteY11" fmla="*/ 362913 h 442990"/>
                    <a:gd name="connsiteX12" fmla="*/ 131291 w 367948"/>
                    <a:gd name="connsiteY12" fmla="*/ 440409 h 442990"/>
                    <a:gd name="connsiteX13" fmla="*/ 109345 w 367948"/>
                    <a:gd name="connsiteY13" fmla="*/ 439037 h 442990"/>
                    <a:gd name="connsiteX14" fmla="*/ 88085 w 367948"/>
                    <a:gd name="connsiteY14" fmla="*/ 343711 h 442990"/>
                    <a:gd name="connsiteX15" fmla="*/ 149122 w 367948"/>
                    <a:gd name="connsiteY15" fmla="*/ 198321 h 442990"/>
                    <a:gd name="connsiteX16" fmla="*/ 145007 w 367948"/>
                    <a:gd name="connsiteY16" fmla="*/ 169518 h 442990"/>
                    <a:gd name="connsiteX17" fmla="*/ 123747 w 367948"/>
                    <a:gd name="connsiteY17" fmla="*/ 131113 h 442990"/>
                    <a:gd name="connsiteX18" fmla="*/ 52424 w 367948"/>
                    <a:gd name="connsiteY18" fmla="*/ 57046 h 442990"/>
                    <a:gd name="connsiteX19" fmla="*/ 24306 w 367948"/>
                    <a:gd name="connsiteY19" fmla="*/ 31672 h 442990"/>
                    <a:gd name="connsiteX20" fmla="*/ 67 w 367948"/>
                    <a:gd name="connsiteY20" fmla="*/ 22772 h 442990"/>
                    <a:gd name="connsiteX21" fmla="*/ 35749 w 367948"/>
                    <a:gd name="connsiteY21" fmla="*/ 4556 h 442990"/>
                    <a:gd name="connsiteX0" fmla="*/ 35721 w 367920"/>
                    <a:gd name="connsiteY0" fmla="*/ 867 h 439301"/>
                    <a:gd name="connsiteX1" fmla="*/ 136063 w 367920"/>
                    <a:gd name="connsiteY1" fmla="*/ 98620 h 439301"/>
                    <a:gd name="connsiteX2" fmla="*/ 170353 w 367920"/>
                    <a:gd name="connsiteY2" fmla="*/ 150741 h 439301"/>
                    <a:gd name="connsiteX3" fmla="*/ 197785 w 367920"/>
                    <a:gd name="connsiteY3" fmla="*/ 179545 h 439301"/>
                    <a:gd name="connsiteX4" fmla="*/ 243048 w 367920"/>
                    <a:gd name="connsiteY4" fmla="*/ 189832 h 439301"/>
                    <a:gd name="connsiteX5" fmla="*/ 309571 w 367920"/>
                    <a:gd name="connsiteY5" fmla="*/ 260469 h 439301"/>
                    <a:gd name="connsiteX6" fmla="*/ 367864 w 367920"/>
                    <a:gd name="connsiteY6" fmla="*/ 396943 h 439301"/>
                    <a:gd name="connsiteX7" fmla="*/ 350033 w 367920"/>
                    <a:gd name="connsiteY7" fmla="*/ 414774 h 439301"/>
                    <a:gd name="connsiteX8" fmla="*/ 291054 w 367920"/>
                    <a:gd name="connsiteY8" fmla="*/ 281043 h 439301"/>
                    <a:gd name="connsiteX9" fmla="*/ 214245 w 367920"/>
                    <a:gd name="connsiteY9" fmla="*/ 205605 h 439301"/>
                    <a:gd name="connsiteX10" fmla="*/ 163495 w 367920"/>
                    <a:gd name="connsiteY10" fmla="*/ 217949 h 439301"/>
                    <a:gd name="connsiteX11" fmla="*/ 117547 w 367920"/>
                    <a:gd name="connsiteY11" fmla="*/ 359224 h 439301"/>
                    <a:gd name="connsiteX12" fmla="*/ 131263 w 367920"/>
                    <a:gd name="connsiteY12" fmla="*/ 436720 h 439301"/>
                    <a:gd name="connsiteX13" fmla="*/ 109317 w 367920"/>
                    <a:gd name="connsiteY13" fmla="*/ 435348 h 439301"/>
                    <a:gd name="connsiteX14" fmla="*/ 88057 w 367920"/>
                    <a:gd name="connsiteY14" fmla="*/ 340022 h 439301"/>
                    <a:gd name="connsiteX15" fmla="*/ 149094 w 367920"/>
                    <a:gd name="connsiteY15" fmla="*/ 194632 h 439301"/>
                    <a:gd name="connsiteX16" fmla="*/ 144979 w 367920"/>
                    <a:gd name="connsiteY16" fmla="*/ 165829 h 439301"/>
                    <a:gd name="connsiteX17" fmla="*/ 123719 w 367920"/>
                    <a:gd name="connsiteY17" fmla="*/ 127424 h 439301"/>
                    <a:gd name="connsiteX18" fmla="*/ 52396 w 367920"/>
                    <a:gd name="connsiteY18" fmla="*/ 53357 h 439301"/>
                    <a:gd name="connsiteX19" fmla="*/ 24278 w 367920"/>
                    <a:gd name="connsiteY19" fmla="*/ 27983 h 439301"/>
                    <a:gd name="connsiteX20" fmla="*/ 39 w 367920"/>
                    <a:gd name="connsiteY20" fmla="*/ 19083 h 439301"/>
                    <a:gd name="connsiteX21" fmla="*/ 35721 w 367920"/>
                    <a:gd name="connsiteY21" fmla="*/ 867 h 439301"/>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43 w 367924"/>
                    <a:gd name="connsiteY0" fmla="*/ 5470 h 431907"/>
                    <a:gd name="connsiteX1" fmla="*/ 136067 w 367924"/>
                    <a:gd name="connsiteY1" fmla="*/ 91226 h 431907"/>
                    <a:gd name="connsiteX2" fmla="*/ 170357 w 367924"/>
                    <a:gd name="connsiteY2" fmla="*/ 143347 h 431907"/>
                    <a:gd name="connsiteX3" fmla="*/ 197789 w 367924"/>
                    <a:gd name="connsiteY3" fmla="*/ 172151 h 431907"/>
                    <a:gd name="connsiteX4" fmla="*/ 243052 w 367924"/>
                    <a:gd name="connsiteY4" fmla="*/ 182438 h 431907"/>
                    <a:gd name="connsiteX5" fmla="*/ 309575 w 367924"/>
                    <a:gd name="connsiteY5" fmla="*/ 253075 h 431907"/>
                    <a:gd name="connsiteX6" fmla="*/ 367868 w 367924"/>
                    <a:gd name="connsiteY6" fmla="*/ 389549 h 431907"/>
                    <a:gd name="connsiteX7" fmla="*/ 350037 w 367924"/>
                    <a:gd name="connsiteY7" fmla="*/ 407380 h 431907"/>
                    <a:gd name="connsiteX8" fmla="*/ 291058 w 367924"/>
                    <a:gd name="connsiteY8" fmla="*/ 273649 h 431907"/>
                    <a:gd name="connsiteX9" fmla="*/ 214249 w 367924"/>
                    <a:gd name="connsiteY9" fmla="*/ 198211 h 431907"/>
                    <a:gd name="connsiteX10" fmla="*/ 163499 w 367924"/>
                    <a:gd name="connsiteY10" fmla="*/ 210555 h 431907"/>
                    <a:gd name="connsiteX11" fmla="*/ 117551 w 367924"/>
                    <a:gd name="connsiteY11" fmla="*/ 351830 h 431907"/>
                    <a:gd name="connsiteX12" fmla="*/ 131267 w 367924"/>
                    <a:gd name="connsiteY12" fmla="*/ 429326 h 431907"/>
                    <a:gd name="connsiteX13" fmla="*/ 109321 w 367924"/>
                    <a:gd name="connsiteY13" fmla="*/ 427954 h 431907"/>
                    <a:gd name="connsiteX14" fmla="*/ 88061 w 367924"/>
                    <a:gd name="connsiteY14" fmla="*/ 332628 h 431907"/>
                    <a:gd name="connsiteX15" fmla="*/ 149098 w 367924"/>
                    <a:gd name="connsiteY15" fmla="*/ 187238 h 431907"/>
                    <a:gd name="connsiteX16" fmla="*/ 144983 w 367924"/>
                    <a:gd name="connsiteY16" fmla="*/ 158435 h 431907"/>
                    <a:gd name="connsiteX17" fmla="*/ 123723 w 367924"/>
                    <a:gd name="connsiteY17" fmla="*/ 120030 h 431907"/>
                    <a:gd name="connsiteX18" fmla="*/ 52400 w 367924"/>
                    <a:gd name="connsiteY18" fmla="*/ 45963 h 431907"/>
                    <a:gd name="connsiteX19" fmla="*/ 24282 w 367924"/>
                    <a:gd name="connsiteY19" fmla="*/ 20589 h 431907"/>
                    <a:gd name="connsiteX20" fmla="*/ 43 w 367924"/>
                    <a:gd name="connsiteY20" fmla="*/ 11689 h 431907"/>
                    <a:gd name="connsiteX21" fmla="*/ 48843 w 367924"/>
                    <a:gd name="connsiteY21" fmla="*/ 5470 h 431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7924" h="431907">
                      <a:moveTo>
                        <a:pt x="48843" y="5470"/>
                      </a:moveTo>
                      <a:cubicBezTo>
                        <a:pt x="79018" y="28101"/>
                        <a:pt x="115815" y="68247"/>
                        <a:pt x="136067" y="91226"/>
                      </a:cubicBezTo>
                      <a:cubicBezTo>
                        <a:pt x="156319" y="114206"/>
                        <a:pt x="159385" y="124830"/>
                        <a:pt x="170357" y="143347"/>
                      </a:cubicBezTo>
                      <a:cubicBezTo>
                        <a:pt x="179273" y="157749"/>
                        <a:pt x="179959" y="173522"/>
                        <a:pt x="197789" y="172151"/>
                      </a:cubicBezTo>
                      <a:cubicBezTo>
                        <a:pt x="214249" y="173522"/>
                        <a:pt x="232765" y="178323"/>
                        <a:pt x="243052" y="182438"/>
                      </a:cubicBezTo>
                      <a:cubicBezTo>
                        <a:pt x="273227" y="194782"/>
                        <a:pt x="296545" y="229072"/>
                        <a:pt x="309575" y="253075"/>
                      </a:cubicBezTo>
                      <a:cubicBezTo>
                        <a:pt x="333578" y="297652"/>
                        <a:pt x="352095" y="341543"/>
                        <a:pt x="367868" y="389549"/>
                      </a:cubicBezTo>
                      <a:cubicBezTo>
                        <a:pt x="368554" y="402579"/>
                        <a:pt x="363067" y="408752"/>
                        <a:pt x="350037" y="407380"/>
                      </a:cubicBezTo>
                      <a:cubicBezTo>
                        <a:pt x="326720" y="362117"/>
                        <a:pt x="320548" y="325770"/>
                        <a:pt x="291058" y="273649"/>
                      </a:cubicBezTo>
                      <a:cubicBezTo>
                        <a:pt x="274599" y="247589"/>
                        <a:pt x="264998" y="208498"/>
                        <a:pt x="214249" y="198211"/>
                      </a:cubicBezTo>
                      <a:cubicBezTo>
                        <a:pt x="201904" y="195468"/>
                        <a:pt x="173101" y="203012"/>
                        <a:pt x="163499" y="210555"/>
                      </a:cubicBezTo>
                      <a:cubicBezTo>
                        <a:pt x="120980" y="241416"/>
                        <a:pt x="105206" y="299709"/>
                        <a:pt x="117551" y="351830"/>
                      </a:cubicBezTo>
                      <a:cubicBezTo>
                        <a:pt x="123037" y="377205"/>
                        <a:pt x="128524" y="401208"/>
                        <a:pt x="131267" y="429326"/>
                      </a:cubicBezTo>
                      <a:cubicBezTo>
                        <a:pt x="129209" y="434126"/>
                        <a:pt x="116179" y="431383"/>
                        <a:pt x="109321" y="427954"/>
                      </a:cubicBezTo>
                      <a:cubicBezTo>
                        <a:pt x="101777" y="397779"/>
                        <a:pt x="90805" y="364175"/>
                        <a:pt x="88061" y="332628"/>
                      </a:cubicBezTo>
                      <a:cubicBezTo>
                        <a:pt x="83261" y="273649"/>
                        <a:pt x="105206" y="225643"/>
                        <a:pt x="149098" y="187238"/>
                      </a:cubicBezTo>
                      <a:cubicBezTo>
                        <a:pt x="158699" y="179009"/>
                        <a:pt x="151155" y="168036"/>
                        <a:pt x="144983" y="158435"/>
                      </a:cubicBezTo>
                      <a:cubicBezTo>
                        <a:pt x="144983" y="158435"/>
                        <a:pt x="134010" y="137175"/>
                        <a:pt x="123723" y="120030"/>
                      </a:cubicBezTo>
                      <a:cubicBezTo>
                        <a:pt x="111379" y="98084"/>
                        <a:pt x="84632" y="72710"/>
                        <a:pt x="52400" y="45963"/>
                      </a:cubicBezTo>
                      <a:cubicBezTo>
                        <a:pt x="44170" y="37734"/>
                        <a:pt x="32512" y="28133"/>
                        <a:pt x="24282" y="20589"/>
                      </a:cubicBezTo>
                      <a:cubicBezTo>
                        <a:pt x="18107" y="12981"/>
                        <a:pt x="1300" y="18090"/>
                        <a:pt x="43" y="11689"/>
                      </a:cubicBezTo>
                      <a:cubicBezTo>
                        <a:pt x="-1214" y="5288"/>
                        <a:pt x="25183" y="-7222"/>
                        <a:pt x="48843" y="5470"/>
                      </a:cubicBezTo>
                      <a:close/>
                    </a:path>
                  </a:pathLst>
                </a:custGeom>
                <a:solidFill>
                  <a:schemeClr val="tx1"/>
                </a:solidFill>
                <a:ln w="6854" cap="flat">
                  <a:noFill/>
                  <a:prstDash val="solid"/>
                  <a:miter/>
                </a:ln>
              </p:spPr>
              <p:txBody>
                <a:bodyPr rtlCol="0" anchor="ctr"/>
                <a:lstStyle/>
                <a:p>
                  <a:endParaRPr lang="en-US" dirty="0"/>
                </a:p>
              </p:txBody>
            </p:sp>
          </p:grpSp>
          <p:sp>
            <p:nvSpPr>
              <p:cNvPr id="1048639" name="Freeform: Shape 87"/>
              <p:cNvSpPr/>
              <p:nvPr/>
            </p:nvSpPr>
            <p:spPr>
              <a:xfrm rot="19931640" flipH="1">
                <a:off x="8352688" y="4851610"/>
                <a:ext cx="100354" cy="123721"/>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lumMod val="50000"/>
                </a:schemeClr>
              </a:solidFill>
              <a:ln w="6854" cap="flat">
                <a:noFill/>
                <a:prstDash val="solid"/>
                <a:miter/>
              </a:ln>
            </p:spPr>
            <p:txBody>
              <a:bodyPr rtlCol="0" anchor="ctr"/>
              <a:lstStyle/>
              <a:p>
                <a:endParaRPr lang="en-US" dirty="0"/>
              </a:p>
            </p:txBody>
          </p:sp>
        </p:grpSp>
      </p:grpSp>
      <p:grpSp>
        <p:nvGrpSpPr>
          <p:cNvPr id="29" name="Group 79"/>
          <p:cNvGrpSpPr/>
          <p:nvPr/>
        </p:nvGrpSpPr>
        <p:grpSpPr>
          <a:xfrm>
            <a:off x="9889971" y="260114"/>
            <a:ext cx="1826517" cy="448882"/>
            <a:chOff x="3275856" y="1242391"/>
            <a:chExt cx="1656184" cy="407020"/>
          </a:xfrm>
        </p:grpSpPr>
        <p:sp>
          <p:nvSpPr>
            <p:cNvPr id="1048640" name="Rounded Rectangle 10"/>
            <p:cNvSpPr/>
            <p:nvPr/>
          </p:nvSpPr>
          <p:spPr>
            <a:xfrm>
              <a:off x="3275856" y="1242391"/>
              <a:ext cx="1656184" cy="407020"/>
            </a:xfrm>
            <a:prstGeom prst="roundRect">
              <a:avLst>
                <a:gd name="adj" fmla="val 50000"/>
              </a:avLst>
            </a:prstGeom>
            <a:solidFill>
              <a:schemeClr val="bg1">
                <a:alpha val="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pic>
          <p:nvPicPr>
            <p:cNvPr id="2097152" name="Picture 2" descr="E:\002-KIMS BUSINESS\007-01-ALLPPT.com\011-ALLPPT-LOGO\allppt-logo-e.png"/>
            <p:cNvPicPr>
              <a:picLocks noChangeAspect="1" noChangeArrowheads="1"/>
            </p:cNvPicPr>
            <p:nvPr/>
          </p:nvPicPr>
          <p:blipFill>
            <a:blip r:embed="rId2" cstate="print"/>
            <a:srcRect/>
            <a:stretch>
              <a:fillRect/>
            </a:stretch>
          </p:blipFill>
          <p:spPr bwMode="auto">
            <a:xfrm>
              <a:off x="3516120" y="1319622"/>
              <a:ext cx="1187245" cy="247343"/>
            </a:xfrm>
            <a:prstGeom prst="rect">
              <a:avLst/>
            </a:prstGeom>
            <a:noFill/>
          </p:spPr>
        </p:pic>
      </p:grpSp>
      <p:sp>
        <p:nvSpPr>
          <p:cNvPr id="1048641" name="TextBox 88"/>
          <p:cNvSpPr txBox="1"/>
          <p:nvPr/>
        </p:nvSpPr>
        <p:spPr>
          <a:xfrm>
            <a:off x="513992" y="231093"/>
            <a:ext cx="6451600" cy="749300"/>
          </a:xfrm>
          <a:prstGeom prst="rect">
            <a:avLst/>
          </a:prstGeom>
          <a:noFill/>
        </p:spPr>
        <p:txBody>
          <a:bodyPr wrap="none" lIns="0" tIns="0" rIns="0" bIns="0" rtlCol="0">
            <a:spAutoFit/>
          </a:bodyPr>
          <a:lstStyle/>
          <a:p>
            <a:pPr algn="ctr">
              <a:tabLst>
                <a:tab pos="347663" algn="l"/>
              </a:tabLst>
            </a:pPr>
            <a:r>
              <a:rPr lang="en-US" sz="3200" b="1" dirty="0">
                <a:latin typeface="Trattatello" panose="020F0403020200020303" pitchFamily="34" charset="0"/>
              </a:rPr>
              <a:t>INTERIM PROJECT PRESENTATION</a:t>
            </a:r>
          </a:p>
          <a:p>
            <a:pPr algn="ctr">
              <a:tabLst>
                <a:tab pos="347663" algn="l"/>
              </a:tabLst>
            </a:pPr>
            <a:r>
              <a:rPr lang="en-US" b="1" dirty="0">
                <a:latin typeface="Trattatello" panose="020F0403020200020303" pitchFamily="34" charset="0"/>
              </a:rPr>
              <a:t>Batch: Jan 20, Location: Bangalore</a:t>
            </a:r>
            <a:r>
              <a:rPr lang="en-IN" sz="2000" dirty="0">
                <a:latin typeface="Trattatello" panose="020F0403020200020303" pitchFamily="34" charset="0"/>
              </a:rPr>
              <a:t> </a:t>
            </a:r>
            <a:endParaRPr lang="en-US" sz="2000" b="1" dirty="0">
              <a:latin typeface="Trattatello" panose="020F0403020200020303" pitchFamily="34" charset="0"/>
            </a:endParaRPr>
          </a:p>
        </p:txBody>
      </p:sp>
      <p:sp>
        <p:nvSpPr>
          <p:cNvPr id="1048642" name="TextBox 89"/>
          <p:cNvSpPr txBox="1"/>
          <p:nvPr/>
        </p:nvSpPr>
        <p:spPr>
          <a:xfrm>
            <a:off x="-222579" y="1209315"/>
            <a:ext cx="8896613" cy="1193800"/>
          </a:xfrm>
          <a:prstGeom prst="rect">
            <a:avLst/>
          </a:prstGeom>
          <a:noFill/>
        </p:spPr>
        <p:txBody>
          <a:bodyPr wrap="square" lIns="0" tIns="0" rIns="0" bIns="0" rtlCol="0">
            <a:spAutoFit/>
          </a:bodyPr>
          <a:lstStyle/>
          <a:p>
            <a:pPr algn="ctr"/>
            <a:r>
              <a:rPr lang="en-IN" sz="4000" b="1" dirty="0">
                <a:effectLst>
                  <a:glow rad="139700">
                    <a:schemeClr val="accent5">
                      <a:satMod val="175000"/>
                      <a:alpha val="40000"/>
                    </a:schemeClr>
                  </a:glow>
                </a:effectLst>
              </a:rPr>
              <a:t>Health Care Analytics – Diabetes Medication Prediction</a:t>
            </a:r>
          </a:p>
        </p:txBody>
      </p:sp>
      <p:sp>
        <p:nvSpPr>
          <p:cNvPr id="1048643" name="TextBox 90"/>
          <p:cNvSpPr txBox="1"/>
          <p:nvPr/>
        </p:nvSpPr>
        <p:spPr>
          <a:xfrm>
            <a:off x="418675" y="3190315"/>
            <a:ext cx="1638300" cy="419100"/>
          </a:xfrm>
          <a:prstGeom prst="rect">
            <a:avLst/>
          </a:prstGeom>
          <a:noFill/>
        </p:spPr>
        <p:txBody>
          <a:bodyPr wrap="none" lIns="0" tIns="0" rIns="0" bIns="0" rtlCol="0">
            <a:spAutoFit/>
          </a:bodyPr>
          <a:lstStyle/>
          <a:p>
            <a:pPr algn="ctr">
              <a:tabLst>
                <a:tab pos="347663" algn="l"/>
              </a:tabLst>
            </a:pPr>
            <a:r>
              <a:rPr lang="en-US" sz="2800" b="1" dirty="0"/>
              <a:t>GROUP - 5</a:t>
            </a:r>
            <a:endParaRPr lang="zh-CN" altLang="en-US"/>
          </a:p>
        </p:txBody>
      </p:sp>
      <p:sp>
        <p:nvSpPr>
          <p:cNvPr id="1048644" name="TextBox 91"/>
          <p:cNvSpPr txBox="1"/>
          <p:nvPr/>
        </p:nvSpPr>
        <p:spPr>
          <a:xfrm>
            <a:off x="113258" y="3735218"/>
            <a:ext cx="2766751" cy="1397000"/>
          </a:xfrm>
          <a:prstGeom prst="rect">
            <a:avLst/>
          </a:prstGeom>
          <a:solidFill>
            <a:srgbClr val="43CDD9">
              <a:alpha val="29000"/>
            </a:srgbClr>
          </a:solidFill>
          <a:ln>
            <a:noFill/>
          </a:ln>
        </p:spPr>
        <p:style>
          <a:lnRef idx="1">
            <a:schemeClr val="accent5"/>
          </a:lnRef>
          <a:fillRef idx="2">
            <a:schemeClr val="accent5"/>
          </a:fillRef>
          <a:effectRef idx="1">
            <a:schemeClr val="accent5"/>
          </a:effectRef>
          <a:fontRef idx="minor">
            <a:schemeClr val="dk1"/>
          </a:fontRef>
        </p:style>
        <p:txBody>
          <a:bodyPr wrap="square" lIns="0" tIns="0" rIns="0" bIns="0" rtlCol="0">
            <a:spAutoFit/>
          </a:bodyPr>
          <a:lstStyle/>
          <a:p>
            <a:pPr algn="ctr">
              <a:tabLst>
                <a:tab pos="347663" algn="l"/>
              </a:tabLst>
            </a:pPr>
            <a:endParaRPr lang="en-US" sz="400" b="1" dirty="0">
              <a:solidFill>
                <a:schemeClr val="tx1"/>
              </a:solidFill>
            </a:endParaRPr>
          </a:p>
          <a:p>
            <a:pPr algn="ctr">
              <a:tabLst>
                <a:tab pos="347663" algn="l"/>
              </a:tabLst>
            </a:pPr>
            <a:r>
              <a:rPr lang="en-US" sz="1600" b="1" dirty="0">
                <a:solidFill>
                  <a:schemeClr val="tx1"/>
                </a:solidFill>
              </a:rPr>
              <a:t>MEMBERS</a:t>
            </a:r>
          </a:p>
          <a:p>
            <a:pPr algn="ctr">
              <a:tabLst>
                <a:tab pos="347663" algn="l"/>
              </a:tabLst>
            </a:pPr>
            <a:endParaRPr lang="en-US" sz="500" b="1" dirty="0">
              <a:solidFill>
                <a:schemeClr val="tx1"/>
              </a:solidFill>
            </a:endParaRPr>
          </a:p>
          <a:p>
            <a:pPr algn="ctr"/>
            <a:r>
              <a:rPr lang="en-US" sz="1400" dirty="0">
                <a:solidFill>
                  <a:schemeClr val="tx1"/>
                </a:solidFill>
              </a:rPr>
              <a:t>Veeradhajor </a:t>
            </a:r>
          </a:p>
          <a:p>
            <a:pPr algn="ctr"/>
            <a:r>
              <a:rPr lang="en-US" sz="1400" dirty="0">
                <a:solidFill>
                  <a:schemeClr val="tx1"/>
                </a:solidFill>
              </a:rPr>
              <a:t>Anurag Sarma</a:t>
            </a:r>
          </a:p>
          <a:p>
            <a:pPr algn="ctr"/>
            <a:r>
              <a:rPr lang="en-US" sz="1400" dirty="0">
                <a:solidFill>
                  <a:schemeClr val="tx1"/>
                </a:solidFill>
              </a:rPr>
              <a:t>Bonic Sandeep</a:t>
            </a:r>
          </a:p>
          <a:p>
            <a:pPr algn="ctr"/>
            <a:r>
              <a:rPr lang="en-US" sz="1400" dirty="0">
                <a:solidFill>
                  <a:schemeClr val="tx1"/>
                </a:solidFill>
              </a:rPr>
              <a:t>Lokaram Thabasu</a:t>
            </a:r>
          </a:p>
          <a:p>
            <a:pPr algn="ctr"/>
            <a:r>
              <a:rPr lang="en-US" sz="1400" dirty="0">
                <a:solidFill>
                  <a:schemeClr val="tx1"/>
                </a:solidFill>
              </a:rPr>
              <a:t>Ashis Kiran</a:t>
            </a:r>
            <a:endParaRPr lang="en-US" sz="500" dirty="0">
              <a:solidFill>
                <a:schemeClr val="tx1"/>
              </a:solidFill>
            </a:endParaRPr>
          </a:p>
        </p:txBody>
      </p:sp>
      <p:sp>
        <p:nvSpPr>
          <p:cNvPr id="1048645" name="TextBox 92"/>
          <p:cNvSpPr txBox="1"/>
          <p:nvPr/>
        </p:nvSpPr>
        <p:spPr>
          <a:xfrm>
            <a:off x="112812" y="5391043"/>
            <a:ext cx="4114800" cy="266701"/>
          </a:xfrm>
          <a:prstGeom prst="rect">
            <a:avLst/>
          </a:prstGeom>
          <a:noFill/>
        </p:spPr>
        <p:txBody>
          <a:bodyPr wrap="none" lIns="0" tIns="0" rIns="0" bIns="0" rtlCol="0">
            <a:spAutoFit/>
          </a:bodyPr>
          <a:lstStyle/>
          <a:p>
            <a:pPr algn="ctr">
              <a:tabLst>
                <a:tab pos="347663" algn="l"/>
              </a:tabLst>
            </a:pPr>
            <a:r>
              <a:rPr lang="en-US" b="1" dirty="0"/>
              <a:t>MENTOR: </a:t>
            </a:r>
            <a:r>
              <a:rPr lang="en-IN" dirty="0"/>
              <a:t>MS AKHILA NAGA SAI GURRE </a:t>
            </a:r>
            <a:r>
              <a:rPr lang="en-US" b="1" dirty="0"/>
              <a:t> </a:t>
            </a:r>
          </a:p>
        </p:txBody>
      </p:sp>
      <p:sp>
        <p:nvSpPr>
          <p:cNvPr id="1048646" name="Footer Placeholder 4"/>
          <p:cNvSpPr txBox="1"/>
          <p:nvPr/>
        </p:nvSpPr>
        <p:spPr>
          <a:xfrm>
            <a:off x="68441" y="5835888"/>
            <a:ext cx="556274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Great Lakes - Great Learning | Date: 19 NOV 2020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7" name="Text Placeholder 1"/>
          <p:cNvSpPr>
            <a:spLocks noGrp="1"/>
          </p:cNvSpPr>
          <p:nvPr>
            <p:ph type="body" sz="quarter" idx="10"/>
          </p:nvPr>
        </p:nvSpPr>
        <p:spPr>
          <a:prstGeom prst="rect">
            <a:avLst/>
          </a:prstGeom>
        </p:spPr>
        <p:txBody>
          <a:bodyPr/>
          <a:lstStyle/>
          <a:p>
            <a:r>
              <a:rPr lang="en-US" sz="4000" dirty="0"/>
              <a:t>No. of Medications &amp; Race</a:t>
            </a:r>
          </a:p>
        </p:txBody>
      </p:sp>
      <p:sp>
        <p:nvSpPr>
          <p:cNvPr id="1048878" name="TextBox 52"/>
          <p:cNvSpPr txBox="1"/>
          <p:nvPr/>
        </p:nvSpPr>
        <p:spPr>
          <a:xfrm>
            <a:off x="7031870" y="3819499"/>
            <a:ext cx="4392001" cy="276999"/>
          </a:xfrm>
          <a:prstGeom prst="rect">
            <a:avLst/>
          </a:prstGeom>
          <a:noFill/>
        </p:spPr>
        <p:txBody>
          <a:bodyPr wrap="square" rtlCol="0">
            <a:spAutoFit/>
          </a:bodyPr>
          <a:lstStyle/>
          <a:p>
            <a:r>
              <a:rPr lang="en-MY" sz="1200" dirty="0"/>
              <a:t>The Asians were prescribed the least medications. </a:t>
            </a:r>
          </a:p>
        </p:txBody>
      </p:sp>
      <p:sp>
        <p:nvSpPr>
          <p:cNvPr id="1048879" name="TextBox 55"/>
          <p:cNvSpPr txBox="1"/>
          <p:nvPr/>
        </p:nvSpPr>
        <p:spPr>
          <a:xfrm>
            <a:off x="7031872" y="2690336"/>
            <a:ext cx="4391999" cy="612091"/>
          </a:xfrm>
          <a:prstGeom prst="rect">
            <a:avLst/>
          </a:prstGeom>
          <a:noFill/>
        </p:spPr>
        <p:txBody>
          <a:bodyPr wrap="square" rtlCol="0">
            <a:spAutoFit/>
          </a:bodyPr>
          <a:lstStyle/>
          <a:p>
            <a:pPr algn="just">
              <a:lnSpc>
                <a:spcPct val="150000"/>
              </a:lnSpc>
            </a:pPr>
            <a:r>
              <a:rPr lang="en-MY" sz="1200" dirty="0"/>
              <a:t>The Caucasian race was prescribed the highest number of medications followed by African/American race. </a:t>
            </a:r>
          </a:p>
        </p:txBody>
      </p:sp>
      <p:sp>
        <p:nvSpPr>
          <p:cNvPr id="1048880" name="Freeform 9"/>
          <p:cNvSpPr/>
          <p:nvPr/>
        </p:nvSpPr>
        <p:spPr bwMode="auto">
          <a:xfrm>
            <a:off x="6425970" y="2690336"/>
            <a:ext cx="395632" cy="403210"/>
          </a:xfrm>
          <a:custGeom>
            <a:avLst/>
            <a:gdLst>
              <a:gd name="T0" fmla="*/ 987 w 1776"/>
              <a:gd name="T1" fmla="*/ 23 h 1881"/>
              <a:gd name="T2" fmla="*/ 994 w 1776"/>
              <a:gd name="T3" fmla="*/ 296 h 1881"/>
              <a:gd name="T4" fmla="*/ 994 w 1776"/>
              <a:gd name="T5" fmla="*/ 612 h 1881"/>
              <a:gd name="T6" fmla="*/ 1071 w 1776"/>
              <a:gd name="T7" fmla="*/ 663 h 1881"/>
              <a:gd name="T8" fmla="*/ 1145 w 1776"/>
              <a:gd name="T9" fmla="*/ 580 h 1881"/>
              <a:gd name="T10" fmla="*/ 1252 w 1776"/>
              <a:gd name="T11" fmla="*/ 490 h 1881"/>
              <a:gd name="T12" fmla="*/ 1380 w 1776"/>
              <a:gd name="T13" fmla="*/ 556 h 1881"/>
              <a:gd name="T14" fmla="*/ 1527 w 1776"/>
              <a:gd name="T15" fmla="*/ 729 h 1881"/>
              <a:gd name="T16" fmla="*/ 1634 w 1776"/>
              <a:gd name="T17" fmla="*/ 956 h 1881"/>
              <a:gd name="T18" fmla="*/ 1722 w 1776"/>
              <a:gd name="T19" fmla="*/ 1294 h 1881"/>
              <a:gd name="T20" fmla="*/ 1771 w 1776"/>
              <a:gd name="T21" fmla="*/ 1549 h 1881"/>
              <a:gd name="T22" fmla="*/ 1767 w 1776"/>
              <a:gd name="T23" fmla="*/ 1734 h 1881"/>
              <a:gd name="T24" fmla="*/ 1694 w 1776"/>
              <a:gd name="T25" fmla="*/ 1860 h 1881"/>
              <a:gd name="T26" fmla="*/ 1591 w 1776"/>
              <a:gd name="T27" fmla="*/ 1854 h 1881"/>
              <a:gd name="T28" fmla="*/ 1462 w 1776"/>
              <a:gd name="T29" fmla="*/ 1781 h 1881"/>
              <a:gd name="T30" fmla="*/ 1362 w 1776"/>
              <a:gd name="T31" fmla="*/ 1707 h 1881"/>
              <a:gd name="T32" fmla="*/ 1212 w 1776"/>
              <a:gd name="T33" fmla="*/ 1605 h 1881"/>
              <a:gd name="T34" fmla="*/ 1031 w 1776"/>
              <a:gd name="T35" fmla="*/ 1500 h 1881"/>
              <a:gd name="T36" fmla="*/ 989 w 1776"/>
              <a:gd name="T37" fmla="*/ 1327 h 1881"/>
              <a:gd name="T38" fmla="*/ 1014 w 1776"/>
              <a:gd name="T39" fmla="*/ 1176 h 1881"/>
              <a:gd name="T40" fmla="*/ 989 w 1776"/>
              <a:gd name="T41" fmla="*/ 1036 h 1881"/>
              <a:gd name="T42" fmla="*/ 1034 w 1776"/>
              <a:gd name="T43" fmla="*/ 858 h 1881"/>
              <a:gd name="T44" fmla="*/ 1009 w 1776"/>
              <a:gd name="T45" fmla="*/ 776 h 1881"/>
              <a:gd name="T46" fmla="*/ 891 w 1776"/>
              <a:gd name="T47" fmla="*/ 720 h 1881"/>
              <a:gd name="T48" fmla="*/ 787 w 1776"/>
              <a:gd name="T49" fmla="*/ 770 h 1881"/>
              <a:gd name="T50" fmla="*/ 740 w 1776"/>
              <a:gd name="T51" fmla="*/ 874 h 1881"/>
              <a:gd name="T52" fmla="*/ 778 w 1776"/>
              <a:gd name="T53" fmla="*/ 1021 h 1881"/>
              <a:gd name="T54" fmla="*/ 754 w 1776"/>
              <a:gd name="T55" fmla="*/ 1149 h 1881"/>
              <a:gd name="T56" fmla="*/ 767 w 1776"/>
              <a:gd name="T57" fmla="*/ 1292 h 1881"/>
              <a:gd name="T58" fmla="*/ 783 w 1776"/>
              <a:gd name="T59" fmla="*/ 1432 h 1881"/>
              <a:gd name="T60" fmla="*/ 540 w 1776"/>
              <a:gd name="T61" fmla="*/ 1621 h 1881"/>
              <a:gd name="T62" fmla="*/ 371 w 1776"/>
              <a:gd name="T63" fmla="*/ 1736 h 1881"/>
              <a:gd name="T64" fmla="*/ 252 w 1776"/>
              <a:gd name="T65" fmla="*/ 1827 h 1881"/>
              <a:gd name="T66" fmla="*/ 143 w 1776"/>
              <a:gd name="T67" fmla="*/ 1881 h 1881"/>
              <a:gd name="T68" fmla="*/ 47 w 1776"/>
              <a:gd name="T69" fmla="*/ 1832 h 1881"/>
              <a:gd name="T70" fmla="*/ 3 w 1776"/>
              <a:gd name="T71" fmla="*/ 1690 h 1881"/>
              <a:gd name="T72" fmla="*/ 5 w 1776"/>
              <a:gd name="T73" fmla="*/ 1512 h 1881"/>
              <a:gd name="T74" fmla="*/ 47 w 1776"/>
              <a:gd name="T75" fmla="*/ 1285 h 1881"/>
              <a:gd name="T76" fmla="*/ 162 w 1776"/>
              <a:gd name="T77" fmla="*/ 912 h 1881"/>
              <a:gd name="T78" fmla="*/ 311 w 1776"/>
              <a:gd name="T79" fmla="*/ 656 h 1881"/>
              <a:gd name="T80" fmla="*/ 378 w 1776"/>
              <a:gd name="T81" fmla="*/ 563 h 1881"/>
              <a:gd name="T82" fmla="*/ 471 w 1776"/>
              <a:gd name="T83" fmla="*/ 492 h 1881"/>
              <a:gd name="T84" fmla="*/ 582 w 1776"/>
              <a:gd name="T85" fmla="*/ 538 h 1881"/>
              <a:gd name="T86" fmla="*/ 638 w 1776"/>
              <a:gd name="T87" fmla="*/ 660 h 1881"/>
              <a:gd name="T88" fmla="*/ 674 w 1776"/>
              <a:gd name="T89" fmla="*/ 716 h 1881"/>
              <a:gd name="T90" fmla="*/ 694 w 1776"/>
              <a:gd name="T91" fmla="*/ 690 h 1881"/>
              <a:gd name="T92" fmla="*/ 774 w 1776"/>
              <a:gd name="T93" fmla="*/ 632 h 1881"/>
              <a:gd name="T94" fmla="*/ 816 w 1776"/>
              <a:gd name="T95" fmla="*/ 461 h 1881"/>
              <a:gd name="T96" fmla="*/ 811 w 1776"/>
              <a:gd name="T97" fmla="*/ 185 h 1881"/>
              <a:gd name="T98" fmla="*/ 829 w 1776"/>
              <a:gd name="T99" fmla="*/ 16 h 1881"/>
              <a:gd name="T100" fmla="*/ 914 w 1776"/>
              <a:gd name="T101" fmla="*/ 0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76" h="1881">
                <a:moveTo>
                  <a:pt x="914" y="0"/>
                </a:moveTo>
                <a:lnTo>
                  <a:pt x="940" y="3"/>
                </a:lnTo>
                <a:lnTo>
                  <a:pt x="965" y="10"/>
                </a:lnTo>
                <a:lnTo>
                  <a:pt x="987" y="23"/>
                </a:lnTo>
                <a:lnTo>
                  <a:pt x="991" y="81"/>
                </a:lnTo>
                <a:lnTo>
                  <a:pt x="994" y="147"/>
                </a:lnTo>
                <a:lnTo>
                  <a:pt x="994" y="220"/>
                </a:lnTo>
                <a:lnTo>
                  <a:pt x="994" y="296"/>
                </a:lnTo>
                <a:lnTo>
                  <a:pt x="994" y="376"/>
                </a:lnTo>
                <a:lnTo>
                  <a:pt x="994" y="458"/>
                </a:lnTo>
                <a:lnTo>
                  <a:pt x="994" y="536"/>
                </a:lnTo>
                <a:lnTo>
                  <a:pt x="994" y="612"/>
                </a:lnTo>
                <a:lnTo>
                  <a:pt x="1020" y="629"/>
                </a:lnTo>
                <a:lnTo>
                  <a:pt x="1040" y="641"/>
                </a:lnTo>
                <a:lnTo>
                  <a:pt x="1056" y="652"/>
                </a:lnTo>
                <a:lnTo>
                  <a:pt x="1071" y="663"/>
                </a:lnTo>
                <a:lnTo>
                  <a:pt x="1085" y="674"/>
                </a:lnTo>
                <a:lnTo>
                  <a:pt x="1100" y="689"/>
                </a:lnTo>
                <a:lnTo>
                  <a:pt x="1122" y="629"/>
                </a:lnTo>
                <a:lnTo>
                  <a:pt x="1145" y="580"/>
                </a:lnTo>
                <a:lnTo>
                  <a:pt x="1171" y="543"/>
                </a:lnTo>
                <a:lnTo>
                  <a:pt x="1196" y="516"/>
                </a:lnTo>
                <a:lnTo>
                  <a:pt x="1223" y="498"/>
                </a:lnTo>
                <a:lnTo>
                  <a:pt x="1252" y="490"/>
                </a:lnTo>
                <a:lnTo>
                  <a:pt x="1282" y="494"/>
                </a:lnTo>
                <a:lnTo>
                  <a:pt x="1314" y="505"/>
                </a:lnTo>
                <a:lnTo>
                  <a:pt x="1345" y="525"/>
                </a:lnTo>
                <a:lnTo>
                  <a:pt x="1380" y="556"/>
                </a:lnTo>
                <a:lnTo>
                  <a:pt x="1414" y="594"/>
                </a:lnTo>
                <a:lnTo>
                  <a:pt x="1451" y="640"/>
                </a:lnTo>
                <a:lnTo>
                  <a:pt x="1491" y="683"/>
                </a:lnTo>
                <a:lnTo>
                  <a:pt x="1527" y="729"/>
                </a:lnTo>
                <a:lnTo>
                  <a:pt x="1558" y="778"/>
                </a:lnTo>
                <a:lnTo>
                  <a:pt x="1585" y="832"/>
                </a:lnTo>
                <a:lnTo>
                  <a:pt x="1611" y="890"/>
                </a:lnTo>
                <a:lnTo>
                  <a:pt x="1634" y="956"/>
                </a:lnTo>
                <a:lnTo>
                  <a:pt x="1656" y="1027"/>
                </a:lnTo>
                <a:lnTo>
                  <a:pt x="1678" y="1107"/>
                </a:lnTo>
                <a:lnTo>
                  <a:pt x="1700" y="1196"/>
                </a:lnTo>
                <a:lnTo>
                  <a:pt x="1722" y="1294"/>
                </a:lnTo>
                <a:lnTo>
                  <a:pt x="1747" y="1403"/>
                </a:lnTo>
                <a:lnTo>
                  <a:pt x="1756" y="1450"/>
                </a:lnTo>
                <a:lnTo>
                  <a:pt x="1765" y="1500"/>
                </a:lnTo>
                <a:lnTo>
                  <a:pt x="1771" y="1549"/>
                </a:lnTo>
                <a:lnTo>
                  <a:pt x="1774" y="1598"/>
                </a:lnTo>
                <a:lnTo>
                  <a:pt x="1776" y="1645"/>
                </a:lnTo>
                <a:lnTo>
                  <a:pt x="1774" y="1690"/>
                </a:lnTo>
                <a:lnTo>
                  <a:pt x="1767" y="1734"/>
                </a:lnTo>
                <a:lnTo>
                  <a:pt x="1756" y="1774"/>
                </a:lnTo>
                <a:lnTo>
                  <a:pt x="1742" y="1809"/>
                </a:lnTo>
                <a:lnTo>
                  <a:pt x="1722" y="1838"/>
                </a:lnTo>
                <a:lnTo>
                  <a:pt x="1694" y="1860"/>
                </a:lnTo>
                <a:lnTo>
                  <a:pt x="1674" y="1869"/>
                </a:lnTo>
                <a:lnTo>
                  <a:pt x="1649" y="1869"/>
                </a:lnTo>
                <a:lnTo>
                  <a:pt x="1622" y="1863"/>
                </a:lnTo>
                <a:lnTo>
                  <a:pt x="1591" y="1854"/>
                </a:lnTo>
                <a:lnTo>
                  <a:pt x="1558" y="1840"/>
                </a:lnTo>
                <a:lnTo>
                  <a:pt x="1527" y="1821"/>
                </a:lnTo>
                <a:lnTo>
                  <a:pt x="1494" y="1801"/>
                </a:lnTo>
                <a:lnTo>
                  <a:pt x="1462" y="1781"/>
                </a:lnTo>
                <a:lnTo>
                  <a:pt x="1432" y="1760"/>
                </a:lnTo>
                <a:lnTo>
                  <a:pt x="1405" y="1740"/>
                </a:lnTo>
                <a:lnTo>
                  <a:pt x="1382" y="1723"/>
                </a:lnTo>
                <a:lnTo>
                  <a:pt x="1362" y="1707"/>
                </a:lnTo>
                <a:lnTo>
                  <a:pt x="1347" y="1696"/>
                </a:lnTo>
                <a:lnTo>
                  <a:pt x="1305" y="1663"/>
                </a:lnTo>
                <a:lnTo>
                  <a:pt x="1260" y="1632"/>
                </a:lnTo>
                <a:lnTo>
                  <a:pt x="1212" y="1605"/>
                </a:lnTo>
                <a:lnTo>
                  <a:pt x="1163" y="1580"/>
                </a:lnTo>
                <a:lnTo>
                  <a:pt x="1114" y="1554"/>
                </a:lnTo>
                <a:lnTo>
                  <a:pt x="1071" y="1527"/>
                </a:lnTo>
                <a:lnTo>
                  <a:pt x="1031" y="1500"/>
                </a:lnTo>
                <a:lnTo>
                  <a:pt x="1000" y="1469"/>
                </a:lnTo>
                <a:lnTo>
                  <a:pt x="987" y="1420"/>
                </a:lnTo>
                <a:lnTo>
                  <a:pt x="985" y="1372"/>
                </a:lnTo>
                <a:lnTo>
                  <a:pt x="989" y="1327"/>
                </a:lnTo>
                <a:lnTo>
                  <a:pt x="996" y="1285"/>
                </a:lnTo>
                <a:lnTo>
                  <a:pt x="1003" y="1247"/>
                </a:lnTo>
                <a:lnTo>
                  <a:pt x="1011" y="1212"/>
                </a:lnTo>
                <a:lnTo>
                  <a:pt x="1014" y="1176"/>
                </a:lnTo>
                <a:lnTo>
                  <a:pt x="1009" y="1143"/>
                </a:lnTo>
                <a:lnTo>
                  <a:pt x="1002" y="1114"/>
                </a:lnTo>
                <a:lnTo>
                  <a:pt x="994" y="1089"/>
                </a:lnTo>
                <a:lnTo>
                  <a:pt x="989" y="1036"/>
                </a:lnTo>
                <a:lnTo>
                  <a:pt x="992" y="985"/>
                </a:lnTo>
                <a:lnTo>
                  <a:pt x="1003" y="938"/>
                </a:lnTo>
                <a:lnTo>
                  <a:pt x="1018" y="896"/>
                </a:lnTo>
                <a:lnTo>
                  <a:pt x="1034" y="858"/>
                </a:lnTo>
                <a:lnTo>
                  <a:pt x="1051" y="825"/>
                </a:lnTo>
                <a:lnTo>
                  <a:pt x="1040" y="810"/>
                </a:lnTo>
                <a:lnTo>
                  <a:pt x="1025" y="794"/>
                </a:lnTo>
                <a:lnTo>
                  <a:pt x="1009" y="776"/>
                </a:lnTo>
                <a:lnTo>
                  <a:pt x="989" y="758"/>
                </a:lnTo>
                <a:lnTo>
                  <a:pt x="963" y="743"/>
                </a:lnTo>
                <a:lnTo>
                  <a:pt x="931" y="729"/>
                </a:lnTo>
                <a:lnTo>
                  <a:pt x="891" y="720"/>
                </a:lnTo>
                <a:lnTo>
                  <a:pt x="856" y="732"/>
                </a:lnTo>
                <a:lnTo>
                  <a:pt x="829" y="743"/>
                </a:lnTo>
                <a:lnTo>
                  <a:pt x="805" y="756"/>
                </a:lnTo>
                <a:lnTo>
                  <a:pt x="787" y="770"/>
                </a:lnTo>
                <a:lnTo>
                  <a:pt x="769" y="789"/>
                </a:lnTo>
                <a:lnTo>
                  <a:pt x="751" y="810"/>
                </a:lnTo>
                <a:lnTo>
                  <a:pt x="727" y="840"/>
                </a:lnTo>
                <a:lnTo>
                  <a:pt x="740" y="874"/>
                </a:lnTo>
                <a:lnTo>
                  <a:pt x="752" y="909"/>
                </a:lnTo>
                <a:lnTo>
                  <a:pt x="765" y="945"/>
                </a:lnTo>
                <a:lnTo>
                  <a:pt x="774" y="983"/>
                </a:lnTo>
                <a:lnTo>
                  <a:pt x="778" y="1021"/>
                </a:lnTo>
                <a:lnTo>
                  <a:pt x="776" y="1056"/>
                </a:lnTo>
                <a:lnTo>
                  <a:pt x="769" y="1089"/>
                </a:lnTo>
                <a:lnTo>
                  <a:pt x="762" y="1120"/>
                </a:lnTo>
                <a:lnTo>
                  <a:pt x="754" y="1149"/>
                </a:lnTo>
                <a:lnTo>
                  <a:pt x="752" y="1183"/>
                </a:lnTo>
                <a:lnTo>
                  <a:pt x="754" y="1220"/>
                </a:lnTo>
                <a:lnTo>
                  <a:pt x="760" y="1256"/>
                </a:lnTo>
                <a:lnTo>
                  <a:pt x="767" y="1292"/>
                </a:lnTo>
                <a:lnTo>
                  <a:pt x="774" y="1330"/>
                </a:lnTo>
                <a:lnTo>
                  <a:pt x="782" y="1365"/>
                </a:lnTo>
                <a:lnTo>
                  <a:pt x="785" y="1400"/>
                </a:lnTo>
                <a:lnTo>
                  <a:pt x="783" y="1432"/>
                </a:lnTo>
                <a:lnTo>
                  <a:pt x="774" y="1461"/>
                </a:lnTo>
                <a:lnTo>
                  <a:pt x="760" y="1489"/>
                </a:lnTo>
                <a:lnTo>
                  <a:pt x="651" y="1556"/>
                </a:lnTo>
                <a:lnTo>
                  <a:pt x="540" y="1621"/>
                </a:lnTo>
                <a:lnTo>
                  <a:pt x="431" y="1689"/>
                </a:lnTo>
                <a:lnTo>
                  <a:pt x="416" y="1700"/>
                </a:lnTo>
                <a:lnTo>
                  <a:pt x="396" y="1716"/>
                </a:lnTo>
                <a:lnTo>
                  <a:pt x="371" y="1736"/>
                </a:lnTo>
                <a:lnTo>
                  <a:pt x="343" y="1758"/>
                </a:lnTo>
                <a:lnTo>
                  <a:pt x="314" y="1781"/>
                </a:lnTo>
                <a:lnTo>
                  <a:pt x="283" y="1805"/>
                </a:lnTo>
                <a:lnTo>
                  <a:pt x="252" y="1827"/>
                </a:lnTo>
                <a:lnTo>
                  <a:pt x="222" y="1847"/>
                </a:lnTo>
                <a:lnTo>
                  <a:pt x="192" y="1863"/>
                </a:lnTo>
                <a:lnTo>
                  <a:pt x="167" y="1874"/>
                </a:lnTo>
                <a:lnTo>
                  <a:pt x="143" y="1881"/>
                </a:lnTo>
                <a:lnTo>
                  <a:pt x="123" y="1880"/>
                </a:lnTo>
                <a:lnTo>
                  <a:pt x="92" y="1872"/>
                </a:lnTo>
                <a:lnTo>
                  <a:pt x="69" y="1856"/>
                </a:lnTo>
                <a:lnTo>
                  <a:pt x="47" y="1832"/>
                </a:lnTo>
                <a:lnTo>
                  <a:pt x="31" y="1803"/>
                </a:lnTo>
                <a:lnTo>
                  <a:pt x="18" y="1769"/>
                </a:lnTo>
                <a:lnTo>
                  <a:pt x="9" y="1730"/>
                </a:lnTo>
                <a:lnTo>
                  <a:pt x="3" y="1690"/>
                </a:lnTo>
                <a:lnTo>
                  <a:pt x="0" y="1647"/>
                </a:lnTo>
                <a:lnTo>
                  <a:pt x="0" y="1601"/>
                </a:lnTo>
                <a:lnTo>
                  <a:pt x="2" y="1558"/>
                </a:lnTo>
                <a:lnTo>
                  <a:pt x="5" y="1512"/>
                </a:lnTo>
                <a:lnTo>
                  <a:pt x="9" y="1470"/>
                </a:lnTo>
                <a:lnTo>
                  <a:pt x="16" y="1429"/>
                </a:lnTo>
                <a:lnTo>
                  <a:pt x="23" y="1392"/>
                </a:lnTo>
                <a:lnTo>
                  <a:pt x="47" y="1285"/>
                </a:lnTo>
                <a:lnTo>
                  <a:pt x="72" y="1183"/>
                </a:lnTo>
                <a:lnTo>
                  <a:pt x="100" y="1087"/>
                </a:lnTo>
                <a:lnTo>
                  <a:pt x="129" y="996"/>
                </a:lnTo>
                <a:lnTo>
                  <a:pt x="162" y="912"/>
                </a:lnTo>
                <a:lnTo>
                  <a:pt x="194" y="834"/>
                </a:lnTo>
                <a:lnTo>
                  <a:pt x="231" y="767"/>
                </a:lnTo>
                <a:lnTo>
                  <a:pt x="269" y="707"/>
                </a:lnTo>
                <a:lnTo>
                  <a:pt x="311" y="656"/>
                </a:lnTo>
                <a:lnTo>
                  <a:pt x="327" y="634"/>
                </a:lnTo>
                <a:lnTo>
                  <a:pt x="343" y="610"/>
                </a:lnTo>
                <a:lnTo>
                  <a:pt x="360" y="587"/>
                </a:lnTo>
                <a:lnTo>
                  <a:pt x="378" y="563"/>
                </a:lnTo>
                <a:lnTo>
                  <a:pt x="398" y="541"/>
                </a:lnTo>
                <a:lnTo>
                  <a:pt x="420" y="521"/>
                </a:lnTo>
                <a:lnTo>
                  <a:pt x="443" y="505"/>
                </a:lnTo>
                <a:lnTo>
                  <a:pt x="471" y="492"/>
                </a:lnTo>
                <a:lnTo>
                  <a:pt x="502" y="487"/>
                </a:lnTo>
                <a:lnTo>
                  <a:pt x="534" y="489"/>
                </a:lnTo>
                <a:lnTo>
                  <a:pt x="562" y="510"/>
                </a:lnTo>
                <a:lnTo>
                  <a:pt x="582" y="538"/>
                </a:lnTo>
                <a:lnTo>
                  <a:pt x="596" y="567"/>
                </a:lnTo>
                <a:lnTo>
                  <a:pt x="611" y="598"/>
                </a:lnTo>
                <a:lnTo>
                  <a:pt x="623" y="629"/>
                </a:lnTo>
                <a:lnTo>
                  <a:pt x="638" y="660"/>
                </a:lnTo>
                <a:lnTo>
                  <a:pt x="654" y="689"/>
                </a:lnTo>
                <a:lnTo>
                  <a:pt x="672" y="712"/>
                </a:lnTo>
                <a:lnTo>
                  <a:pt x="671" y="716"/>
                </a:lnTo>
                <a:lnTo>
                  <a:pt x="674" y="716"/>
                </a:lnTo>
                <a:lnTo>
                  <a:pt x="672" y="712"/>
                </a:lnTo>
                <a:lnTo>
                  <a:pt x="672" y="710"/>
                </a:lnTo>
                <a:lnTo>
                  <a:pt x="682" y="701"/>
                </a:lnTo>
                <a:lnTo>
                  <a:pt x="694" y="690"/>
                </a:lnTo>
                <a:lnTo>
                  <a:pt x="711" y="676"/>
                </a:lnTo>
                <a:lnTo>
                  <a:pt x="731" y="661"/>
                </a:lnTo>
                <a:lnTo>
                  <a:pt x="752" y="645"/>
                </a:lnTo>
                <a:lnTo>
                  <a:pt x="774" y="632"/>
                </a:lnTo>
                <a:lnTo>
                  <a:pt x="796" y="620"/>
                </a:lnTo>
                <a:lnTo>
                  <a:pt x="814" y="612"/>
                </a:lnTo>
                <a:lnTo>
                  <a:pt x="816" y="534"/>
                </a:lnTo>
                <a:lnTo>
                  <a:pt x="816" y="461"/>
                </a:lnTo>
                <a:lnTo>
                  <a:pt x="814" y="394"/>
                </a:lnTo>
                <a:lnTo>
                  <a:pt x="812" y="327"/>
                </a:lnTo>
                <a:lnTo>
                  <a:pt x="812" y="258"/>
                </a:lnTo>
                <a:lnTo>
                  <a:pt x="811" y="185"/>
                </a:lnTo>
                <a:lnTo>
                  <a:pt x="812" y="107"/>
                </a:lnTo>
                <a:lnTo>
                  <a:pt x="814" y="20"/>
                </a:lnTo>
                <a:lnTo>
                  <a:pt x="818" y="20"/>
                </a:lnTo>
                <a:lnTo>
                  <a:pt x="829" y="16"/>
                </a:lnTo>
                <a:lnTo>
                  <a:pt x="845" y="10"/>
                </a:lnTo>
                <a:lnTo>
                  <a:pt x="865" y="5"/>
                </a:lnTo>
                <a:lnTo>
                  <a:pt x="889" y="1"/>
                </a:lnTo>
                <a:lnTo>
                  <a:pt x="914"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048881" name="Freeform 9"/>
          <p:cNvSpPr>
            <a:spLocks noEditPoints="1"/>
          </p:cNvSpPr>
          <p:nvPr/>
        </p:nvSpPr>
        <p:spPr bwMode="auto">
          <a:xfrm>
            <a:off x="6437690" y="3970330"/>
            <a:ext cx="428208" cy="310834"/>
          </a:xfrm>
          <a:custGeom>
            <a:avLst/>
            <a:gdLst>
              <a:gd name="T0" fmla="*/ 1418 w 1846"/>
              <a:gd name="T1" fmla="*/ 21 h 1340"/>
              <a:gd name="T2" fmla="*/ 1609 w 1846"/>
              <a:gd name="T3" fmla="*/ 47 h 1340"/>
              <a:gd name="T4" fmla="*/ 1771 w 1846"/>
              <a:gd name="T5" fmla="*/ 100 h 1340"/>
              <a:gd name="T6" fmla="*/ 1840 w 1846"/>
              <a:gd name="T7" fmla="*/ 191 h 1340"/>
              <a:gd name="T8" fmla="*/ 1787 w 1846"/>
              <a:gd name="T9" fmla="*/ 294 h 1340"/>
              <a:gd name="T10" fmla="*/ 1673 w 1846"/>
              <a:gd name="T11" fmla="*/ 385 h 1340"/>
              <a:gd name="T12" fmla="*/ 1560 w 1846"/>
              <a:gd name="T13" fmla="*/ 447 h 1340"/>
              <a:gd name="T14" fmla="*/ 1462 w 1846"/>
              <a:gd name="T15" fmla="*/ 498 h 1340"/>
              <a:gd name="T16" fmla="*/ 1380 w 1846"/>
              <a:gd name="T17" fmla="*/ 565 h 1340"/>
              <a:gd name="T18" fmla="*/ 1289 w 1846"/>
              <a:gd name="T19" fmla="*/ 605 h 1340"/>
              <a:gd name="T20" fmla="*/ 1198 w 1846"/>
              <a:gd name="T21" fmla="*/ 596 h 1340"/>
              <a:gd name="T22" fmla="*/ 1140 w 1846"/>
              <a:gd name="T23" fmla="*/ 527 h 1340"/>
              <a:gd name="T24" fmla="*/ 1107 w 1846"/>
              <a:gd name="T25" fmla="*/ 447 h 1340"/>
              <a:gd name="T26" fmla="*/ 1091 w 1846"/>
              <a:gd name="T27" fmla="*/ 371 h 1340"/>
              <a:gd name="T28" fmla="*/ 1091 w 1846"/>
              <a:gd name="T29" fmla="*/ 232 h 1340"/>
              <a:gd name="T30" fmla="*/ 1106 w 1846"/>
              <a:gd name="T31" fmla="*/ 129 h 1340"/>
              <a:gd name="T32" fmla="*/ 1138 w 1846"/>
              <a:gd name="T33" fmla="*/ 80 h 1340"/>
              <a:gd name="T34" fmla="*/ 1213 w 1846"/>
              <a:gd name="T35" fmla="*/ 32 h 1340"/>
              <a:gd name="T36" fmla="*/ 606 w 1846"/>
              <a:gd name="T37" fmla="*/ 0 h 1340"/>
              <a:gd name="T38" fmla="*/ 749 w 1846"/>
              <a:gd name="T39" fmla="*/ 9 h 1340"/>
              <a:gd name="T40" fmla="*/ 882 w 1846"/>
              <a:gd name="T41" fmla="*/ 45 h 1340"/>
              <a:gd name="T42" fmla="*/ 978 w 1846"/>
              <a:gd name="T43" fmla="*/ 111 h 1340"/>
              <a:gd name="T44" fmla="*/ 1018 w 1846"/>
              <a:gd name="T45" fmla="*/ 229 h 1340"/>
              <a:gd name="T46" fmla="*/ 1018 w 1846"/>
              <a:gd name="T47" fmla="*/ 401 h 1340"/>
              <a:gd name="T48" fmla="*/ 1049 w 1846"/>
              <a:gd name="T49" fmla="*/ 511 h 1340"/>
              <a:gd name="T50" fmla="*/ 1086 w 1846"/>
              <a:gd name="T51" fmla="*/ 600 h 1340"/>
              <a:gd name="T52" fmla="*/ 1071 w 1846"/>
              <a:gd name="T53" fmla="*/ 678 h 1340"/>
              <a:gd name="T54" fmla="*/ 1029 w 1846"/>
              <a:gd name="T55" fmla="*/ 731 h 1340"/>
              <a:gd name="T56" fmla="*/ 940 w 1846"/>
              <a:gd name="T57" fmla="*/ 807 h 1340"/>
              <a:gd name="T58" fmla="*/ 780 w 1846"/>
              <a:gd name="T59" fmla="*/ 907 h 1340"/>
              <a:gd name="T60" fmla="*/ 658 w 1846"/>
              <a:gd name="T61" fmla="*/ 1016 h 1340"/>
              <a:gd name="T62" fmla="*/ 564 w 1846"/>
              <a:gd name="T63" fmla="*/ 1147 h 1340"/>
              <a:gd name="T64" fmla="*/ 458 w 1846"/>
              <a:gd name="T65" fmla="*/ 1252 h 1340"/>
              <a:gd name="T66" fmla="*/ 344 w 1846"/>
              <a:gd name="T67" fmla="*/ 1320 h 1340"/>
              <a:gd name="T68" fmla="*/ 246 w 1846"/>
              <a:gd name="T69" fmla="*/ 1340 h 1340"/>
              <a:gd name="T70" fmla="*/ 169 w 1846"/>
              <a:gd name="T71" fmla="*/ 1287 h 1340"/>
              <a:gd name="T72" fmla="*/ 93 w 1846"/>
              <a:gd name="T73" fmla="*/ 1156 h 1340"/>
              <a:gd name="T74" fmla="*/ 33 w 1846"/>
              <a:gd name="T75" fmla="*/ 974 h 1340"/>
              <a:gd name="T76" fmla="*/ 2 w 1846"/>
              <a:gd name="T77" fmla="*/ 760 h 1340"/>
              <a:gd name="T78" fmla="*/ 11 w 1846"/>
              <a:gd name="T79" fmla="*/ 540 h 1340"/>
              <a:gd name="T80" fmla="*/ 77 w 1846"/>
              <a:gd name="T81" fmla="*/ 332 h 1340"/>
              <a:gd name="T82" fmla="*/ 211 w 1846"/>
              <a:gd name="T83" fmla="*/ 161 h 1340"/>
              <a:gd name="T84" fmla="*/ 364 w 1846"/>
              <a:gd name="T85" fmla="*/ 60 h 1340"/>
              <a:gd name="T86" fmla="*/ 509 w 1846"/>
              <a:gd name="T87" fmla="*/ 16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46" h="1340">
                <a:moveTo>
                  <a:pt x="1289" y="20"/>
                </a:moveTo>
                <a:lnTo>
                  <a:pt x="1353" y="20"/>
                </a:lnTo>
                <a:lnTo>
                  <a:pt x="1418" y="21"/>
                </a:lnTo>
                <a:lnTo>
                  <a:pt x="1484" y="27"/>
                </a:lnTo>
                <a:lnTo>
                  <a:pt x="1547" y="36"/>
                </a:lnTo>
                <a:lnTo>
                  <a:pt x="1609" y="47"/>
                </a:lnTo>
                <a:lnTo>
                  <a:pt x="1669" y="61"/>
                </a:lnTo>
                <a:lnTo>
                  <a:pt x="1722" y="78"/>
                </a:lnTo>
                <a:lnTo>
                  <a:pt x="1771" y="100"/>
                </a:lnTo>
                <a:lnTo>
                  <a:pt x="1813" y="123"/>
                </a:lnTo>
                <a:lnTo>
                  <a:pt x="1846" y="151"/>
                </a:lnTo>
                <a:lnTo>
                  <a:pt x="1840" y="191"/>
                </a:lnTo>
                <a:lnTo>
                  <a:pt x="1827" y="229"/>
                </a:lnTo>
                <a:lnTo>
                  <a:pt x="1809" y="263"/>
                </a:lnTo>
                <a:lnTo>
                  <a:pt x="1787" y="294"/>
                </a:lnTo>
                <a:lnTo>
                  <a:pt x="1762" y="320"/>
                </a:lnTo>
                <a:lnTo>
                  <a:pt x="1717" y="356"/>
                </a:lnTo>
                <a:lnTo>
                  <a:pt x="1673" y="385"/>
                </a:lnTo>
                <a:lnTo>
                  <a:pt x="1633" y="409"/>
                </a:lnTo>
                <a:lnTo>
                  <a:pt x="1595" y="429"/>
                </a:lnTo>
                <a:lnTo>
                  <a:pt x="1560" y="447"/>
                </a:lnTo>
                <a:lnTo>
                  <a:pt x="1526" y="463"/>
                </a:lnTo>
                <a:lnTo>
                  <a:pt x="1493" y="480"/>
                </a:lnTo>
                <a:lnTo>
                  <a:pt x="1462" y="498"/>
                </a:lnTo>
                <a:lnTo>
                  <a:pt x="1431" y="520"/>
                </a:lnTo>
                <a:lnTo>
                  <a:pt x="1402" y="547"/>
                </a:lnTo>
                <a:lnTo>
                  <a:pt x="1380" y="565"/>
                </a:lnTo>
                <a:lnTo>
                  <a:pt x="1353" y="581"/>
                </a:lnTo>
                <a:lnTo>
                  <a:pt x="1322" y="594"/>
                </a:lnTo>
                <a:lnTo>
                  <a:pt x="1289" y="605"/>
                </a:lnTo>
                <a:lnTo>
                  <a:pt x="1257" y="609"/>
                </a:lnTo>
                <a:lnTo>
                  <a:pt x="1226" y="605"/>
                </a:lnTo>
                <a:lnTo>
                  <a:pt x="1198" y="596"/>
                </a:lnTo>
                <a:lnTo>
                  <a:pt x="1177" y="578"/>
                </a:lnTo>
                <a:lnTo>
                  <a:pt x="1157" y="554"/>
                </a:lnTo>
                <a:lnTo>
                  <a:pt x="1140" y="527"/>
                </a:lnTo>
                <a:lnTo>
                  <a:pt x="1126" y="498"/>
                </a:lnTo>
                <a:lnTo>
                  <a:pt x="1115" y="471"/>
                </a:lnTo>
                <a:lnTo>
                  <a:pt x="1107" y="447"/>
                </a:lnTo>
                <a:lnTo>
                  <a:pt x="1102" y="431"/>
                </a:lnTo>
                <a:lnTo>
                  <a:pt x="1097" y="405"/>
                </a:lnTo>
                <a:lnTo>
                  <a:pt x="1091" y="371"/>
                </a:lnTo>
                <a:lnTo>
                  <a:pt x="1089" y="327"/>
                </a:lnTo>
                <a:lnTo>
                  <a:pt x="1089" y="281"/>
                </a:lnTo>
                <a:lnTo>
                  <a:pt x="1091" y="232"/>
                </a:lnTo>
                <a:lnTo>
                  <a:pt x="1095" y="183"/>
                </a:lnTo>
                <a:lnTo>
                  <a:pt x="1102" y="140"/>
                </a:lnTo>
                <a:lnTo>
                  <a:pt x="1106" y="129"/>
                </a:lnTo>
                <a:lnTo>
                  <a:pt x="1113" y="114"/>
                </a:lnTo>
                <a:lnTo>
                  <a:pt x="1124" y="98"/>
                </a:lnTo>
                <a:lnTo>
                  <a:pt x="1138" y="80"/>
                </a:lnTo>
                <a:lnTo>
                  <a:pt x="1158" y="63"/>
                </a:lnTo>
                <a:lnTo>
                  <a:pt x="1184" y="47"/>
                </a:lnTo>
                <a:lnTo>
                  <a:pt x="1213" y="32"/>
                </a:lnTo>
                <a:lnTo>
                  <a:pt x="1249" y="23"/>
                </a:lnTo>
                <a:lnTo>
                  <a:pt x="1289" y="20"/>
                </a:lnTo>
                <a:close/>
                <a:moveTo>
                  <a:pt x="606" y="0"/>
                </a:moveTo>
                <a:lnTo>
                  <a:pt x="653" y="0"/>
                </a:lnTo>
                <a:lnTo>
                  <a:pt x="702" y="3"/>
                </a:lnTo>
                <a:lnTo>
                  <a:pt x="749" y="9"/>
                </a:lnTo>
                <a:lnTo>
                  <a:pt x="797" y="18"/>
                </a:lnTo>
                <a:lnTo>
                  <a:pt x="840" y="31"/>
                </a:lnTo>
                <a:lnTo>
                  <a:pt x="882" y="45"/>
                </a:lnTo>
                <a:lnTo>
                  <a:pt x="918" y="63"/>
                </a:lnTo>
                <a:lnTo>
                  <a:pt x="951" y="85"/>
                </a:lnTo>
                <a:lnTo>
                  <a:pt x="978" y="111"/>
                </a:lnTo>
                <a:lnTo>
                  <a:pt x="998" y="138"/>
                </a:lnTo>
                <a:lnTo>
                  <a:pt x="1009" y="171"/>
                </a:lnTo>
                <a:lnTo>
                  <a:pt x="1018" y="229"/>
                </a:lnTo>
                <a:lnTo>
                  <a:pt x="1020" y="289"/>
                </a:lnTo>
                <a:lnTo>
                  <a:pt x="1018" y="345"/>
                </a:lnTo>
                <a:lnTo>
                  <a:pt x="1018" y="401"/>
                </a:lnTo>
                <a:lnTo>
                  <a:pt x="1026" y="456"/>
                </a:lnTo>
                <a:lnTo>
                  <a:pt x="1035" y="481"/>
                </a:lnTo>
                <a:lnTo>
                  <a:pt x="1049" y="511"/>
                </a:lnTo>
                <a:lnTo>
                  <a:pt x="1064" y="540"/>
                </a:lnTo>
                <a:lnTo>
                  <a:pt x="1077" y="569"/>
                </a:lnTo>
                <a:lnTo>
                  <a:pt x="1086" y="600"/>
                </a:lnTo>
                <a:lnTo>
                  <a:pt x="1087" y="631"/>
                </a:lnTo>
                <a:lnTo>
                  <a:pt x="1078" y="663"/>
                </a:lnTo>
                <a:lnTo>
                  <a:pt x="1071" y="678"/>
                </a:lnTo>
                <a:lnTo>
                  <a:pt x="1060" y="694"/>
                </a:lnTo>
                <a:lnTo>
                  <a:pt x="1047" y="712"/>
                </a:lnTo>
                <a:lnTo>
                  <a:pt x="1029" y="731"/>
                </a:lnTo>
                <a:lnTo>
                  <a:pt x="1007" y="754"/>
                </a:lnTo>
                <a:lnTo>
                  <a:pt x="977" y="778"/>
                </a:lnTo>
                <a:lnTo>
                  <a:pt x="940" y="807"/>
                </a:lnTo>
                <a:lnTo>
                  <a:pt x="895" y="840"/>
                </a:lnTo>
                <a:lnTo>
                  <a:pt x="833" y="874"/>
                </a:lnTo>
                <a:lnTo>
                  <a:pt x="780" y="907"/>
                </a:lnTo>
                <a:lnTo>
                  <a:pt x="735" y="941"/>
                </a:lnTo>
                <a:lnTo>
                  <a:pt x="695" y="978"/>
                </a:lnTo>
                <a:lnTo>
                  <a:pt x="658" y="1016"/>
                </a:lnTo>
                <a:lnTo>
                  <a:pt x="624" y="1060"/>
                </a:lnTo>
                <a:lnTo>
                  <a:pt x="589" y="1107"/>
                </a:lnTo>
                <a:lnTo>
                  <a:pt x="564" y="1147"/>
                </a:lnTo>
                <a:lnTo>
                  <a:pt x="531" y="1185"/>
                </a:lnTo>
                <a:lnTo>
                  <a:pt x="497" y="1221"/>
                </a:lnTo>
                <a:lnTo>
                  <a:pt x="458" y="1252"/>
                </a:lnTo>
                <a:lnTo>
                  <a:pt x="420" y="1280"/>
                </a:lnTo>
                <a:lnTo>
                  <a:pt x="382" y="1303"/>
                </a:lnTo>
                <a:lnTo>
                  <a:pt x="344" y="1320"/>
                </a:lnTo>
                <a:lnTo>
                  <a:pt x="307" y="1332"/>
                </a:lnTo>
                <a:lnTo>
                  <a:pt x="275" y="1340"/>
                </a:lnTo>
                <a:lnTo>
                  <a:pt x="246" y="1340"/>
                </a:lnTo>
                <a:lnTo>
                  <a:pt x="220" y="1331"/>
                </a:lnTo>
                <a:lnTo>
                  <a:pt x="195" y="1314"/>
                </a:lnTo>
                <a:lnTo>
                  <a:pt x="169" y="1287"/>
                </a:lnTo>
                <a:lnTo>
                  <a:pt x="144" y="1251"/>
                </a:lnTo>
                <a:lnTo>
                  <a:pt x="118" y="1207"/>
                </a:lnTo>
                <a:lnTo>
                  <a:pt x="93" y="1156"/>
                </a:lnTo>
                <a:lnTo>
                  <a:pt x="71" y="1100"/>
                </a:lnTo>
                <a:lnTo>
                  <a:pt x="51" y="1040"/>
                </a:lnTo>
                <a:lnTo>
                  <a:pt x="33" y="974"/>
                </a:lnTo>
                <a:lnTo>
                  <a:pt x="18" y="905"/>
                </a:lnTo>
                <a:lnTo>
                  <a:pt x="7" y="832"/>
                </a:lnTo>
                <a:lnTo>
                  <a:pt x="2" y="760"/>
                </a:lnTo>
                <a:lnTo>
                  <a:pt x="0" y="687"/>
                </a:lnTo>
                <a:lnTo>
                  <a:pt x="4" y="612"/>
                </a:lnTo>
                <a:lnTo>
                  <a:pt x="11" y="540"/>
                </a:lnTo>
                <a:lnTo>
                  <a:pt x="27" y="467"/>
                </a:lnTo>
                <a:lnTo>
                  <a:pt x="49" y="398"/>
                </a:lnTo>
                <a:lnTo>
                  <a:pt x="77" y="332"/>
                </a:lnTo>
                <a:lnTo>
                  <a:pt x="113" y="271"/>
                </a:lnTo>
                <a:lnTo>
                  <a:pt x="158" y="214"/>
                </a:lnTo>
                <a:lnTo>
                  <a:pt x="211" y="161"/>
                </a:lnTo>
                <a:lnTo>
                  <a:pt x="264" y="120"/>
                </a:lnTo>
                <a:lnTo>
                  <a:pt x="313" y="85"/>
                </a:lnTo>
                <a:lnTo>
                  <a:pt x="364" y="60"/>
                </a:lnTo>
                <a:lnTo>
                  <a:pt x="413" y="41"/>
                </a:lnTo>
                <a:lnTo>
                  <a:pt x="460" y="27"/>
                </a:lnTo>
                <a:lnTo>
                  <a:pt x="509" y="16"/>
                </a:lnTo>
                <a:lnTo>
                  <a:pt x="558" y="7"/>
                </a:lnTo>
                <a:lnTo>
                  <a:pt x="606"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a:p>
        </p:txBody>
      </p:sp>
      <p:pic>
        <p:nvPicPr>
          <p:cNvPr id="2097162" name="Picture 3" descr="Chart, bar chart  Description automatically generated"/>
          <p:cNvPicPr>
            <a:picLocks noChangeAspect="1"/>
          </p:cNvPicPr>
          <p:nvPr/>
        </p:nvPicPr>
        <p:blipFill>
          <a:blip r:embed="rId2"/>
          <a:stretch>
            <a:fillRect/>
          </a:stretch>
        </p:blipFill>
        <p:spPr>
          <a:xfrm>
            <a:off x="653028" y="2007204"/>
            <a:ext cx="5442972" cy="338780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82" name="Text Placeholder 1"/>
          <p:cNvSpPr>
            <a:spLocks noGrp="1"/>
          </p:cNvSpPr>
          <p:nvPr>
            <p:ph type="body" sz="quarter" idx="10"/>
          </p:nvPr>
        </p:nvSpPr>
        <p:spPr>
          <a:prstGeom prst="rect">
            <a:avLst/>
          </a:prstGeom>
        </p:spPr>
        <p:txBody>
          <a:bodyPr/>
          <a:lstStyle/>
          <a:p>
            <a:r>
              <a:rPr lang="en-US" sz="4000" dirty="0"/>
              <a:t>Health Ailments &amp; Gender</a:t>
            </a:r>
          </a:p>
        </p:txBody>
      </p:sp>
      <p:sp>
        <p:nvSpPr>
          <p:cNvPr id="1048883" name="TextBox 52"/>
          <p:cNvSpPr txBox="1"/>
          <p:nvPr/>
        </p:nvSpPr>
        <p:spPr>
          <a:xfrm>
            <a:off x="7031870" y="3819499"/>
            <a:ext cx="4392001" cy="335092"/>
          </a:xfrm>
          <a:prstGeom prst="rect">
            <a:avLst/>
          </a:prstGeom>
          <a:noFill/>
        </p:spPr>
        <p:txBody>
          <a:bodyPr wrap="square" rtlCol="0">
            <a:spAutoFit/>
          </a:bodyPr>
          <a:lstStyle/>
          <a:p>
            <a:pPr algn="just">
              <a:lnSpc>
                <a:spcPct val="150000"/>
              </a:lnSpc>
            </a:pPr>
            <a:r>
              <a:rPr lang="en-MY" sz="1200" dirty="0"/>
              <a:t>In terms of diabetes, the gender distribution is visually equal. </a:t>
            </a:r>
          </a:p>
        </p:txBody>
      </p:sp>
      <p:sp>
        <p:nvSpPr>
          <p:cNvPr id="1048884" name="TextBox 55"/>
          <p:cNvSpPr txBox="1"/>
          <p:nvPr/>
        </p:nvSpPr>
        <p:spPr>
          <a:xfrm>
            <a:off x="7031872" y="2690336"/>
            <a:ext cx="4391999" cy="612091"/>
          </a:xfrm>
          <a:prstGeom prst="rect">
            <a:avLst/>
          </a:prstGeom>
          <a:noFill/>
        </p:spPr>
        <p:txBody>
          <a:bodyPr wrap="square" rtlCol="0">
            <a:spAutoFit/>
          </a:bodyPr>
          <a:lstStyle/>
          <a:p>
            <a:pPr algn="just">
              <a:lnSpc>
                <a:spcPct val="150000"/>
              </a:lnSpc>
            </a:pPr>
            <a:r>
              <a:rPr lang="en-MY" sz="1200" dirty="0"/>
              <a:t>The highest diagnosis was Circulatory and male were higher in counts for the same. </a:t>
            </a:r>
          </a:p>
        </p:txBody>
      </p:sp>
      <p:sp>
        <p:nvSpPr>
          <p:cNvPr id="1048885" name="Freeform 9"/>
          <p:cNvSpPr/>
          <p:nvPr/>
        </p:nvSpPr>
        <p:spPr bwMode="auto">
          <a:xfrm>
            <a:off x="6425970" y="2690336"/>
            <a:ext cx="395632" cy="403210"/>
          </a:xfrm>
          <a:custGeom>
            <a:avLst/>
            <a:gdLst>
              <a:gd name="T0" fmla="*/ 987 w 1776"/>
              <a:gd name="T1" fmla="*/ 23 h 1881"/>
              <a:gd name="T2" fmla="*/ 994 w 1776"/>
              <a:gd name="T3" fmla="*/ 296 h 1881"/>
              <a:gd name="T4" fmla="*/ 994 w 1776"/>
              <a:gd name="T5" fmla="*/ 612 h 1881"/>
              <a:gd name="T6" fmla="*/ 1071 w 1776"/>
              <a:gd name="T7" fmla="*/ 663 h 1881"/>
              <a:gd name="T8" fmla="*/ 1145 w 1776"/>
              <a:gd name="T9" fmla="*/ 580 h 1881"/>
              <a:gd name="T10" fmla="*/ 1252 w 1776"/>
              <a:gd name="T11" fmla="*/ 490 h 1881"/>
              <a:gd name="T12" fmla="*/ 1380 w 1776"/>
              <a:gd name="T13" fmla="*/ 556 h 1881"/>
              <a:gd name="T14" fmla="*/ 1527 w 1776"/>
              <a:gd name="T15" fmla="*/ 729 h 1881"/>
              <a:gd name="T16" fmla="*/ 1634 w 1776"/>
              <a:gd name="T17" fmla="*/ 956 h 1881"/>
              <a:gd name="T18" fmla="*/ 1722 w 1776"/>
              <a:gd name="T19" fmla="*/ 1294 h 1881"/>
              <a:gd name="T20" fmla="*/ 1771 w 1776"/>
              <a:gd name="T21" fmla="*/ 1549 h 1881"/>
              <a:gd name="T22" fmla="*/ 1767 w 1776"/>
              <a:gd name="T23" fmla="*/ 1734 h 1881"/>
              <a:gd name="T24" fmla="*/ 1694 w 1776"/>
              <a:gd name="T25" fmla="*/ 1860 h 1881"/>
              <a:gd name="T26" fmla="*/ 1591 w 1776"/>
              <a:gd name="T27" fmla="*/ 1854 h 1881"/>
              <a:gd name="T28" fmla="*/ 1462 w 1776"/>
              <a:gd name="T29" fmla="*/ 1781 h 1881"/>
              <a:gd name="T30" fmla="*/ 1362 w 1776"/>
              <a:gd name="T31" fmla="*/ 1707 h 1881"/>
              <a:gd name="T32" fmla="*/ 1212 w 1776"/>
              <a:gd name="T33" fmla="*/ 1605 h 1881"/>
              <a:gd name="T34" fmla="*/ 1031 w 1776"/>
              <a:gd name="T35" fmla="*/ 1500 h 1881"/>
              <a:gd name="T36" fmla="*/ 989 w 1776"/>
              <a:gd name="T37" fmla="*/ 1327 h 1881"/>
              <a:gd name="T38" fmla="*/ 1014 w 1776"/>
              <a:gd name="T39" fmla="*/ 1176 h 1881"/>
              <a:gd name="T40" fmla="*/ 989 w 1776"/>
              <a:gd name="T41" fmla="*/ 1036 h 1881"/>
              <a:gd name="T42" fmla="*/ 1034 w 1776"/>
              <a:gd name="T43" fmla="*/ 858 h 1881"/>
              <a:gd name="T44" fmla="*/ 1009 w 1776"/>
              <a:gd name="T45" fmla="*/ 776 h 1881"/>
              <a:gd name="T46" fmla="*/ 891 w 1776"/>
              <a:gd name="T47" fmla="*/ 720 h 1881"/>
              <a:gd name="T48" fmla="*/ 787 w 1776"/>
              <a:gd name="T49" fmla="*/ 770 h 1881"/>
              <a:gd name="T50" fmla="*/ 740 w 1776"/>
              <a:gd name="T51" fmla="*/ 874 h 1881"/>
              <a:gd name="T52" fmla="*/ 778 w 1776"/>
              <a:gd name="T53" fmla="*/ 1021 h 1881"/>
              <a:gd name="T54" fmla="*/ 754 w 1776"/>
              <a:gd name="T55" fmla="*/ 1149 h 1881"/>
              <a:gd name="T56" fmla="*/ 767 w 1776"/>
              <a:gd name="T57" fmla="*/ 1292 h 1881"/>
              <a:gd name="T58" fmla="*/ 783 w 1776"/>
              <a:gd name="T59" fmla="*/ 1432 h 1881"/>
              <a:gd name="T60" fmla="*/ 540 w 1776"/>
              <a:gd name="T61" fmla="*/ 1621 h 1881"/>
              <a:gd name="T62" fmla="*/ 371 w 1776"/>
              <a:gd name="T63" fmla="*/ 1736 h 1881"/>
              <a:gd name="T64" fmla="*/ 252 w 1776"/>
              <a:gd name="T65" fmla="*/ 1827 h 1881"/>
              <a:gd name="T66" fmla="*/ 143 w 1776"/>
              <a:gd name="T67" fmla="*/ 1881 h 1881"/>
              <a:gd name="T68" fmla="*/ 47 w 1776"/>
              <a:gd name="T69" fmla="*/ 1832 h 1881"/>
              <a:gd name="T70" fmla="*/ 3 w 1776"/>
              <a:gd name="T71" fmla="*/ 1690 h 1881"/>
              <a:gd name="T72" fmla="*/ 5 w 1776"/>
              <a:gd name="T73" fmla="*/ 1512 h 1881"/>
              <a:gd name="T74" fmla="*/ 47 w 1776"/>
              <a:gd name="T75" fmla="*/ 1285 h 1881"/>
              <a:gd name="T76" fmla="*/ 162 w 1776"/>
              <a:gd name="T77" fmla="*/ 912 h 1881"/>
              <a:gd name="T78" fmla="*/ 311 w 1776"/>
              <a:gd name="T79" fmla="*/ 656 h 1881"/>
              <a:gd name="T80" fmla="*/ 378 w 1776"/>
              <a:gd name="T81" fmla="*/ 563 h 1881"/>
              <a:gd name="T82" fmla="*/ 471 w 1776"/>
              <a:gd name="T83" fmla="*/ 492 h 1881"/>
              <a:gd name="T84" fmla="*/ 582 w 1776"/>
              <a:gd name="T85" fmla="*/ 538 h 1881"/>
              <a:gd name="T86" fmla="*/ 638 w 1776"/>
              <a:gd name="T87" fmla="*/ 660 h 1881"/>
              <a:gd name="T88" fmla="*/ 674 w 1776"/>
              <a:gd name="T89" fmla="*/ 716 h 1881"/>
              <a:gd name="T90" fmla="*/ 694 w 1776"/>
              <a:gd name="T91" fmla="*/ 690 h 1881"/>
              <a:gd name="T92" fmla="*/ 774 w 1776"/>
              <a:gd name="T93" fmla="*/ 632 h 1881"/>
              <a:gd name="T94" fmla="*/ 816 w 1776"/>
              <a:gd name="T95" fmla="*/ 461 h 1881"/>
              <a:gd name="T96" fmla="*/ 811 w 1776"/>
              <a:gd name="T97" fmla="*/ 185 h 1881"/>
              <a:gd name="T98" fmla="*/ 829 w 1776"/>
              <a:gd name="T99" fmla="*/ 16 h 1881"/>
              <a:gd name="T100" fmla="*/ 914 w 1776"/>
              <a:gd name="T101" fmla="*/ 0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76" h="1881">
                <a:moveTo>
                  <a:pt x="914" y="0"/>
                </a:moveTo>
                <a:lnTo>
                  <a:pt x="940" y="3"/>
                </a:lnTo>
                <a:lnTo>
                  <a:pt x="965" y="10"/>
                </a:lnTo>
                <a:lnTo>
                  <a:pt x="987" y="23"/>
                </a:lnTo>
                <a:lnTo>
                  <a:pt x="991" y="81"/>
                </a:lnTo>
                <a:lnTo>
                  <a:pt x="994" y="147"/>
                </a:lnTo>
                <a:lnTo>
                  <a:pt x="994" y="220"/>
                </a:lnTo>
                <a:lnTo>
                  <a:pt x="994" y="296"/>
                </a:lnTo>
                <a:lnTo>
                  <a:pt x="994" y="376"/>
                </a:lnTo>
                <a:lnTo>
                  <a:pt x="994" y="458"/>
                </a:lnTo>
                <a:lnTo>
                  <a:pt x="994" y="536"/>
                </a:lnTo>
                <a:lnTo>
                  <a:pt x="994" y="612"/>
                </a:lnTo>
                <a:lnTo>
                  <a:pt x="1020" y="629"/>
                </a:lnTo>
                <a:lnTo>
                  <a:pt x="1040" y="641"/>
                </a:lnTo>
                <a:lnTo>
                  <a:pt x="1056" y="652"/>
                </a:lnTo>
                <a:lnTo>
                  <a:pt x="1071" y="663"/>
                </a:lnTo>
                <a:lnTo>
                  <a:pt x="1085" y="674"/>
                </a:lnTo>
                <a:lnTo>
                  <a:pt x="1100" y="689"/>
                </a:lnTo>
                <a:lnTo>
                  <a:pt x="1122" y="629"/>
                </a:lnTo>
                <a:lnTo>
                  <a:pt x="1145" y="580"/>
                </a:lnTo>
                <a:lnTo>
                  <a:pt x="1171" y="543"/>
                </a:lnTo>
                <a:lnTo>
                  <a:pt x="1196" y="516"/>
                </a:lnTo>
                <a:lnTo>
                  <a:pt x="1223" y="498"/>
                </a:lnTo>
                <a:lnTo>
                  <a:pt x="1252" y="490"/>
                </a:lnTo>
                <a:lnTo>
                  <a:pt x="1282" y="494"/>
                </a:lnTo>
                <a:lnTo>
                  <a:pt x="1314" y="505"/>
                </a:lnTo>
                <a:lnTo>
                  <a:pt x="1345" y="525"/>
                </a:lnTo>
                <a:lnTo>
                  <a:pt x="1380" y="556"/>
                </a:lnTo>
                <a:lnTo>
                  <a:pt x="1414" y="594"/>
                </a:lnTo>
                <a:lnTo>
                  <a:pt x="1451" y="640"/>
                </a:lnTo>
                <a:lnTo>
                  <a:pt x="1491" y="683"/>
                </a:lnTo>
                <a:lnTo>
                  <a:pt x="1527" y="729"/>
                </a:lnTo>
                <a:lnTo>
                  <a:pt x="1558" y="778"/>
                </a:lnTo>
                <a:lnTo>
                  <a:pt x="1585" y="832"/>
                </a:lnTo>
                <a:lnTo>
                  <a:pt x="1611" y="890"/>
                </a:lnTo>
                <a:lnTo>
                  <a:pt x="1634" y="956"/>
                </a:lnTo>
                <a:lnTo>
                  <a:pt x="1656" y="1027"/>
                </a:lnTo>
                <a:lnTo>
                  <a:pt x="1678" y="1107"/>
                </a:lnTo>
                <a:lnTo>
                  <a:pt x="1700" y="1196"/>
                </a:lnTo>
                <a:lnTo>
                  <a:pt x="1722" y="1294"/>
                </a:lnTo>
                <a:lnTo>
                  <a:pt x="1747" y="1403"/>
                </a:lnTo>
                <a:lnTo>
                  <a:pt x="1756" y="1450"/>
                </a:lnTo>
                <a:lnTo>
                  <a:pt x="1765" y="1500"/>
                </a:lnTo>
                <a:lnTo>
                  <a:pt x="1771" y="1549"/>
                </a:lnTo>
                <a:lnTo>
                  <a:pt x="1774" y="1598"/>
                </a:lnTo>
                <a:lnTo>
                  <a:pt x="1776" y="1645"/>
                </a:lnTo>
                <a:lnTo>
                  <a:pt x="1774" y="1690"/>
                </a:lnTo>
                <a:lnTo>
                  <a:pt x="1767" y="1734"/>
                </a:lnTo>
                <a:lnTo>
                  <a:pt x="1756" y="1774"/>
                </a:lnTo>
                <a:lnTo>
                  <a:pt x="1742" y="1809"/>
                </a:lnTo>
                <a:lnTo>
                  <a:pt x="1722" y="1838"/>
                </a:lnTo>
                <a:lnTo>
                  <a:pt x="1694" y="1860"/>
                </a:lnTo>
                <a:lnTo>
                  <a:pt x="1674" y="1869"/>
                </a:lnTo>
                <a:lnTo>
                  <a:pt x="1649" y="1869"/>
                </a:lnTo>
                <a:lnTo>
                  <a:pt x="1622" y="1863"/>
                </a:lnTo>
                <a:lnTo>
                  <a:pt x="1591" y="1854"/>
                </a:lnTo>
                <a:lnTo>
                  <a:pt x="1558" y="1840"/>
                </a:lnTo>
                <a:lnTo>
                  <a:pt x="1527" y="1821"/>
                </a:lnTo>
                <a:lnTo>
                  <a:pt x="1494" y="1801"/>
                </a:lnTo>
                <a:lnTo>
                  <a:pt x="1462" y="1781"/>
                </a:lnTo>
                <a:lnTo>
                  <a:pt x="1432" y="1760"/>
                </a:lnTo>
                <a:lnTo>
                  <a:pt x="1405" y="1740"/>
                </a:lnTo>
                <a:lnTo>
                  <a:pt x="1382" y="1723"/>
                </a:lnTo>
                <a:lnTo>
                  <a:pt x="1362" y="1707"/>
                </a:lnTo>
                <a:lnTo>
                  <a:pt x="1347" y="1696"/>
                </a:lnTo>
                <a:lnTo>
                  <a:pt x="1305" y="1663"/>
                </a:lnTo>
                <a:lnTo>
                  <a:pt x="1260" y="1632"/>
                </a:lnTo>
                <a:lnTo>
                  <a:pt x="1212" y="1605"/>
                </a:lnTo>
                <a:lnTo>
                  <a:pt x="1163" y="1580"/>
                </a:lnTo>
                <a:lnTo>
                  <a:pt x="1114" y="1554"/>
                </a:lnTo>
                <a:lnTo>
                  <a:pt x="1071" y="1527"/>
                </a:lnTo>
                <a:lnTo>
                  <a:pt x="1031" y="1500"/>
                </a:lnTo>
                <a:lnTo>
                  <a:pt x="1000" y="1469"/>
                </a:lnTo>
                <a:lnTo>
                  <a:pt x="987" y="1420"/>
                </a:lnTo>
                <a:lnTo>
                  <a:pt x="985" y="1372"/>
                </a:lnTo>
                <a:lnTo>
                  <a:pt x="989" y="1327"/>
                </a:lnTo>
                <a:lnTo>
                  <a:pt x="996" y="1285"/>
                </a:lnTo>
                <a:lnTo>
                  <a:pt x="1003" y="1247"/>
                </a:lnTo>
                <a:lnTo>
                  <a:pt x="1011" y="1212"/>
                </a:lnTo>
                <a:lnTo>
                  <a:pt x="1014" y="1176"/>
                </a:lnTo>
                <a:lnTo>
                  <a:pt x="1009" y="1143"/>
                </a:lnTo>
                <a:lnTo>
                  <a:pt x="1002" y="1114"/>
                </a:lnTo>
                <a:lnTo>
                  <a:pt x="994" y="1089"/>
                </a:lnTo>
                <a:lnTo>
                  <a:pt x="989" y="1036"/>
                </a:lnTo>
                <a:lnTo>
                  <a:pt x="992" y="985"/>
                </a:lnTo>
                <a:lnTo>
                  <a:pt x="1003" y="938"/>
                </a:lnTo>
                <a:lnTo>
                  <a:pt x="1018" y="896"/>
                </a:lnTo>
                <a:lnTo>
                  <a:pt x="1034" y="858"/>
                </a:lnTo>
                <a:lnTo>
                  <a:pt x="1051" y="825"/>
                </a:lnTo>
                <a:lnTo>
                  <a:pt x="1040" y="810"/>
                </a:lnTo>
                <a:lnTo>
                  <a:pt x="1025" y="794"/>
                </a:lnTo>
                <a:lnTo>
                  <a:pt x="1009" y="776"/>
                </a:lnTo>
                <a:lnTo>
                  <a:pt x="989" y="758"/>
                </a:lnTo>
                <a:lnTo>
                  <a:pt x="963" y="743"/>
                </a:lnTo>
                <a:lnTo>
                  <a:pt x="931" y="729"/>
                </a:lnTo>
                <a:lnTo>
                  <a:pt x="891" y="720"/>
                </a:lnTo>
                <a:lnTo>
                  <a:pt x="856" y="732"/>
                </a:lnTo>
                <a:lnTo>
                  <a:pt x="829" y="743"/>
                </a:lnTo>
                <a:lnTo>
                  <a:pt x="805" y="756"/>
                </a:lnTo>
                <a:lnTo>
                  <a:pt x="787" y="770"/>
                </a:lnTo>
                <a:lnTo>
                  <a:pt x="769" y="789"/>
                </a:lnTo>
                <a:lnTo>
                  <a:pt x="751" y="810"/>
                </a:lnTo>
                <a:lnTo>
                  <a:pt x="727" y="840"/>
                </a:lnTo>
                <a:lnTo>
                  <a:pt x="740" y="874"/>
                </a:lnTo>
                <a:lnTo>
                  <a:pt x="752" y="909"/>
                </a:lnTo>
                <a:lnTo>
                  <a:pt x="765" y="945"/>
                </a:lnTo>
                <a:lnTo>
                  <a:pt x="774" y="983"/>
                </a:lnTo>
                <a:lnTo>
                  <a:pt x="778" y="1021"/>
                </a:lnTo>
                <a:lnTo>
                  <a:pt x="776" y="1056"/>
                </a:lnTo>
                <a:lnTo>
                  <a:pt x="769" y="1089"/>
                </a:lnTo>
                <a:lnTo>
                  <a:pt x="762" y="1120"/>
                </a:lnTo>
                <a:lnTo>
                  <a:pt x="754" y="1149"/>
                </a:lnTo>
                <a:lnTo>
                  <a:pt x="752" y="1183"/>
                </a:lnTo>
                <a:lnTo>
                  <a:pt x="754" y="1220"/>
                </a:lnTo>
                <a:lnTo>
                  <a:pt x="760" y="1256"/>
                </a:lnTo>
                <a:lnTo>
                  <a:pt x="767" y="1292"/>
                </a:lnTo>
                <a:lnTo>
                  <a:pt x="774" y="1330"/>
                </a:lnTo>
                <a:lnTo>
                  <a:pt x="782" y="1365"/>
                </a:lnTo>
                <a:lnTo>
                  <a:pt x="785" y="1400"/>
                </a:lnTo>
                <a:lnTo>
                  <a:pt x="783" y="1432"/>
                </a:lnTo>
                <a:lnTo>
                  <a:pt x="774" y="1461"/>
                </a:lnTo>
                <a:lnTo>
                  <a:pt x="760" y="1489"/>
                </a:lnTo>
                <a:lnTo>
                  <a:pt x="651" y="1556"/>
                </a:lnTo>
                <a:lnTo>
                  <a:pt x="540" y="1621"/>
                </a:lnTo>
                <a:lnTo>
                  <a:pt x="431" y="1689"/>
                </a:lnTo>
                <a:lnTo>
                  <a:pt x="416" y="1700"/>
                </a:lnTo>
                <a:lnTo>
                  <a:pt x="396" y="1716"/>
                </a:lnTo>
                <a:lnTo>
                  <a:pt x="371" y="1736"/>
                </a:lnTo>
                <a:lnTo>
                  <a:pt x="343" y="1758"/>
                </a:lnTo>
                <a:lnTo>
                  <a:pt x="314" y="1781"/>
                </a:lnTo>
                <a:lnTo>
                  <a:pt x="283" y="1805"/>
                </a:lnTo>
                <a:lnTo>
                  <a:pt x="252" y="1827"/>
                </a:lnTo>
                <a:lnTo>
                  <a:pt x="222" y="1847"/>
                </a:lnTo>
                <a:lnTo>
                  <a:pt x="192" y="1863"/>
                </a:lnTo>
                <a:lnTo>
                  <a:pt x="167" y="1874"/>
                </a:lnTo>
                <a:lnTo>
                  <a:pt x="143" y="1881"/>
                </a:lnTo>
                <a:lnTo>
                  <a:pt x="123" y="1880"/>
                </a:lnTo>
                <a:lnTo>
                  <a:pt x="92" y="1872"/>
                </a:lnTo>
                <a:lnTo>
                  <a:pt x="69" y="1856"/>
                </a:lnTo>
                <a:lnTo>
                  <a:pt x="47" y="1832"/>
                </a:lnTo>
                <a:lnTo>
                  <a:pt x="31" y="1803"/>
                </a:lnTo>
                <a:lnTo>
                  <a:pt x="18" y="1769"/>
                </a:lnTo>
                <a:lnTo>
                  <a:pt x="9" y="1730"/>
                </a:lnTo>
                <a:lnTo>
                  <a:pt x="3" y="1690"/>
                </a:lnTo>
                <a:lnTo>
                  <a:pt x="0" y="1647"/>
                </a:lnTo>
                <a:lnTo>
                  <a:pt x="0" y="1601"/>
                </a:lnTo>
                <a:lnTo>
                  <a:pt x="2" y="1558"/>
                </a:lnTo>
                <a:lnTo>
                  <a:pt x="5" y="1512"/>
                </a:lnTo>
                <a:lnTo>
                  <a:pt x="9" y="1470"/>
                </a:lnTo>
                <a:lnTo>
                  <a:pt x="16" y="1429"/>
                </a:lnTo>
                <a:lnTo>
                  <a:pt x="23" y="1392"/>
                </a:lnTo>
                <a:lnTo>
                  <a:pt x="47" y="1285"/>
                </a:lnTo>
                <a:lnTo>
                  <a:pt x="72" y="1183"/>
                </a:lnTo>
                <a:lnTo>
                  <a:pt x="100" y="1087"/>
                </a:lnTo>
                <a:lnTo>
                  <a:pt x="129" y="996"/>
                </a:lnTo>
                <a:lnTo>
                  <a:pt x="162" y="912"/>
                </a:lnTo>
                <a:lnTo>
                  <a:pt x="194" y="834"/>
                </a:lnTo>
                <a:lnTo>
                  <a:pt x="231" y="767"/>
                </a:lnTo>
                <a:lnTo>
                  <a:pt x="269" y="707"/>
                </a:lnTo>
                <a:lnTo>
                  <a:pt x="311" y="656"/>
                </a:lnTo>
                <a:lnTo>
                  <a:pt x="327" y="634"/>
                </a:lnTo>
                <a:lnTo>
                  <a:pt x="343" y="610"/>
                </a:lnTo>
                <a:lnTo>
                  <a:pt x="360" y="587"/>
                </a:lnTo>
                <a:lnTo>
                  <a:pt x="378" y="563"/>
                </a:lnTo>
                <a:lnTo>
                  <a:pt x="398" y="541"/>
                </a:lnTo>
                <a:lnTo>
                  <a:pt x="420" y="521"/>
                </a:lnTo>
                <a:lnTo>
                  <a:pt x="443" y="505"/>
                </a:lnTo>
                <a:lnTo>
                  <a:pt x="471" y="492"/>
                </a:lnTo>
                <a:lnTo>
                  <a:pt x="502" y="487"/>
                </a:lnTo>
                <a:lnTo>
                  <a:pt x="534" y="489"/>
                </a:lnTo>
                <a:lnTo>
                  <a:pt x="562" y="510"/>
                </a:lnTo>
                <a:lnTo>
                  <a:pt x="582" y="538"/>
                </a:lnTo>
                <a:lnTo>
                  <a:pt x="596" y="567"/>
                </a:lnTo>
                <a:lnTo>
                  <a:pt x="611" y="598"/>
                </a:lnTo>
                <a:lnTo>
                  <a:pt x="623" y="629"/>
                </a:lnTo>
                <a:lnTo>
                  <a:pt x="638" y="660"/>
                </a:lnTo>
                <a:lnTo>
                  <a:pt x="654" y="689"/>
                </a:lnTo>
                <a:lnTo>
                  <a:pt x="672" y="712"/>
                </a:lnTo>
                <a:lnTo>
                  <a:pt x="671" y="716"/>
                </a:lnTo>
                <a:lnTo>
                  <a:pt x="674" y="716"/>
                </a:lnTo>
                <a:lnTo>
                  <a:pt x="672" y="712"/>
                </a:lnTo>
                <a:lnTo>
                  <a:pt x="672" y="710"/>
                </a:lnTo>
                <a:lnTo>
                  <a:pt x="682" y="701"/>
                </a:lnTo>
                <a:lnTo>
                  <a:pt x="694" y="690"/>
                </a:lnTo>
                <a:lnTo>
                  <a:pt x="711" y="676"/>
                </a:lnTo>
                <a:lnTo>
                  <a:pt x="731" y="661"/>
                </a:lnTo>
                <a:lnTo>
                  <a:pt x="752" y="645"/>
                </a:lnTo>
                <a:lnTo>
                  <a:pt x="774" y="632"/>
                </a:lnTo>
                <a:lnTo>
                  <a:pt x="796" y="620"/>
                </a:lnTo>
                <a:lnTo>
                  <a:pt x="814" y="612"/>
                </a:lnTo>
                <a:lnTo>
                  <a:pt x="816" y="534"/>
                </a:lnTo>
                <a:lnTo>
                  <a:pt x="816" y="461"/>
                </a:lnTo>
                <a:lnTo>
                  <a:pt x="814" y="394"/>
                </a:lnTo>
                <a:lnTo>
                  <a:pt x="812" y="327"/>
                </a:lnTo>
                <a:lnTo>
                  <a:pt x="812" y="258"/>
                </a:lnTo>
                <a:lnTo>
                  <a:pt x="811" y="185"/>
                </a:lnTo>
                <a:lnTo>
                  <a:pt x="812" y="107"/>
                </a:lnTo>
                <a:lnTo>
                  <a:pt x="814" y="20"/>
                </a:lnTo>
                <a:lnTo>
                  <a:pt x="818" y="20"/>
                </a:lnTo>
                <a:lnTo>
                  <a:pt x="829" y="16"/>
                </a:lnTo>
                <a:lnTo>
                  <a:pt x="845" y="10"/>
                </a:lnTo>
                <a:lnTo>
                  <a:pt x="865" y="5"/>
                </a:lnTo>
                <a:lnTo>
                  <a:pt x="889" y="1"/>
                </a:lnTo>
                <a:lnTo>
                  <a:pt x="914"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048886" name="Freeform 9"/>
          <p:cNvSpPr>
            <a:spLocks noEditPoints="1"/>
          </p:cNvSpPr>
          <p:nvPr/>
        </p:nvSpPr>
        <p:spPr bwMode="auto">
          <a:xfrm>
            <a:off x="6437690" y="3970330"/>
            <a:ext cx="428208" cy="310834"/>
          </a:xfrm>
          <a:custGeom>
            <a:avLst/>
            <a:gdLst>
              <a:gd name="T0" fmla="*/ 1418 w 1846"/>
              <a:gd name="T1" fmla="*/ 21 h 1340"/>
              <a:gd name="T2" fmla="*/ 1609 w 1846"/>
              <a:gd name="T3" fmla="*/ 47 h 1340"/>
              <a:gd name="T4" fmla="*/ 1771 w 1846"/>
              <a:gd name="T5" fmla="*/ 100 h 1340"/>
              <a:gd name="T6" fmla="*/ 1840 w 1846"/>
              <a:gd name="T7" fmla="*/ 191 h 1340"/>
              <a:gd name="T8" fmla="*/ 1787 w 1846"/>
              <a:gd name="T9" fmla="*/ 294 h 1340"/>
              <a:gd name="T10" fmla="*/ 1673 w 1846"/>
              <a:gd name="T11" fmla="*/ 385 h 1340"/>
              <a:gd name="T12" fmla="*/ 1560 w 1846"/>
              <a:gd name="T13" fmla="*/ 447 h 1340"/>
              <a:gd name="T14" fmla="*/ 1462 w 1846"/>
              <a:gd name="T15" fmla="*/ 498 h 1340"/>
              <a:gd name="T16" fmla="*/ 1380 w 1846"/>
              <a:gd name="T17" fmla="*/ 565 h 1340"/>
              <a:gd name="T18" fmla="*/ 1289 w 1846"/>
              <a:gd name="T19" fmla="*/ 605 h 1340"/>
              <a:gd name="T20" fmla="*/ 1198 w 1846"/>
              <a:gd name="T21" fmla="*/ 596 h 1340"/>
              <a:gd name="T22" fmla="*/ 1140 w 1846"/>
              <a:gd name="T23" fmla="*/ 527 h 1340"/>
              <a:gd name="T24" fmla="*/ 1107 w 1846"/>
              <a:gd name="T25" fmla="*/ 447 h 1340"/>
              <a:gd name="T26" fmla="*/ 1091 w 1846"/>
              <a:gd name="T27" fmla="*/ 371 h 1340"/>
              <a:gd name="T28" fmla="*/ 1091 w 1846"/>
              <a:gd name="T29" fmla="*/ 232 h 1340"/>
              <a:gd name="T30" fmla="*/ 1106 w 1846"/>
              <a:gd name="T31" fmla="*/ 129 h 1340"/>
              <a:gd name="T32" fmla="*/ 1138 w 1846"/>
              <a:gd name="T33" fmla="*/ 80 h 1340"/>
              <a:gd name="T34" fmla="*/ 1213 w 1846"/>
              <a:gd name="T35" fmla="*/ 32 h 1340"/>
              <a:gd name="T36" fmla="*/ 606 w 1846"/>
              <a:gd name="T37" fmla="*/ 0 h 1340"/>
              <a:gd name="T38" fmla="*/ 749 w 1846"/>
              <a:gd name="T39" fmla="*/ 9 h 1340"/>
              <a:gd name="T40" fmla="*/ 882 w 1846"/>
              <a:gd name="T41" fmla="*/ 45 h 1340"/>
              <a:gd name="T42" fmla="*/ 978 w 1846"/>
              <a:gd name="T43" fmla="*/ 111 h 1340"/>
              <a:gd name="T44" fmla="*/ 1018 w 1846"/>
              <a:gd name="T45" fmla="*/ 229 h 1340"/>
              <a:gd name="T46" fmla="*/ 1018 w 1846"/>
              <a:gd name="T47" fmla="*/ 401 h 1340"/>
              <a:gd name="T48" fmla="*/ 1049 w 1846"/>
              <a:gd name="T49" fmla="*/ 511 h 1340"/>
              <a:gd name="T50" fmla="*/ 1086 w 1846"/>
              <a:gd name="T51" fmla="*/ 600 h 1340"/>
              <a:gd name="T52" fmla="*/ 1071 w 1846"/>
              <a:gd name="T53" fmla="*/ 678 h 1340"/>
              <a:gd name="T54" fmla="*/ 1029 w 1846"/>
              <a:gd name="T55" fmla="*/ 731 h 1340"/>
              <a:gd name="T56" fmla="*/ 940 w 1846"/>
              <a:gd name="T57" fmla="*/ 807 h 1340"/>
              <a:gd name="T58" fmla="*/ 780 w 1846"/>
              <a:gd name="T59" fmla="*/ 907 h 1340"/>
              <a:gd name="T60" fmla="*/ 658 w 1846"/>
              <a:gd name="T61" fmla="*/ 1016 h 1340"/>
              <a:gd name="T62" fmla="*/ 564 w 1846"/>
              <a:gd name="T63" fmla="*/ 1147 h 1340"/>
              <a:gd name="T64" fmla="*/ 458 w 1846"/>
              <a:gd name="T65" fmla="*/ 1252 h 1340"/>
              <a:gd name="T66" fmla="*/ 344 w 1846"/>
              <a:gd name="T67" fmla="*/ 1320 h 1340"/>
              <a:gd name="T68" fmla="*/ 246 w 1846"/>
              <a:gd name="T69" fmla="*/ 1340 h 1340"/>
              <a:gd name="T70" fmla="*/ 169 w 1846"/>
              <a:gd name="T71" fmla="*/ 1287 h 1340"/>
              <a:gd name="T72" fmla="*/ 93 w 1846"/>
              <a:gd name="T73" fmla="*/ 1156 h 1340"/>
              <a:gd name="T74" fmla="*/ 33 w 1846"/>
              <a:gd name="T75" fmla="*/ 974 h 1340"/>
              <a:gd name="T76" fmla="*/ 2 w 1846"/>
              <a:gd name="T77" fmla="*/ 760 h 1340"/>
              <a:gd name="T78" fmla="*/ 11 w 1846"/>
              <a:gd name="T79" fmla="*/ 540 h 1340"/>
              <a:gd name="T80" fmla="*/ 77 w 1846"/>
              <a:gd name="T81" fmla="*/ 332 h 1340"/>
              <a:gd name="T82" fmla="*/ 211 w 1846"/>
              <a:gd name="T83" fmla="*/ 161 h 1340"/>
              <a:gd name="T84" fmla="*/ 364 w 1846"/>
              <a:gd name="T85" fmla="*/ 60 h 1340"/>
              <a:gd name="T86" fmla="*/ 509 w 1846"/>
              <a:gd name="T87" fmla="*/ 16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46" h="1340">
                <a:moveTo>
                  <a:pt x="1289" y="20"/>
                </a:moveTo>
                <a:lnTo>
                  <a:pt x="1353" y="20"/>
                </a:lnTo>
                <a:lnTo>
                  <a:pt x="1418" y="21"/>
                </a:lnTo>
                <a:lnTo>
                  <a:pt x="1484" y="27"/>
                </a:lnTo>
                <a:lnTo>
                  <a:pt x="1547" y="36"/>
                </a:lnTo>
                <a:lnTo>
                  <a:pt x="1609" y="47"/>
                </a:lnTo>
                <a:lnTo>
                  <a:pt x="1669" y="61"/>
                </a:lnTo>
                <a:lnTo>
                  <a:pt x="1722" y="78"/>
                </a:lnTo>
                <a:lnTo>
                  <a:pt x="1771" y="100"/>
                </a:lnTo>
                <a:lnTo>
                  <a:pt x="1813" y="123"/>
                </a:lnTo>
                <a:lnTo>
                  <a:pt x="1846" y="151"/>
                </a:lnTo>
                <a:lnTo>
                  <a:pt x="1840" y="191"/>
                </a:lnTo>
                <a:lnTo>
                  <a:pt x="1827" y="229"/>
                </a:lnTo>
                <a:lnTo>
                  <a:pt x="1809" y="263"/>
                </a:lnTo>
                <a:lnTo>
                  <a:pt x="1787" y="294"/>
                </a:lnTo>
                <a:lnTo>
                  <a:pt x="1762" y="320"/>
                </a:lnTo>
                <a:lnTo>
                  <a:pt x="1717" y="356"/>
                </a:lnTo>
                <a:lnTo>
                  <a:pt x="1673" y="385"/>
                </a:lnTo>
                <a:lnTo>
                  <a:pt x="1633" y="409"/>
                </a:lnTo>
                <a:lnTo>
                  <a:pt x="1595" y="429"/>
                </a:lnTo>
                <a:lnTo>
                  <a:pt x="1560" y="447"/>
                </a:lnTo>
                <a:lnTo>
                  <a:pt x="1526" y="463"/>
                </a:lnTo>
                <a:lnTo>
                  <a:pt x="1493" y="480"/>
                </a:lnTo>
                <a:lnTo>
                  <a:pt x="1462" y="498"/>
                </a:lnTo>
                <a:lnTo>
                  <a:pt x="1431" y="520"/>
                </a:lnTo>
                <a:lnTo>
                  <a:pt x="1402" y="547"/>
                </a:lnTo>
                <a:lnTo>
                  <a:pt x="1380" y="565"/>
                </a:lnTo>
                <a:lnTo>
                  <a:pt x="1353" y="581"/>
                </a:lnTo>
                <a:lnTo>
                  <a:pt x="1322" y="594"/>
                </a:lnTo>
                <a:lnTo>
                  <a:pt x="1289" y="605"/>
                </a:lnTo>
                <a:lnTo>
                  <a:pt x="1257" y="609"/>
                </a:lnTo>
                <a:lnTo>
                  <a:pt x="1226" y="605"/>
                </a:lnTo>
                <a:lnTo>
                  <a:pt x="1198" y="596"/>
                </a:lnTo>
                <a:lnTo>
                  <a:pt x="1177" y="578"/>
                </a:lnTo>
                <a:lnTo>
                  <a:pt x="1157" y="554"/>
                </a:lnTo>
                <a:lnTo>
                  <a:pt x="1140" y="527"/>
                </a:lnTo>
                <a:lnTo>
                  <a:pt x="1126" y="498"/>
                </a:lnTo>
                <a:lnTo>
                  <a:pt x="1115" y="471"/>
                </a:lnTo>
                <a:lnTo>
                  <a:pt x="1107" y="447"/>
                </a:lnTo>
                <a:lnTo>
                  <a:pt x="1102" y="431"/>
                </a:lnTo>
                <a:lnTo>
                  <a:pt x="1097" y="405"/>
                </a:lnTo>
                <a:lnTo>
                  <a:pt x="1091" y="371"/>
                </a:lnTo>
                <a:lnTo>
                  <a:pt x="1089" y="327"/>
                </a:lnTo>
                <a:lnTo>
                  <a:pt x="1089" y="281"/>
                </a:lnTo>
                <a:lnTo>
                  <a:pt x="1091" y="232"/>
                </a:lnTo>
                <a:lnTo>
                  <a:pt x="1095" y="183"/>
                </a:lnTo>
                <a:lnTo>
                  <a:pt x="1102" y="140"/>
                </a:lnTo>
                <a:lnTo>
                  <a:pt x="1106" y="129"/>
                </a:lnTo>
                <a:lnTo>
                  <a:pt x="1113" y="114"/>
                </a:lnTo>
                <a:lnTo>
                  <a:pt x="1124" y="98"/>
                </a:lnTo>
                <a:lnTo>
                  <a:pt x="1138" y="80"/>
                </a:lnTo>
                <a:lnTo>
                  <a:pt x="1158" y="63"/>
                </a:lnTo>
                <a:lnTo>
                  <a:pt x="1184" y="47"/>
                </a:lnTo>
                <a:lnTo>
                  <a:pt x="1213" y="32"/>
                </a:lnTo>
                <a:lnTo>
                  <a:pt x="1249" y="23"/>
                </a:lnTo>
                <a:lnTo>
                  <a:pt x="1289" y="20"/>
                </a:lnTo>
                <a:close/>
                <a:moveTo>
                  <a:pt x="606" y="0"/>
                </a:moveTo>
                <a:lnTo>
                  <a:pt x="653" y="0"/>
                </a:lnTo>
                <a:lnTo>
                  <a:pt x="702" y="3"/>
                </a:lnTo>
                <a:lnTo>
                  <a:pt x="749" y="9"/>
                </a:lnTo>
                <a:lnTo>
                  <a:pt x="797" y="18"/>
                </a:lnTo>
                <a:lnTo>
                  <a:pt x="840" y="31"/>
                </a:lnTo>
                <a:lnTo>
                  <a:pt x="882" y="45"/>
                </a:lnTo>
                <a:lnTo>
                  <a:pt x="918" y="63"/>
                </a:lnTo>
                <a:lnTo>
                  <a:pt x="951" y="85"/>
                </a:lnTo>
                <a:lnTo>
                  <a:pt x="978" y="111"/>
                </a:lnTo>
                <a:lnTo>
                  <a:pt x="998" y="138"/>
                </a:lnTo>
                <a:lnTo>
                  <a:pt x="1009" y="171"/>
                </a:lnTo>
                <a:lnTo>
                  <a:pt x="1018" y="229"/>
                </a:lnTo>
                <a:lnTo>
                  <a:pt x="1020" y="289"/>
                </a:lnTo>
                <a:lnTo>
                  <a:pt x="1018" y="345"/>
                </a:lnTo>
                <a:lnTo>
                  <a:pt x="1018" y="401"/>
                </a:lnTo>
                <a:lnTo>
                  <a:pt x="1026" y="456"/>
                </a:lnTo>
                <a:lnTo>
                  <a:pt x="1035" y="481"/>
                </a:lnTo>
                <a:lnTo>
                  <a:pt x="1049" y="511"/>
                </a:lnTo>
                <a:lnTo>
                  <a:pt x="1064" y="540"/>
                </a:lnTo>
                <a:lnTo>
                  <a:pt x="1077" y="569"/>
                </a:lnTo>
                <a:lnTo>
                  <a:pt x="1086" y="600"/>
                </a:lnTo>
                <a:lnTo>
                  <a:pt x="1087" y="631"/>
                </a:lnTo>
                <a:lnTo>
                  <a:pt x="1078" y="663"/>
                </a:lnTo>
                <a:lnTo>
                  <a:pt x="1071" y="678"/>
                </a:lnTo>
                <a:lnTo>
                  <a:pt x="1060" y="694"/>
                </a:lnTo>
                <a:lnTo>
                  <a:pt x="1047" y="712"/>
                </a:lnTo>
                <a:lnTo>
                  <a:pt x="1029" y="731"/>
                </a:lnTo>
                <a:lnTo>
                  <a:pt x="1007" y="754"/>
                </a:lnTo>
                <a:lnTo>
                  <a:pt x="977" y="778"/>
                </a:lnTo>
                <a:lnTo>
                  <a:pt x="940" y="807"/>
                </a:lnTo>
                <a:lnTo>
                  <a:pt x="895" y="840"/>
                </a:lnTo>
                <a:lnTo>
                  <a:pt x="833" y="874"/>
                </a:lnTo>
                <a:lnTo>
                  <a:pt x="780" y="907"/>
                </a:lnTo>
                <a:lnTo>
                  <a:pt x="735" y="941"/>
                </a:lnTo>
                <a:lnTo>
                  <a:pt x="695" y="978"/>
                </a:lnTo>
                <a:lnTo>
                  <a:pt x="658" y="1016"/>
                </a:lnTo>
                <a:lnTo>
                  <a:pt x="624" y="1060"/>
                </a:lnTo>
                <a:lnTo>
                  <a:pt x="589" y="1107"/>
                </a:lnTo>
                <a:lnTo>
                  <a:pt x="564" y="1147"/>
                </a:lnTo>
                <a:lnTo>
                  <a:pt x="531" y="1185"/>
                </a:lnTo>
                <a:lnTo>
                  <a:pt x="497" y="1221"/>
                </a:lnTo>
                <a:lnTo>
                  <a:pt x="458" y="1252"/>
                </a:lnTo>
                <a:lnTo>
                  <a:pt x="420" y="1280"/>
                </a:lnTo>
                <a:lnTo>
                  <a:pt x="382" y="1303"/>
                </a:lnTo>
                <a:lnTo>
                  <a:pt x="344" y="1320"/>
                </a:lnTo>
                <a:lnTo>
                  <a:pt x="307" y="1332"/>
                </a:lnTo>
                <a:lnTo>
                  <a:pt x="275" y="1340"/>
                </a:lnTo>
                <a:lnTo>
                  <a:pt x="246" y="1340"/>
                </a:lnTo>
                <a:lnTo>
                  <a:pt x="220" y="1331"/>
                </a:lnTo>
                <a:lnTo>
                  <a:pt x="195" y="1314"/>
                </a:lnTo>
                <a:lnTo>
                  <a:pt x="169" y="1287"/>
                </a:lnTo>
                <a:lnTo>
                  <a:pt x="144" y="1251"/>
                </a:lnTo>
                <a:lnTo>
                  <a:pt x="118" y="1207"/>
                </a:lnTo>
                <a:lnTo>
                  <a:pt x="93" y="1156"/>
                </a:lnTo>
                <a:lnTo>
                  <a:pt x="71" y="1100"/>
                </a:lnTo>
                <a:lnTo>
                  <a:pt x="51" y="1040"/>
                </a:lnTo>
                <a:lnTo>
                  <a:pt x="33" y="974"/>
                </a:lnTo>
                <a:lnTo>
                  <a:pt x="18" y="905"/>
                </a:lnTo>
                <a:lnTo>
                  <a:pt x="7" y="832"/>
                </a:lnTo>
                <a:lnTo>
                  <a:pt x="2" y="760"/>
                </a:lnTo>
                <a:lnTo>
                  <a:pt x="0" y="687"/>
                </a:lnTo>
                <a:lnTo>
                  <a:pt x="4" y="612"/>
                </a:lnTo>
                <a:lnTo>
                  <a:pt x="11" y="540"/>
                </a:lnTo>
                <a:lnTo>
                  <a:pt x="27" y="467"/>
                </a:lnTo>
                <a:lnTo>
                  <a:pt x="49" y="398"/>
                </a:lnTo>
                <a:lnTo>
                  <a:pt x="77" y="332"/>
                </a:lnTo>
                <a:lnTo>
                  <a:pt x="113" y="271"/>
                </a:lnTo>
                <a:lnTo>
                  <a:pt x="158" y="214"/>
                </a:lnTo>
                <a:lnTo>
                  <a:pt x="211" y="161"/>
                </a:lnTo>
                <a:lnTo>
                  <a:pt x="264" y="120"/>
                </a:lnTo>
                <a:lnTo>
                  <a:pt x="313" y="85"/>
                </a:lnTo>
                <a:lnTo>
                  <a:pt x="364" y="60"/>
                </a:lnTo>
                <a:lnTo>
                  <a:pt x="413" y="41"/>
                </a:lnTo>
                <a:lnTo>
                  <a:pt x="460" y="27"/>
                </a:lnTo>
                <a:lnTo>
                  <a:pt x="509" y="16"/>
                </a:lnTo>
                <a:lnTo>
                  <a:pt x="558" y="7"/>
                </a:lnTo>
                <a:lnTo>
                  <a:pt x="606"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a:p>
        </p:txBody>
      </p:sp>
      <p:pic>
        <p:nvPicPr>
          <p:cNvPr id="2097163" name="Picture 4" descr="Chart, bar chart  Description automatically generated"/>
          <p:cNvPicPr>
            <a:picLocks noChangeAspect="1"/>
          </p:cNvPicPr>
          <p:nvPr/>
        </p:nvPicPr>
        <p:blipFill>
          <a:blip r:embed="rId2"/>
          <a:stretch>
            <a:fillRect/>
          </a:stretch>
        </p:blipFill>
        <p:spPr>
          <a:xfrm>
            <a:off x="752462" y="1910924"/>
            <a:ext cx="5013569" cy="381714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87" name="Text Placeholder 1"/>
          <p:cNvSpPr>
            <a:spLocks noGrp="1"/>
          </p:cNvSpPr>
          <p:nvPr>
            <p:ph type="body" sz="quarter" idx="10"/>
          </p:nvPr>
        </p:nvSpPr>
        <p:spPr>
          <a:prstGeom prst="rect">
            <a:avLst/>
          </a:prstGeom>
        </p:spPr>
        <p:txBody>
          <a:bodyPr/>
          <a:lstStyle/>
          <a:p>
            <a:r>
              <a:rPr lang="en-US" sz="4000" dirty="0"/>
              <a:t>HbA1C Result &amp; Gender</a:t>
            </a:r>
          </a:p>
        </p:txBody>
      </p:sp>
      <p:sp>
        <p:nvSpPr>
          <p:cNvPr id="1048888" name="TextBox 52"/>
          <p:cNvSpPr txBox="1"/>
          <p:nvPr/>
        </p:nvSpPr>
        <p:spPr>
          <a:xfrm>
            <a:off x="7031870" y="3819499"/>
            <a:ext cx="4392001" cy="612091"/>
          </a:xfrm>
          <a:prstGeom prst="rect">
            <a:avLst/>
          </a:prstGeom>
          <a:noFill/>
        </p:spPr>
        <p:txBody>
          <a:bodyPr wrap="square" rtlCol="0">
            <a:spAutoFit/>
          </a:bodyPr>
          <a:lstStyle/>
          <a:p>
            <a:pPr algn="just">
              <a:lnSpc>
                <a:spcPct val="150000"/>
              </a:lnSpc>
            </a:pPr>
            <a:r>
              <a:rPr lang="en-MY" sz="1200" dirty="0"/>
              <a:t>In case of A1C results greater than 7, males count were higher than females. </a:t>
            </a:r>
          </a:p>
        </p:txBody>
      </p:sp>
      <p:sp>
        <p:nvSpPr>
          <p:cNvPr id="1048889" name="TextBox 55"/>
          <p:cNvSpPr txBox="1"/>
          <p:nvPr/>
        </p:nvSpPr>
        <p:spPr>
          <a:xfrm>
            <a:off x="7031872" y="2690336"/>
            <a:ext cx="4391999" cy="568810"/>
          </a:xfrm>
          <a:prstGeom prst="rect">
            <a:avLst/>
          </a:prstGeom>
          <a:noFill/>
        </p:spPr>
        <p:txBody>
          <a:bodyPr wrap="square" rtlCol="0">
            <a:spAutoFit/>
          </a:bodyPr>
          <a:lstStyle/>
          <a:p>
            <a:pPr algn="just">
              <a:lnSpc>
                <a:spcPct val="150000"/>
              </a:lnSpc>
            </a:pPr>
            <a:r>
              <a:rPr lang="en-MY" sz="1100" dirty="0"/>
              <a:t>Of the patients with A1C results dropping ‘None’, Male patients had higher count compared to females with A1C score greater than 8. </a:t>
            </a:r>
          </a:p>
        </p:txBody>
      </p:sp>
      <p:sp>
        <p:nvSpPr>
          <p:cNvPr id="1048890" name="Freeform 9"/>
          <p:cNvSpPr/>
          <p:nvPr/>
        </p:nvSpPr>
        <p:spPr bwMode="auto">
          <a:xfrm>
            <a:off x="6425970" y="2690336"/>
            <a:ext cx="395632" cy="403210"/>
          </a:xfrm>
          <a:custGeom>
            <a:avLst/>
            <a:gdLst>
              <a:gd name="T0" fmla="*/ 987 w 1776"/>
              <a:gd name="T1" fmla="*/ 23 h 1881"/>
              <a:gd name="T2" fmla="*/ 994 w 1776"/>
              <a:gd name="T3" fmla="*/ 296 h 1881"/>
              <a:gd name="T4" fmla="*/ 994 w 1776"/>
              <a:gd name="T5" fmla="*/ 612 h 1881"/>
              <a:gd name="T6" fmla="*/ 1071 w 1776"/>
              <a:gd name="T7" fmla="*/ 663 h 1881"/>
              <a:gd name="T8" fmla="*/ 1145 w 1776"/>
              <a:gd name="T9" fmla="*/ 580 h 1881"/>
              <a:gd name="T10" fmla="*/ 1252 w 1776"/>
              <a:gd name="T11" fmla="*/ 490 h 1881"/>
              <a:gd name="T12" fmla="*/ 1380 w 1776"/>
              <a:gd name="T13" fmla="*/ 556 h 1881"/>
              <a:gd name="T14" fmla="*/ 1527 w 1776"/>
              <a:gd name="T15" fmla="*/ 729 h 1881"/>
              <a:gd name="T16" fmla="*/ 1634 w 1776"/>
              <a:gd name="T17" fmla="*/ 956 h 1881"/>
              <a:gd name="T18" fmla="*/ 1722 w 1776"/>
              <a:gd name="T19" fmla="*/ 1294 h 1881"/>
              <a:gd name="T20" fmla="*/ 1771 w 1776"/>
              <a:gd name="T21" fmla="*/ 1549 h 1881"/>
              <a:gd name="T22" fmla="*/ 1767 w 1776"/>
              <a:gd name="T23" fmla="*/ 1734 h 1881"/>
              <a:gd name="T24" fmla="*/ 1694 w 1776"/>
              <a:gd name="T25" fmla="*/ 1860 h 1881"/>
              <a:gd name="T26" fmla="*/ 1591 w 1776"/>
              <a:gd name="T27" fmla="*/ 1854 h 1881"/>
              <a:gd name="T28" fmla="*/ 1462 w 1776"/>
              <a:gd name="T29" fmla="*/ 1781 h 1881"/>
              <a:gd name="T30" fmla="*/ 1362 w 1776"/>
              <a:gd name="T31" fmla="*/ 1707 h 1881"/>
              <a:gd name="T32" fmla="*/ 1212 w 1776"/>
              <a:gd name="T33" fmla="*/ 1605 h 1881"/>
              <a:gd name="T34" fmla="*/ 1031 w 1776"/>
              <a:gd name="T35" fmla="*/ 1500 h 1881"/>
              <a:gd name="T36" fmla="*/ 989 w 1776"/>
              <a:gd name="T37" fmla="*/ 1327 h 1881"/>
              <a:gd name="T38" fmla="*/ 1014 w 1776"/>
              <a:gd name="T39" fmla="*/ 1176 h 1881"/>
              <a:gd name="T40" fmla="*/ 989 w 1776"/>
              <a:gd name="T41" fmla="*/ 1036 h 1881"/>
              <a:gd name="T42" fmla="*/ 1034 w 1776"/>
              <a:gd name="T43" fmla="*/ 858 h 1881"/>
              <a:gd name="T44" fmla="*/ 1009 w 1776"/>
              <a:gd name="T45" fmla="*/ 776 h 1881"/>
              <a:gd name="T46" fmla="*/ 891 w 1776"/>
              <a:gd name="T47" fmla="*/ 720 h 1881"/>
              <a:gd name="T48" fmla="*/ 787 w 1776"/>
              <a:gd name="T49" fmla="*/ 770 h 1881"/>
              <a:gd name="T50" fmla="*/ 740 w 1776"/>
              <a:gd name="T51" fmla="*/ 874 h 1881"/>
              <a:gd name="T52" fmla="*/ 778 w 1776"/>
              <a:gd name="T53" fmla="*/ 1021 h 1881"/>
              <a:gd name="T54" fmla="*/ 754 w 1776"/>
              <a:gd name="T55" fmla="*/ 1149 h 1881"/>
              <a:gd name="T56" fmla="*/ 767 w 1776"/>
              <a:gd name="T57" fmla="*/ 1292 h 1881"/>
              <a:gd name="T58" fmla="*/ 783 w 1776"/>
              <a:gd name="T59" fmla="*/ 1432 h 1881"/>
              <a:gd name="T60" fmla="*/ 540 w 1776"/>
              <a:gd name="T61" fmla="*/ 1621 h 1881"/>
              <a:gd name="T62" fmla="*/ 371 w 1776"/>
              <a:gd name="T63" fmla="*/ 1736 h 1881"/>
              <a:gd name="T64" fmla="*/ 252 w 1776"/>
              <a:gd name="T65" fmla="*/ 1827 h 1881"/>
              <a:gd name="T66" fmla="*/ 143 w 1776"/>
              <a:gd name="T67" fmla="*/ 1881 h 1881"/>
              <a:gd name="T68" fmla="*/ 47 w 1776"/>
              <a:gd name="T69" fmla="*/ 1832 h 1881"/>
              <a:gd name="T70" fmla="*/ 3 w 1776"/>
              <a:gd name="T71" fmla="*/ 1690 h 1881"/>
              <a:gd name="T72" fmla="*/ 5 w 1776"/>
              <a:gd name="T73" fmla="*/ 1512 h 1881"/>
              <a:gd name="T74" fmla="*/ 47 w 1776"/>
              <a:gd name="T75" fmla="*/ 1285 h 1881"/>
              <a:gd name="T76" fmla="*/ 162 w 1776"/>
              <a:gd name="T77" fmla="*/ 912 h 1881"/>
              <a:gd name="T78" fmla="*/ 311 w 1776"/>
              <a:gd name="T79" fmla="*/ 656 h 1881"/>
              <a:gd name="T80" fmla="*/ 378 w 1776"/>
              <a:gd name="T81" fmla="*/ 563 h 1881"/>
              <a:gd name="T82" fmla="*/ 471 w 1776"/>
              <a:gd name="T83" fmla="*/ 492 h 1881"/>
              <a:gd name="T84" fmla="*/ 582 w 1776"/>
              <a:gd name="T85" fmla="*/ 538 h 1881"/>
              <a:gd name="T86" fmla="*/ 638 w 1776"/>
              <a:gd name="T87" fmla="*/ 660 h 1881"/>
              <a:gd name="T88" fmla="*/ 674 w 1776"/>
              <a:gd name="T89" fmla="*/ 716 h 1881"/>
              <a:gd name="T90" fmla="*/ 694 w 1776"/>
              <a:gd name="T91" fmla="*/ 690 h 1881"/>
              <a:gd name="T92" fmla="*/ 774 w 1776"/>
              <a:gd name="T93" fmla="*/ 632 h 1881"/>
              <a:gd name="T94" fmla="*/ 816 w 1776"/>
              <a:gd name="T95" fmla="*/ 461 h 1881"/>
              <a:gd name="T96" fmla="*/ 811 w 1776"/>
              <a:gd name="T97" fmla="*/ 185 h 1881"/>
              <a:gd name="T98" fmla="*/ 829 w 1776"/>
              <a:gd name="T99" fmla="*/ 16 h 1881"/>
              <a:gd name="T100" fmla="*/ 914 w 1776"/>
              <a:gd name="T101" fmla="*/ 0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76" h="1881">
                <a:moveTo>
                  <a:pt x="914" y="0"/>
                </a:moveTo>
                <a:lnTo>
                  <a:pt x="940" y="3"/>
                </a:lnTo>
                <a:lnTo>
                  <a:pt x="965" y="10"/>
                </a:lnTo>
                <a:lnTo>
                  <a:pt x="987" y="23"/>
                </a:lnTo>
                <a:lnTo>
                  <a:pt x="991" y="81"/>
                </a:lnTo>
                <a:lnTo>
                  <a:pt x="994" y="147"/>
                </a:lnTo>
                <a:lnTo>
                  <a:pt x="994" y="220"/>
                </a:lnTo>
                <a:lnTo>
                  <a:pt x="994" y="296"/>
                </a:lnTo>
                <a:lnTo>
                  <a:pt x="994" y="376"/>
                </a:lnTo>
                <a:lnTo>
                  <a:pt x="994" y="458"/>
                </a:lnTo>
                <a:lnTo>
                  <a:pt x="994" y="536"/>
                </a:lnTo>
                <a:lnTo>
                  <a:pt x="994" y="612"/>
                </a:lnTo>
                <a:lnTo>
                  <a:pt x="1020" y="629"/>
                </a:lnTo>
                <a:lnTo>
                  <a:pt x="1040" y="641"/>
                </a:lnTo>
                <a:lnTo>
                  <a:pt x="1056" y="652"/>
                </a:lnTo>
                <a:lnTo>
                  <a:pt x="1071" y="663"/>
                </a:lnTo>
                <a:lnTo>
                  <a:pt x="1085" y="674"/>
                </a:lnTo>
                <a:lnTo>
                  <a:pt x="1100" y="689"/>
                </a:lnTo>
                <a:lnTo>
                  <a:pt x="1122" y="629"/>
                </a:lnTo>
                <a:lnTo>
                  <a:pt x="1145" y="580"/>
                </a:lnTo>
                <a:lnTo>
                  <a:pt x="1171" y="543"/>
                </a:lnTo>
                <a:lnTo>
                  <a:pt x="1196" y="516"/>
                </a:lnTo>
                <a:lnTo>
                  <a:pt x="1223" y="498"/>
                </a:lnTo>
                <a:lnTo>
                  <a:pt x="1252" y="490"/>
                </a:lnTo>
                <a:lnTo>
                  <a:pt x="1282" y="494"/>
                </a:lnTo>
                <a:lnTo>
                  <a:pt x="1314" y="505"/>
                </a:lnTo>
                <a:lnTo>
                  <a:pt x="1345" y="525"/>
                </a:lnTo>
                <a:lnTo>
                  <a:pt x="1380" y="556"/>
                </a:lnTo>
                <a:lnTo>
                  <a:pt x="1414" y="594"/>
                </a:lnTo>
                <a:lnTo>
                  <a:pt x="1451" y="640"/>
                </a:lnTo>
                <a:lnTo>
                  <a:pt x="1491" y="683"/>
                </a:lnTo>
                <a:lnTo>
                  <a:pt x="1527" y="729"/>
                </a:lnTo>
                <a:lnTo>
                  <a:pt x="1558" y="778"/>
                </a:lnTo>
                <a:lnTo>
                  <a:pt x="1585" y="832"/>
                </a:lnTo>
                <a:lnTo>
                  <a:pt x="1611" y="890"/>
                </a:lnTo>
                <a:lnTo>
                  <a:pt x="1634" y="956"/>
                </a:lnTo>
                <a:lnTo>
                  <a:pt x="1656" y="1027"/>
                </a:lnTo>
                <a:lnTo>
                  <a:pt x="1678" y="1107"/>
                </a:lnTo>
                <a:lnTo>
                  <a:pt x="1700" y="1196"/>
                </a:lnTo>
                <a:lnTo>
                  <a:pt x="1722" y="1294"/>
                </a:lnTo>
                <a:lnTo>
                  <a:pt x="1747" y="1403"/>
                </a:lnTo>
                <a:lnTo>
                  <a:pt x="1756" y="1450"/>
                </a:lnTo>
                <a:lnTo>
                  <a:pt x="1765" y="1500"/>
                </a:lnTo>
                <a:lnTo>
                  <a:pt x="1771" y="1549"/>
                </a:lnTo>
                <a:lnTo>
                  <a:pt x="1774" y="1598"/>
                </a:lnTo>
                <a:lnTo>
                  <a:pt x="1776" y="1645"/>
                </a:lnTo>
                <a:lnTo>
                  <a:pt x="1774" y="1690"/>
                </a:lnTo>
                <a:lnTo>
                  <a:pt x="1767" y="1734"/>
                </a:lnTo>
                <a:lnTo>
                  <a:pt x="1756" y="1774"/>
                </a:lnTo>
                <a:lnTo>
                  <a:pt x="1742" y="1809"/>
                </a:lnTo>
                <a:lnTo>
                  <a:pt x="1722" y="1838"/>
                </a:lnTo>
                <a:lnTo>
                  <a:pt x="1694" y="1860"/>
                </a:lnTo>
                <a:lnTo>
                  <a:pt x="1674" y="1869"/>
                </a:lnTo>
                <a:lnTo>
                  <a:pt x="1649" y="1869"/>
                </a:lnTo>
                <a:lnTo>
                  <a:pt x="1622" y="1863"/>
                </a:lnTo>
                <a:lnTo>
                  <a:pt x="1591" y="1854"/>
                </a:lnTo>
                <a:lnTo>
                  <a:pt x="1558" y="1840"/>
                </a:lnTo>
                <a:lnTo>
                  <a:pt x="1527" y="1821"/>
                </a:lnTo>
                <a:lnTo>
                  <a:pt x="1494" y="1801"/>
                </a:lnTo>
                <a:lnTo>
                  <a:pt x="1462" y="1781"/>
                </a:lnTo>
                <a:lnTo>
                  <a:pt x="1432" y="1760"/>
                </a:lnTo>
                <a:lnTo>
                  <a:pt x="1405" y="1740"/>
                </a:lnTo>
                <a:lnTo>
                  <a:pt x="1382" y="1723"/>
                </a:lnTo>
                <a:lnTo>
                  <a:pt x="1362" y="1707"/>
                </a:lnTo>
                <a:lnTo>
                  <a:pt x="1347" y="1696"/>
                </a:lnTo>
                <a:lnTo>
                  <a:pt x="1305" y="1663"/>
                </a:lnTo>
                <a:lnTo>
                  <a:pt x="1260" y="1632"/>
                </a:lnTo>
                <a:lnTo>
                  <a:pt x="1212" y="1605"/>
                </a:lnTo>
                <a:lnTo>
                  <a:pt x="1163" y="1580"/>
                </a:lnTo>
                <a:lnTo>
                  <a:pt x="1114" y="1554"/>
                </a:lnTo>
                <a:lnTo>
                  <a:pt x="1071" y="1527"/>
                </a:lnTo>
                <a:lnTo>
                  <a:pt x="1031" y="1500"/>
                </a:lnTo>
                <a:lnTo>
                  <a:pt x="1000" y="1469"/>
                </a:lnTo>
                <a:lnTo>
                  <a:pt x="987" y="1420"/>
                </a:lnTo>
                <a:lnTo>
                  <a:pt x="985" y="1372"/>
                </a:lnTo>
                <a:lnTo>
                  <a:pt x="989" y="1327"/>
                </a:lnTo>
                <a:lnTo>
                  <a:pt x="996" y="1285"/>
                </a:lnTo>
                <a:lnTo>
                  <a:pt x="1003" y="1247"/>
                </a:lnTo>
                <a:lnTo>
                  <a:pt x="1011" y="1212"/>
                </a:lnTo>
                <a:lnTo>
                  <a:pt x="1014" y="1176"/>
                </a:lnTo>
                <a:lnTo>
                  <a:pt x="1009" y="1143"/>
                </a:lnTo>
                <a:lnTo>
                  <a:pt x="1002" y="1114"/>
                </a:lnTo>
                <a:lnTo>
                  <a:pt x="994" y="1089"/>
                </a:lnTo>
                <a:lnTo>
                  <a:pt x="989" y="1036"/>
                </a:lnTo>
                <a:lnTo>
                  <a:pt x="992" y="985"/>
                </a:lnTo>
                <a:lnTo>
                  <a:pt x="1003" y="938"/>
                </a:lnTo>
                <a:lnTo>
                  <a:pt x="1018" y="896"/>
                </a:lnTo>
                <a:lnTo>
                  <a:pt x="1034" y="858"/>
                </a:lnTo>
                <a:lnTo>
                  <a:pt x="1051" y="825"/>
                </a:lnTo>
                <a:lnTo>
                  <a:pt x="1040" y="810"/>
                </a:lnTo>
                <a:lnTo>
                  <a:pt x="1025" y="794"/>
                </a:lnTo>
                <a:lnTo>
                  <a:pt x="1009" y="776"/>
                </a:lnTo>
                <a:lnTo>
                  <a:pt x="989" y="758"/>
                </a:lnTo>
                <a:lnTo>
                  <a:pt x="963" y="743"/>
                </a:lnTo>
                <a:lnTo>
                  <a:pt x="931" y="729"/>
                </a:lnTo>
                <a:lnTo>
                  <a:pt x="891" y="720"/>
                </a:lnTo>
                <a:lnTo>
                  <a:pt x="856" y="732"/>
                </a:lnTo>
                <a:lnTo>
                  <a:pt x="829" y="743"/>
                </a:lnTo>
                <a:lnTo>
                  <a:pt x="805" y="756"/>
                </a:lnTo>
                <a:lnTo>
                  <a:pt x="787" y="770"/>
                </a:lnTo>
                <a:lnTo>
                  <a:pt x="769" y="789"/>
                </a:lnTo>
                <a:lnTo>
                  <a:pt x="751" y="810"/>
                </a:lnTo>
                <a:lnTo>
                  <a:pt x="727" y="840"/>
                </a:lnTo>
                <a:lnTo>
                  <a:pt x="740" y="874"/>
                </a:lnTo>
                <a:lnTo>
                  <a:pt x="752" y="909"/>
                </a:lnTo>
                <a:lnTo>
                  <a:pt x="765" y="945"/>
                </a:lnTo>
                <a:lnTo>
                  <a:pt x="774" y="983"/>
                </a:lnTo>
                <a:lnTo>
                  <a:pt x="778" y="1021"/>
                </a:lnTo>
                <a:lnTo>
                  <a:pt x="776" y="1056"/>
                </a:lnTo>
                <a:lnTo>
                  <a:pt x="769" y="1089"/>
                </a:lnTo>
                <a:lnTo>
                  <a:pt x="762" y="1120"/>
                </a:lnTo>
                <a:lnTo>
                  <a:pt x="754" y="1149"/>
                </a:lnTo>
                <a:lnTo>
                  <a:pt x="752" y="1183"/>
                </a:lnTo>
                <a:lnTo>
                  <a:pt x="754" y="1220"/>
                </a:lnTo>
                <a:lnTo>
                  <a:pt x="760" y="1256"/>
                </a:lnTo>
                <a:lnTo>
                  <a:pt x="767" y="1292"/>
                </a:lnTo>
                <a:lnTo>
                  <a:pt x="774" y="1330"/>
                </a:lnTo>
                <a:lnTo>
                  <a:pt x="782" y="1365"/>
                </a:lnTo>
                <a:lnTo>
                  <a:pt x="785" y="1400"/>
                </a:lnTo>
                <a:lnTo>
                  <a:pt x="783" y="1432"/>
                </a:lnTo>
                <a:lnTo>
                  <a:pt x="774" y="1461"/>
                </a:lnTo>
                <a:lnTo>
                  <a:pt x="760" y="1489"/>
                </a:lnTo>
                <a:lnTo>
                  <a:pt x="651" y="1556"/>
                </a:lnTo>
                <a:lnTo>
                  <a:pt x="540" y="1621"/>
                </a:lnTo>
                <a:lnTo>
                  <a:pt x="431" y="1689"/>
                </a:lnTo>
                <a:lnTo>
                  <a:pt x="416" y="1700"/>
                </a:lnTo>
                <a:lnTo>
                  <a:pt x="396" y="1716"/>
                </a:lnTo>
                <a:lnTo>
                  <a:pt x="371" y="1736"/>
                </a:lnTo>
                <a:lnTo>
                  <a:pt x="343" y="1758"/>
                </a:lnTo>
                <a:lnTo>
                  <a:pt x="314" y="1781"/>
                </a:lnTo>
                <a:lnTo>
                  <a:pt x="283" y="1805"/>
                </a:lnTo>
                <a:lnTo>
                  <a:pt x="252" y="1827"/>
                </a:lnTo>
                <a:lnTo>
                  <a:pt x="222" y="1847"/>
                </a:lnTo>
                <a:lnTo>
                  <a:pt x="192" y="1863"/>
                </a:lnTo>
                <a:lnTo>
                  <a:pt x="167" y="1874"/>
                </a:lnTo>
                <a:lnTo>
                  <a:pt x="143" y="1881"/>
                </a:lnTo>
                <a:lnTo>
                  <a:pt x="123" y="1880"/>
                </a:lnTo>
                <a:lnTo>
                  <a:pt x="92" y="1872"/>
                </a:lnTo>
                <a:lnTo>
                  <a:pt x="69" y="1856"/>
                </a:lnTo>
                <a:lnTo>
                  <a:pt x="47" y="1832"/>
                </a:lnTo>
                <a:lnTo>
                  <a:pt x="31" y="1803"/>
                </a:lnTo>
                <a:lnTo>
                  <a:pt x="18" y="1769"/>
                </a:lnTo>
                <a:lnTo>
                  <a:pt x="9" y="1730"/>
                </a:lnTo>
                <a:lnTo>
                  <a:pt x="3" y="1690"/>
                </a:lnTo>
                <a:lnTo>
                  <a:pt x="0" y="1647"/>
                </a:lnTo>
                <a:lnTo>
                  <a:pt x="0" y="1601"/>
                </a:lnTo>
                <a:lnTo>
                  <a:pt x="2" y="1558"/>
                </a:lnTo>
                <a:lnTo>
                  <a:pt x="5" y="1512"/>
                </a:lnTo>
                <a:lnTo>
                  <a:pt x="9" y="1470"/>
                </a:lnTo>
                <a:lnTo>
                  <a:pt x="16" y="1429"/>
                </a:lnTo>
                <a:lnTo>
                  <a:pt x="23" y="1392"/>
                </a:lnTo>
                <a:lnTo>
                  <a:pt x="47" y="1285"/>
                </a:lnTo>
                <a:lnTo>
                  <a:pt x="72" y="1183"/>
                </a:lnTo>
                <a:lnTo>
                  <a:pt x="100" y="1087"/>
                </a:lnTo>
                <a:lnTo>
                  <a:pt x="129" y="996"/>
                </a:lnTo>
                <a:lnTo>
                  <a:pt x="162" y="912"/>
                </a:lnTo>
                <a:lnTo>
                  <a:pt x="194" y="834"/>
                </a:lnTo>
                <a:lnTo>
                  <a:pt x="231" y="767"/>
                </a:lnTo>
                <a:lnTo>
                  <a:pt x="269" y="707"/>
                </a:lnTo>
                <a:lnTo>
                  <a:pt x="311" y="656"/>
                </a:lnTo>
                <a:lnTo>
                  <a:pt x="327" y="634"/>
                </a:lnTo>
                <a:lnTo>
                  <a:pt x="343" y="610"/>
                </a:lnTo>
                <a:lnTo>
                  <a:pt x="360" y="587"/>
                </a:lnTo>
                <a:lnTo>
                  <a:pt x="378" y="563"/>
                </a:lnTo>
                <a:lnTo>
                  <a:pt x="398" y="541"/>
                </a:lnTo>
                <a:lnTo>
                  <a:pt x="420" y="521"/>
                </a:lnTo>
                <a:lnTo>
                  <a:pt x="443" y="505"/>
                </a:lnTo>
                <a:lnTo>
                  <a:pt x="471" y="492"/>
                </a:lnTo>
                <a:lnTo>
                  <a:pt x="502" y="487"/>
                </a:lnTo>
                <a:lnTo>
                  <a:pt x="534" y="489"/>
                </a:lnTo>
                <a:lnTo>
                  <a:pt x="562" y="510"/>
                </a:lnTo>
                <a:lnTo>
                  <a:pt x="582" y="538"/>
                </a:lnTo>
                <a:lnTo>
                  <a:pt x="596" y="567"/>
                </a:lnTo>
                <a:lnTo>
                  <a:pt x="611" y="598"/>
                </a:lnTo>
                <a:lnTo>
                  <a:pt x="623" y="629"/>
                </a:lnTo>
                <a:lnTo>
                  <a:pt x="638" y="660"/>
                </a:lnTo>
                <a:lnTo>
                  <a:pt x="654" y="689"/>
                </a:lnTo>
                <a:lnTo>
                  <a:pt x="672" y="712"/>
                </a:lnTo>
                <a:lnTo>
                  <a:pt x="671" y="716"/>
                </a:lnTo>
                <a:lnTo>
                  <a:pt x="674" y="716"/>
                </a:lnTo>
                <a:lnTo>
                  <a:pt x="672" y="712"/>
                </a:lnTo>
                <a:lnTo>
                  <a:pt x="672" y="710"/>
                </a:lnTo>
                <a:lnTo>
                  <a:pt x="682" y="701"/>
                </a:lnTo>
                <a:lnTo>
                  <a:pt x="694" y="690"/>
                </a:lnTo>
                <a:lnTo>
                  <a:pt x="711" y="676"/>
                </a:lnTo>
                <a:lnTo>
                  <a:pt x="731" y="661"/>
                </a:lnTo>
                <a:lnTo>
                  <a:pt x="752" y="645"/>
                </a:lnTo>
                <a:lnTo>
                  <a:pt x="774" y="632"/>
                </a:lnTo>
                <a:lnTo>
                  <a:pt x="796" y="620"/>
                </a:lnTo>
                <a:lnTo>
                  <a:pt x="814" y="612"/>
                </a:lnTo>
                <a:lnTo>
                  <a:pt x="816" y="534"/>
                </a:lnTo>
                <a:lnTo>
                  <a:pt x="816" y="461"/>
                </a:lnTo>
                <a:lnTo>
                  <a:pt x="814" y="394"/>
                </a:lnTo>
                <a:lnTo>
                  <a:pt x="812" y="327"/>
                </a:lnTo>
                <a:lnTo>
                  <a:pt x="812" y="258"/>
                </a:lnTo>
                <a:lnTo>
                  <a:pt x="811" y="185"/>
                </a:lnTo>
                <a:lnTo>
                  <a:pt x="812" y="107"/>
                </a:lnTo>
                <a:lnTo>
                  <a:pt x="814" y="20"/>
                </a:lnTo>
                <a:lnTo>
                  <a:pt x="818" y="20"/>
                </a:lnTo>
                <a:lnTo>
                  <a:pt x="829" y="16"/>
                </a:lnTo>
                <a:lnTo>
                  <a:pt x="845" y="10"/>
                </a:lnTo>
                <a:lnTo>
                  <a:pt x="865" y="5"/>
                </a:lnTo>
                <a:lnTo>
                  <a:pt x="889" y="1"/>
                </a:lnTo>
                <a:lnTo>
                  <a:pt x="914"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048891" name="Freeform 9"/>
          <p:cNvSpPr>
            <a:spLocks noEditPoints="1"/>
          </p:cNvSpPr>
          <p:nvPr/>
        </p:nvSpPr>
        <p:spPr bwMode="auto">
          <a:xfrm>
            <a:off x="6437690" y="3970330"/>
            <a:ext cx="428208" cy="310834"/>
          </a:xfrm>
          <a:custGeom>
            <a:avLst/>
            <a:gdLst>
              <a:gd name="T0" fmla="*/ 1418 w 1846"/>
              <a:gd name="T1" fmla="*/ 21 h 1340"/>
              <a:gd name="T2" fmla="*/ 1609 w 1846"/>
              <a:gd name="T3" fmla="*/ 47 h 1340"/>
              <a:gd name="T4" fmla="*/ 1771 w 1846"/>
              <a:gd name="T5" fmla="*/ 100 h 1340"/>
              <a:gd name="T6" fmla="*/ 1840 w 1846"/>
              <a:gd name="T7" fmla="*/ 191 h 1340"/>
              <a:gd name="T8" fmla="*/ 1787 w 1846"/>
              <a:gd name="T9" fmla="*/ 294 h 1340"/>
              <a:gd name="T10" fmla="*/ 1673 w 1846"/>
              <a:gd name="T11" fmla="*/ 385 h 1340"/>
              <a:gd name="T12" fmla="*/ 1560 w 1846"/>
              <a:gd name="T13" fmla="*/ 447 h 1340"/>
              <a:gd name="T14" fmla="*/ 1462 w 1846"/>
              <a:gd name="T15" fmla="*/ 498 h 1340"/>
              <a:gd name="T16" fmla="*/ 1380 w 1846"/>
              <a:gd name="T17" fmla="*/ 565 h 1340"/>
              <a:gd name="T18" fmla="*/ 1289 w 1846"/>
              <a:gd name="T19" fmla="*/ 605 h 1340"/>
              <a:gd name="T20" fmla="*/ 1198 w 1846"/>
              <a:gd name="T21" fmla="*/ 596 h 1340"/>
              <a:gd name="T22" fmla="*/ 1140 w 1846"/>
              <a:gd name="T23" fmla="*/ 527 h 1340"/>
              <a:gd name="T24" fmla="*/ 1107 w 1846"/>
              <a:gd name="T25" fmla="*/ 447 h 1340"/>
              <a:gd name="T26" fmla="*/ 1091 w 1846"/>
              <a:gd name="T27" fmla="*/ 371 h 1340"/>
              <a:gd name="T28" fmla="*/ 1091 w 1846"/>
              <a:gd name="T29" fmla="*/ 232 h 1340"/>
              <a:gd name="T30" fmla="*/ 1106 w 1846"/>
              <a:gd name="T31" fmla="*/ 129 h 1340"/>
              <a:gd name="T32" fmla="*/ 1138 w 1846"/>
              <a:gd name="T33" fmla="*/ 80 h 1340"/>
              <a:gd name="T34" fmla="*/ 1213 w 1846"/>
              <a:gd name="T35" fmla="*/ 32 h 1340"/>
              <a:gd name="T36" fmla="*/ 606 w 1846"/>
              <a:gd name="T37" fmla="*/ 0 h 1340"/>
              <a:gd name="T38" fmla="*/ 749 w 1846"/>
              <a:gd name="T39" fmla="*/ 9 h 1340"/>
              <a:gd name="T40" fmla="*/ 882 w 1846"/>
              <a:gd name="T41" fmla="*/ 45 h 1340"/>
              <a:gd name="T42" fmla="*/ 978 w 1846"/>
              <a:gd name="T43" fmla="*/ 111 h 1340"/>
              <a:gd name="T44" fmla="*/ 1018 w 1846"/>
              <a:gd name="T45" fmla="*/ 229 h 1340"/>
              <a:gd name="T46" fmla="*/ 1018 w 1846"/>
              <a:gd name="T47" fmla="*/ 401 h 1340"/>
              <a:gd name="T48" fmla="*/ 1049 w 1846"/>
              <a:gd name="T49" fmla="*/ 511 h 1340"/>
              <a:gd name="T50" fmla="*/ 1086 w 1846"/>
              <a:gd name="T51" fmla="*/ 600 h 1340"/>
              <a:gd name="T52" fmla="*/ 1071 w 1846"/>
              <a:gd name="T53" fmla="*/ 678 h 1340"/>
              <a:gd name="T54" fmla="*/ 1029 w 1846"/>
              <a:gd name="T55" fmla="*/ 731 h 1340"/>
              <a:gd name="T56" fmla="*/ 940 w 1846"/>
              <a:gd name="T57" fmla="*/ 807 h 1340"/>
              <a:gd name="T58" fmla="*/ 780 w 1846"/>
              <a:gd name="T59" fmla="*/ 907 h 1340"/>
              <a:gd name="T60" fmla="*/ 658 w 1846"/>
              <a:gd name="T61" fmla="*/ 1016 h 1340"/>
              <a:gd name="T62" fmla="*/ 564 w 1846"/>
              <a:gd name="T63" fmla="*/ 1147 h 1340"/>
              <a:gd name="T64" fmla="*/ 458 w 1846"/>
              <a:gd name="T65" fmla="*/ 1252 h 1340"/>
              <a:gd name="T66" fmla="*/ 344 w 1846"/>
              <a:gd name="T67" fmla="*/ 1320 h 1340"/>
              <a:gd name="T68" fmla="*/ 246 w 1846"/>
              <a:gd name="T69" fmla="*/ 1340 h 1340"/>
              <a:gd name="T70" fmla="*/ 169 w 1846"/>
              <a:gd name="T71" fmla="*/ 1287 h 1340"/>
              <a:gd name="T72" fmla="*/ 93 w 1846"/>
              <a:gd name="T73" fmla="*/ 1156 h 1340"/>
              <a:gd name="T74" fmla="*/ 33 w 1846"/>
              <a:gd name="T75" fmla="*/ 974 h 1340"/>
              <a:gd name="T76" fmla="*/ 2 w 1846"/>
              <a:gd name="T77" fmla="*/ 760 h 1340"/>
              <a:gd name="T78" fmla="*/ 11 w 1846"/>
              <a:gd name="T79" fmla="*/ 540 h 1340"/>
              <a:gd name="T80" fmla="*/ 77 w 1846"/>
              <a:gd name="T81" fmla="*/ 332 h 1340"/>
              <a:gd name="T82" fmla="*/ 211 w 1846"/>
              <a:gd name="T83" fmla="*/ 161 h 1340"/>
              <a:gd name="T84" fmla="*/ 364 w 1846"/>
              <a:gd name="T85" fmla="*/ 60 h 1340"/>
              <a:gd name="T86" fmla="*/ 509 w 1846"/>
              <a:gd name="T87" fmla="*/ 16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46" h="1340">
                <a:moveTo>
                  <a:pt x="1289" y="20"/>
                </a:moveTo>
                <a:lnTo>
                  <a:pt x="1353" y="20"/>
                </a:lnTo>
                <a:lnTo>
                  <a:pt x="1418" y="21"/>
                </a:lnTo>
                <a:lnTo>
                  <a:pt x="1484" y="27"/>
                </a:lnTo>
                <a:lnTo>
                  <a:pt x="1547" y="36"/>
                </a:lnTo>
                <a:lnTo>
                  <a:pt x="1609" y="47"/>
                </a:lnTo>
                <a:lnTo>
                  <a:pt x="1669" y="61"/>
                </a:lnTo>
                <a:lnTo>
                  <a:pt x="1722" y="78"/>
                </a:lnTo>
                <a:lnTo>
                  <a:pt x="1771" y="100"/>
                </a:lnTo>
                <a:lnTo>
                  <a:pt x="1813" y="123"/>
                </a:lnTo>
                <a:lnTo>
                  <a:pt x="1846" y="151"/>
                </a:lnTo>
                <a:lnTo>
                  <a:pt x="1840" y="191"/>
                </a:lnTo>
                <a:lnTo>
                  <a:pt x="1827" y="229"/>
                </a:lnTo>
                <a:lnTo>
                  <a:pt x="1809" y="263"/>
                </a:lnTo>
                <a:lnTo>
                  <a:pt x="1787" y="294"/>
                </a:lnTo>
                <a:lnTo>
                  <a:pt x="1762" y="320"/>
                </a:lnTo>
                <a:lnTo>
                  <a:pt x="1717" y="356"/>
                </a:lnTo>
                <a:lnTo>
                  <a:pt x="1673" y="385"/>
                </a:lnTo>
                <a:lnTo>
                  <a:pt x="1633" y="409"/>
                </a:lnTo>
                <a:lnTo>
                  <a:pt x="1595" y="429"/>
                </a:lnTo>
                <a:lnTo>
                  <a:pt x="1560" y="447"/>
                </a:lnTo>
                <a:lnTo>
                  <a:pt x="1526" y="463"/>
                </a:lnTo>
                <a:lnTo>
                  <a:pt x="1493" y="480"/>
                </a:lnTo>
                <a:lnTo>
                  <a:pt x="1462" y="498"/>
                </a:lnTo>
                <a:lnTo>
                  <a:pt x="1431" y="520"/>
                </a:lnTo>
                <a:lnTo>
                  <a:pt x="1402" y="547"/>
                </a:lnTo>
                <a:lnTo>
                  <a:pt x="1380" y="565"/>
                </a:lnTo>
                <a:lnTo>
                  <a:pt x="1353" y="581"/>
                </a:lnTo>
                <a:lnTo>
                  <a:pt x="1322" y="594"/>
                </a:lnTo>
                <a:lnTo>
                  <a:pt x="1289" y="605"/>
                </a:lnTo>
                <a:lnTo>
                  <a:pt x="1257" y="609"/>
                </a:lnTo>
                <a:lnTo>
                  <a:pt x="1226" y="605"/>
                </a:lnTo>
                <a:lnTo>
                  <a:pt x="1198" y="596"/>
                </a:lnTo>
                <a:lnTo>
                  <a:pt x="1177" y="578"/>
                </a:lnTo>
                <a:lnTo>
                  <a:pt x="1157" y="554"/>
                </a:lnTo>
                <a:lnTo>
                  <a:pt x="1140" y="527"/>
                </a:lnTo>
                <a:lnTo>
                  <a:pt x="1126" y="498"/>
                </a:lnTo>
                <a:lnTo>
                  <a:pt x="1115" y="471"/>
                </a:lnTo>
                <a:lnTo>
                  <a:pt x="1107" y="447"/>
                </a:lnTo>
                <a:lnTo>
                  <a:pt x="1102" y="431"/>
                </a:lnTo>
                <a:lnTo>
                  <a:pt x="1097" y="405"/>
                </a:lnTo>
                <a:lnTo>
                  <a:pt x="1091" y="371"/>
                </a:lnTo>
                <a:lnTo>
                  <a:pt x="1089" y="327"/>
                </a:lnTo>
                <a:lnTo>
                  <a:pt x="1089" y="281"/>
                </a:lnTo>
                <a:lnTo>
                  <a:pt x="1091" y="232"/>
                </a:lnTo>
                <a:lnTo>
                  <a:pt x="1095" y="183"/>
                </a:lnTo>
                <a:lnTo>
                  <a:pt x="1102" y="140"/>
                </a:lnTo>
                <a:lnTo>
                  <a:pt x="1106" y="129"/>
                </a:lnTo>
                <a:lnTo>
                  <a:pt x="1113" y="114"/>
                </a:lnTo>
                <a:lnTo>
                  <a:pt x="1124" y="98"/>
                </a:lnTo>
                <a:lnTo>
                  <a:pt x="1138" y="80"/>
                </a:lnTo>
                <a:lnTo>
                  <a:pt x="1158" y="63"/>
                </a:lnTo>
                <a:lnTo>
                  <a:pt x="1184" y="47"/>
                </a:lnTo>
                <a:lnTo>
                  <a:pt x="1213" y="32"/>
                </a:lnTo>
                <a:lnTo>
                  <a:pt x="1249" y="23"/>
                </a:lnTo>
                <a:lnTo>
                  <a:pt x="1289" y="20"/>
                </a:lnTo>
                <a:close/>
                <a:moveTo>
                  <a:pt x="606" y="0"/>
                </a:moveTo>
                <a:lnTo>
                  <a:pt x="653" y="0"/>
                </a:lnTo>
                <a:lnTo>
                  <a:pt x="702" y="3"/>
                </a:lnTo>
                <a:lnTo>
                  <a:pt x="749" y="9"/>
                </a:lnTo>
                <a:lnTo>
                  <a:pt x="797" y="18"/>
                </a:lnTo>
                <a:lnTo>
                  <a:pt x="840" y="31"/>
                </a:lnTo>
                <a:lnTo>
                  <a:pt x="882" y="45"/>
                </a:lnTo>
                <a:lnTo>
                  <a:pt x="918" y="63"/>
                </a:lnTo>
                <a:lnTo>
                  <a:pt x="951" y="85"/>
                </a:lnTo>
                <a:lnTo>
                  <a:pt x="978" y="111"/>
                </a:lnTo>
                <a:lnTo>
                  <a:pt x="998" y="138"/>
                </a:lnTo>
                <a:lnTo>
                  <a:pt x="1009" y="171"/>
                </a:lnTo>
                <a:lnTo>
                  <a:pt x="1018" y="229"/>
                </a:lnTo>
                <a:lnTo>
                  <a:pt x="1020" y="289"/>
                </a:lnTo>
                <a:lnTo>
                  <a:pt x="1018" y="345"/>
                </a:lnTo>
                <a:lnTo>
                  <a:pt x="1018" y="401"/>
                </a:lnTo>
                <a:lnTo>
                  <a:pt x="1026" y="456"/>
                </a:lnTo>
                <a:lnTo>
                  <a:pt x="1035" y="481"/>
                </a:lnTo>
                <a:lnTo>
                  <a:pt x="1049" y="511"/>
                </a:lnTo>
                <a:lnTo>
                  <a:pt x="1064" y="540"/>
                </a:lnTo>
                <a:lnTo>
                  <a:pt x="1077" y="569"/>
                </a:lnTo>
                <a:lnTo>
                  <a:pt x="1086" y="600"/>
                </a:lnTo>
                <a:lnTo>
                  <a:pt x="1087" y="631"/>
                </a:lnTo>
                <a:lnTo>
                  <a:pt x="1078" y="663"/>
                </a:lnTo>
                <a:lnTo>
                  <a:pt x="1071" y="678"/>
                </a:lnTo>
                <a:lnTo>
                  <a:pt x="1060" y="694"/>
                </a:lnTo>
                <a:lnTo>
                  <a:pt x="1047" y="712"/>
                </a:lnTo>
                <a:lnTo>
                  <a:pt x="1029" y="731"/>
                </a:lnTo>
                <a:lnTo>
                  <a:pt x="1007" y="754"/>
                </a:lnTo>
                <a:lnTo>
                  <a:pt x="977" y="778"/>
                </a:lnTo>
                <a:lnTo>
                  <a:pt x="940" y="807"/>
                </a:lnTo>
                <a:lnTo>
                  <a:pt x="895" y="840"/>
                </a:lnTo>
                <a:lnTo>
                  <a:pt x="833" y="874"/>
                </a:lnTo>
                <a:lnTo>
                  <a:pt x="780" y="907"/>
                </a:lnTo>
                <a:lnTo>
                  <a:pt x="735" y="941"/>
                </a:lnTo>
                <a:lnTo>
                  <a:pt x="695" y="978"/>
                </a:lnTo>
                <a:lnTo>
                  <a:pt x="658" y="1016"/>
                </a:lnTo>
                <a:lnTo>
                  <a:pt x="624" y="1060"/>
                </a:lnTo>
                <a:lnTo>
                  <a:pt x="589" y="1107"/>
                </a:lnTo>
                <a:lnTo>
                  <a:pt x="564" y="1147"/>
                </a:lnTo>
                <a:lnTo>
                  <a:pt x="531" y="1185"/>
                </a:lnTo>
                <a:lnTo>
                  <a:pt x="497" y="1221"/>
                </a:lnTo>
                <a:lnTo>
                  <a:pt x="458" y="1252"/>
                </a:lnTo>
                <a:lnTo>
                  <a:pt x="420" y="1280"/>
                </a:lnTo>
                <a:lnTo>
                  <a:pt x="382" y="1303"/>
                </a:lnTo>
                <a:lnTo>
                  <a:pt x="344" y="1320"/>
                </a:lnTo>
                <a:lnTo>
                  <a:pt x="307" y="1332"/>
                </a:lnTo>
                <a:lnTo>
                  <a:pt x="275" y="1340"/>
                </a:lnTo>
                <a:lnTo>
                  <a:pt x="246" y="1340"/>
                </a:lnTo>
                <a:lnTo>
                  <a:pt x="220" y="1331"/>
                </a:lnTo>
                <a:lnTo>
                  <a:pt x="195" y="1314"/>
                </a:lnTo>
                <a:lnTo>
                  <a:pt x="169" y="1287"/>
                </a:lnTo>
                <a:lnTo>
                  <a:pt x="144" y="1251"/>
                </a:lnTo>
                <a:lnTo>
                  <a:pt x="118" y="1207"/>
                </a:lnTo>
                <a:lnTo>
                  <a:pt x="93" y="1156"/>
                </a:lnTo>
                <a:lnTo>
                  <a:pt x="71" y="1100"/>
                </a:lnTo>
                <a:lnTo>
                  <a:pt x="51" y="1040"/>
                </a:lnTo>
                <a:lnTo>
                  <a:pt x="33" y="974"/>
                </a:lnTo>
                <a:lnTo>
                  <a:pt x="18" y="905"/>
                </a:lnTo>
                <a:lnTo>
                  <a:pt x="7" y="832"/>
                </a:lnTo>
                <a:lnTo>
                  <a:pt x="2" y="760"/>
                </a:lnTo>
                <a:lnTo>
                  <a:pt x="0" y="687"/>
                </a:lnTo>
                <a:lnTo>
                  <a:pt x="4" y="612"/>
                </a:lnTo>
                <a:lnTo>
                  <a:pt x="11" y="540"/>
                </a:lnTo>
                <a:lnTo>
                  <a:pt x="27" y="467"/>
                </a:lnTo>
                <a:lnTo>
                  <a:pt x="49" y="398"/>
                </a:lnTo>
                <a:lnTo>
                  <a:pt x="77" y="332"/>
                </a:lnTo>
                <a:lnTo>
                  <a:pt x="113" y="271"/>
                </a:lnTo>
                <a:lnTo>
                  <a:pt x="158" y="214"/>
                </a:lnTo>
                <a:lnTo>
                  <a:pt x="211" y="161"/>
                </a:lnTo>
                <a:lnTo>
                  <a:pt x="264" y="120"/>
                </a:lnTo>
                <a:lnTo>
                  <a:pt x="313" y="85"/>
                </a:lnTo>
                <a:lnTo>
                  <a:pt x="364" y="60"/>
                </a:lnTo>
                <a:lnTo>
                  <a:pt x="413" y="41"/>
                </a:lnTo>
                <a:lnTo>
                  <a:pt x="460" y="27"/>
                </a:lnTo>
                <a:lnTo>
                  <a:pt x="509" y="16"/>
                </a:lnTo>
                <a:lnTo>
                  <a:pt x="558" y="7"/>
                </a:lnTo>
                <a:lnTo>
                  <a:pt x="606"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a:p>
        </p:txBody>
      </p:sp>
      <p:pic>
        <p:nvPicPr>
          <p:cNvPr id="2097164" name="Picture 3" descr="Chart, bar chart, waterfall chart  Description automatically generated"/>
          <p:cNvPicPr>
            <a:picLocks noChangeAspect="1"/>
          </p:cNvPicPr>
          <p:nvPr/>
        </p:nvPicPr>
        <p:blipFill>
          <a:blip r:embed="rId2"/>
          <a:stretch>
            <a:fillRect/>
          </a:stretch>
        </p:blipFill>
        <p:spPr>
          <a:xfrm>
            <a:off x="684966" y="2023670"/>
            <a:ext cx="4693100" cy="359165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92" name="Text Placeholder 1"/>
          <p:cNvSpPr>
            <a:spLocks noGrp="1"/>
          </p:cNvSpPr>
          <p:nvPr>
            <p:ph type="body" sz="quarter" idx="10"/>
          </p:nvPr>
        </p:nvSpPr>
        <p:spPr>
          <a:prstGeom prst="rect">
            <a:avLst/>
          </a:prstGeom>
        </p:spPr>
        <p:txBody>
          <a:bodyPr/>
          <a:lstStyle/>
          <a:p>
            <a:r>
              <a:rPr lang="en-US" sz="4000" dirty="0"/>
              <a:t>Null Values Imputation</a:t>
            </a:r>
          </a:p>
        </p:txBody>
      </p:sp>
      <p:grpSp>
        <p:nvGrpSpPr>
          <p:cNvPr id="90" name="Group 2"/>
          <p:cNvGrpSpPr/>
          <p:nvPr/>
        </p:nvGrpSpPr>
        <p:grpSpPr>
          <a:xfrm>
            <a:off x="4351036" y="2880170"/>
            <a:ext cx="3500774" cy="2022882"/>
            <a:chOff x="2771800" y="2419161"/>
            <a:chExt cx="3500774" cy="2022882"/>
          </a:xfrm>
        </p:grpSpPr>
        <p:sp>
          <p:nvSpPr>
            <p:cNvPr id="1048893" name="Oval 3"/>
            <p:cNvSpPr/>
            <p:nvPr/>
          </p:nvSpPr>
          <p:spPr>
            <a:xfrm>
              <a:off x="2771800" y="2419161"/>
              <a:ext cx="2016224" cy="2016224"/>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048894" name="Oval 4"/>
            <p:cNvSpPr/>
            <p:nvPr/>
          </p:nvSpPr>
          <p:spPr>
            <a:xfrm>
              <a:off x="4256350" y="2425819"/>
              <a:ext cx="2016224" cy="2016224"/>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cxnSp>
        <p:nvCxnSpPr>
          <p:cNvPr id="3145730" name="Elbow Connector 10"/>
          <p:cNvCxnSpPr>
            <a:cxnSpLocks/>
          </p:cNvCxnSpPr>
          <p:nvPr/>
        </p:nvCxnSpPr>
        <p:spPr>
          <a:xfrm rot="5400000" flipH="1" flipV="1">
            <a:off x="5872858" y="2129521"/>
            <a:ext cx="1022354" cy="576067"/>
          </a:xfrm>
          <a:prstGeom prst="bentConnector3">
            <a:avLst>
              <a:gd name="adj1" fmla="val 99152"/>
            </a:avLst>
          </a:prstGeom>
          <a:ln>
            <a:solidFill>
              <a:schemeClr val="tx1">
                <a:lumMod val="50000"/>
                <a:lumOff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91" name="Group 6"/>
          <p:cNvGrpSpPr/>
          <p:nvPr/>
        </p:nvGrpSpPr>
        <p:grpSpPr>
          <a:xfrm>
            <a:off x="6771690" y="1749854"/>
            <a:ext cx="4143637" cy="804866"/>
            <a:chOff x="5247690" y="1714185"/>
            <a:chExt cx="2924710" cy="804866"/>
          </a:xfrm>
        </p:grpSpPr>
        <p:sp>
          <p:nvSpPr>
            <p:cNvPr id="1048895" name="TextBox 7"/>
            <p:cNvSpPr txBox="1"/>
            <p:nvPr/>
          </p:nvSpPr>
          <p:spPr>
            <a:xfrm>
              <a:off x="5247690" y="1714185"/>
              <a:ext cx="2924710" cy="307777"/>
            </a:xfrm>
            <a:prstGeom prst="rect">
              <a:avLst/>
            </a:prstGeom>
            <a:noFill/>
          </p:spPr>
          <p:txBody>
            <a:bodyPr wrap="square" rtlCol="0">
              <a:spAutoFit/>
            </a:bodyPr>
            <a:lstStyle/>
            <a:p>
              <a:r>
                <a:rPr lang="en-US" altLang="ko-KR" sz="1400" b="1" dirty="0">
                  <a:solidFill>
                    <a:schemeClr val="tx1">
                      <a:lumMod val="75000"/>
                      <a:lumOff val="25000"/>
                    </a:schemeClr>
                  </a:solidFill>
                </a:rPr>
                <a:t>Features Removed</a:t>
              </a:r>
              <a:endParaRPr lang="ko-KR" altLang="en-US" sz="1400" b="1" dirty="0">
                <a:solidFill>
                  <a:schemeClr val="tx1">
                    <a:lumMod val="75000"/>
                    <a:lumOff val="25000"/>
                  </a:schemeClr>
                </a:solidFill>
              </a:endParaRPr>
            </a:p>
          </p:txBody>
        </p:sp>
        <p:sp>
          <p:nvSpPr>
            <p:cNvPr id="1048896" name="TextBox 8"/>
            <p:cNvSpPr txBox="1"/>
            <p:nvPr/>
          </p:nvSpPr>
          <p:spPr>
            <a:xfrm>
              <a:off x="5247690" y="1906960"/>
              <a:ext cx="2924710" cy="612091"/>
            </a:xfrm>
            <a:prstGeom prst="rect">
              <a:avLst/>
            </a:prstGeom>
            <a:noFill/>
          </p:spPr>
          <p:txBody>
            <a:bodyPr wrap="square" rtlCol="0">
              <a:spAutoFit/>
            </a:bodyPr>
            <a:lstStyle/>
            <a:p>
              <a:pPr algn="just">
                <a:lnSpc>
                  <a:spcPct val="150000"/>
                </a:lnSpc>
              </a:pPr>
              <a:r>
                <a:rPr lang="en-MY" sz="1200" dirty="0"/>
                <a:t>The features with more than 30 percent of null values are eliminated. (weight, payer code and medical specialty) </a:t>
              </a:r>
            </a:p>
          </p:txBody>
        </p:sp>
      </p:grpSp>
      <p:grpSp>
        <p:nvGrpSpPr>
          <p:cNvPr id="92" name="Group 9"/>
          <p:cNvGrpSpPr/>
          <p:nvPr/>
        </p:nvGrpSpPr>
        <p:grpSpPr>
          <a:xfrm>
            <a:off x="7380144" y="5152921"/>
            <a:ext cx="4119875" cy="1288860"/>
            <a:chOff x="5247690" y="1753071"/>
            <a:chExt cx="2907938" cy="1288860"/>
          </a:xfrm>
        </p:grpSpPr>
        <p:sp>
          <p:nvSpPr>
            <p:cNvPr id="1048897" name="TextBox 10"/>
            <p:cNvSpPr txBox="1"/>
            <p:nvPr/>
          </p:nvSpPr>
          <p:spPr>
            <a:xfrm>
              <a:off x="5247690" y="1753071"/>
              <a:ext cx="2907938" cy="307777"/>
            </a:xfrm>
            <a:prstGeom prst="rect">
              <a:avLst/>
            </a:prstGeom>
            <a:noFill/>
          </p:spPr>
          <p:txBody>
            <a:bodyPr wrap="square" rtlCol="0">
              <a:spAutoFit/>
            </a:bodyPr>
            <a:lstStyle/>
            <a:p>
              <a:r>
                <a:rPr lang="en-US" altLang="ko-KR" sz="1400" b="1" dirty="0">
                  <a:solidFill>
                    <a:schemeClr val="tx1">
                      <a:lumMod val="75000"/>
                      <a:lumOff val="25000"/>
                    </a:schemeClr>
                  </a:solidFill>
                </a:rPr>
                <a:t>Zero Imputed</a:t>
              </a:r>
              <a:endParaRPr lang="ko-KR" altLang="en-US" sz="1400" b="1" dirty="0">
                <a:solidFill>
                  <a:schemeClr val="tx1">
                    <a:lumMod val="75000"/>
                    <a:lumOff val="25000"/>
                  </a:schemeClr>
                </a:solidFill>
              </a:endParaRPr>
            </a:p>
          </p:txBody>
        </p:sp>
        <p:sp>
          <p:nvSpPr>
            <p:cNvPr id="1048898" name="TextBox 11"/>
            <p:cNvSpPr txBox="1"/>
            <p:nvPr/>
          </p:nvSpPr>
          <p:spPr>
            <a:xfrm>
              <a:off x="5247690" y="1965290"/>
              <a:ext cx="2907938" cy="1076641"/>
            </a:xfrm>
            <a:prstGeom prst="rect">
              <a:avLst/>
            </a:prstGeom>
            <a:noFill/>
          </p:spPr>
          <p:txBody>
            <a:bodyPr wrap="square" rtlCol="0">
              <a:spAutoFit/>
            </a:bodyPr>
            <a:lstStyle/>
            <a:p>
              <a:pPr algn="just">
                <a:lnSpc>
                  <a:spcPct val="150000"/>
                </a:lnSpc>
              </a:pPr>
              <a:r>
                <a:rPr lang="en-MY" sz="1100" dirty="0"/>
                <a:t>The features diag_2 and diag_3 are categorical variables. As they denote the diagnosis variable, no other imputation is possible other than imputing it with zero. So, the null </a:t>
              </a:r>
            </a:p>
            <a:p>
              <a:pPr algn="just">
                <a:lnSpc>
                  <a:spcPct val="150000"/>
                </a:lnSpc>
              </a:pPr>
              <a:r>
                <a:rPr lang="en-MY" sz="1100" dirty="0"/>
                <a:t>values are imputed with 0. </a:t>
              </a:r>
            </a:p>
          </p:txBody>
        </p:sp>
      </p:grpSp>
      <p:grpSp>
        <p:nvGrpSpPr>
          <p:cNvPr id="93" name="Group 12"/>
          <p:cNvGrpSpPr/>
          <p:nvPr/>
        </p:nvGrpSpPr>
        <p:grpSpPr>
          <a:xfrm>
            <a:off x="815548" y="4332596"/>
            <a:ext cx="2801006" cy="1378307"/>
            <a:chOff x="6096920" y="1753071"/>
            <a:chExt cx="2463137" cy="1378307"/>
          </a:xfrm>
        </p:grpSpPr>
        <p:sp>
          <p:nvSpPr>
            <p:cNvPr id="1048899" name="TextBox 13"/>
            <p:cNvSpPr txBox="1"/>
            <p:nvPr/>
          </p:nvSpPr>
          <p:spPr>
            <a:xfrm>
              <a:off x="6096920" y="1753071"/>
              <a:ext cx="2463137" cy="307777"/>
            </a:xfrm>
            <a:prstGeom prst="rect">
              <a:avLst/>
            </a:prstGeom>
            <a:noFill/>
          </p:spPr>
          <p:txBody>
            <a:bodyPr wrap="square" rtlCol="0">
              <a:spAutoFit/>
            </a:bodyPr>
            <a:lstStyle/>
            <a:p>
              <a:pPr algn="r"/>
              <a:r>
                <a:rPr lang="en-US" altLang="ko-KR" sz="1400" b="1" dirty="0">
                  <a:solidFill>
                    <a:schemeClr val="tx1">
                      <a:lumMod val="75000"/>
                      <a:lumOff val="25000"/>
                    </a:schemeClr>
                  </a:solidFill>
                </a:rPr>
                <a:t>Observation Deleted</a:t>
              </a:r>
              <a:endParaRPr lang="ko-KR" altLang="en-US" sz="1400" b="1" dirty="0">
                <a:solidFill>
                  <a:schemeClr val="tx1">
                    <a:lumMod val="75000"/>
                    <a:lumOff val="25000"/>
                  </a:schemeClr>
                </a:solidFill>
              </a:endParaRPr>
            </a:p>
          </p:txBody>
        </p:sp>
        <p:sp>
          <p:nvSpPr>
            <p:cNvPr id="1048900" name="TextBox 14"/>
            <p:cNvSpPr txBox="1"/>
            <p:nvPr/>
          </p:nvSpPr>
          <p:spPr>
            <a:xfrm>
              <a:off x="6096920" y="1965290"/>
              <a:ext cx="2463137" cy="1166088"/>
            </a:xfrm>
            <a:prstGeom prst="rect">
              <a:avLst/>
            </a:prstGeom>
            <a:noFill/>
          </p:spPr>
          <p:txBody>
            <a:bodyPr wrap="square" rtlCol="0">
              <a:spAutoFit/>
            </a:bodyPr>
            <a:lstStyle/>
            <a:p>
              <a:pPr algn="just">
                <a:lnSpc>
                  <a:spcPct val="150000"/>
                </a:lnSpc>
              </a:pPr>
              <a:r>
                <a:rPr lang="en-MY" sz="1200" dirty="0"/>
                <a:t>The feature gender and race has minimal number of null values. So, the observations are deleted </a:t>
              </a:r>
            </a:p>
            <a:p>
              <a:pPr algn="just">
                <a:lnSpc>
                  <a:spcPct val="150000"/>
                </a:lnSpc>
              </a:pPr>
              <a:r>
                <a:rPr lang="en-MY" sz="1200" dirty="0"/>
                <a:t>as it doesn’t incur any data loss. </a:t>
              </a:r>
            </a:p>
          </p:txBody>
        </p:sp>
      </p:grpSp>
      <p:cxnSp>
        <p:nvCxnSpPr>
          <p:cNvPr id="3145731" name="Elbow Connector 32"/>
          <p:cNvCxnSpPr>
            <a:cxnSpLocks/>
          </p:cNvCxnSpPr>
          <p:nvPr/>
        </p:nvCxnSpPr>
        <p:spPr>
          <a:xfrm flipV="1">
            <a:off x="3485402" y="3806310"/>
            <a:ext cx="793081" cy="461888"/>
          </a:xfrm>
          <a:prstGeom prst="bentConnector3">
            <a:avLst>
              <a:gd name="adj1" fmla="val 747"/>
            </a:avLst>
          </a:prstGeom>
          <a:ln>
            <a:solidFill>
              <a:schemeClr val="tx1">
                <a:lumMod val="50000"/>
                <a:lumOff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45732" name="Elbow Connector 39"/>
          <p:cNvCxnSpPr>
            <a:cxnSpLocks/>
          </p:cNvCxnSpPr>
          <p:nvPr/>
        </p:nvCxnSpPr>
        <p:spPr>
          <a:xfrm rot="10800000">
            <a:off x="6672068" y="4944967"/>
            <a:ext cx="666504" cy="420175"/>
          </a:xfrm>
          <a:prstGeom prst="bentConnector3">
            <a:avLst>
              <a:gd name="adj1" fmla="val 98203"/>
            </a:avLst>
          </a:prstGeom>
          <a:ln>
            <a:solidFill>
              <a:schemeClr val="tx1">
                <a:lumMod val="50000"/>
                <a:lumOff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48901" name="Freeform: Shape 20"/>
          <p:cNvSpPr/>
          <p:nvPr/>
        </p:nvSpPr>
        <p:spPr>
          <a:xfrm>
            <a:off x="4900834" y="3470845"/>
            <a:ext cx="671340" cy="885749"/>
          </a:xfrm>
          <a:custGeom>
            <a:avLst/>
            <a:gdLst>
              <a:gd name="connsiteX0" fmla="*/ 261466 w 741632"/>
              <a:gd name="connsiteY0" fmla="*/ 746825 h 978491"/>
              <a:gd name="connsiteX1" fmla="*/ 207376 w 741632"/>
              <a:gd name="connsiteY1" fmla="*/ 747021 h 978491"/>
              <a:gd name="connsiteX2" fmla="*/ 207376 w 741632"/>
              <a:gd name="connsiteY2" fmla="*/ 786465 h 978491"/>
              <a:gd name="connsiteX3" fmla="*/ 168322 w 741632"/>
              <a:gd name="connsiteY3" fmla="*/ 786465 h 978491"/>
              <a:gd name="connsiteX4" fmla="*/ 168322 w 741632"/>
              <a:gd name="connsiteY4" fmla="*/ 840164 h 978491"/>
              <a:gd name="connsiteX5" fmla="*/ 207376 w 741632"/>
              <a:gd name="connsiteY5" fmla="*/ 840164 h 978491"/>
              <a:gd name="connsiteX6" fmla="*/ 207376 w 741632"/>
              <a:gd name="connsiteY6" fmla="*/ 879218 h 978491"/>
              <a:gd name="connsiteX7" fmla="*/ 261661 w 741632"/>
              <a:gd name="connsiteY7" fmla="*/ 879218 h 978491"/>
              <a:gd name="connsiteX8" fmla="*/ 261661 w 741632"/>
              <a:gd name="connsiteY8" fmla="*/ 839969 h 978491"/>
              <a:gd name="connsiteX9" fmla="*/ 300715 w 741632"/>
              <a:gd name="connsiteY9" fmla="*/ 839969 h 978491"/>
              <a:gd name="connsiteX10" fmla="*/ 300715 w 741632"/>
              <a:gd name="connsiteY10" fmla="*/ 785879 h 978491"/>
              <a:gd name="connsiteX11" fmla="*/ 261466 w 741632"/>
              <a:gd name="connsiteY11" fmla="*/ 785879 h 978491"/>
              <a:gd name="connsiteX12" fmla="*/ 261466 w 741632"/>
              <a:gd name="connsiteY12" fmla="*/ 746825 h 978491"/>
              <a:gd name="connsiteX13" fmla="*/ 175352 w 741632"/>
              <a:gd name="connsiteY13" fmla="*/ 639037 h 978491"/>
              <a:gd name="connsiteX14" fmla="*/ 151138 w 741632"/>
              <a:gd name="connsiteY14" fmla="*/ 664226 h 978491"/>
              <a:gd name="connsiteX15" fmla="*/ 175938 w 741632"/>
              <a:gd name="connsiteY15" fmla="*/ 688635 h 978491"/>
              <a:gd name="connsiteX16" fmla="*/ 200346 w 741632"/>
              <a:gd name="connsiteY16" fmla="*/ 663445 h 978491"/>
              <a:gd name="connsiteX17" fmla="*/ 175352 w 741632"/>
              <a:gd name="connsiteY17" fmla="*/ 639037 h 978491"/>
              <a:gd name="connsiteX18" fmla="*/ 175547 w 741632"/>
              <a:gd name="connsiteY18" fmla="*/ 624977 h 978491"/>
              <a:gd name="connsiteX19" fmla="*/ 214406 w 741632"/>
              <a:gd name="connsiteY19" fmla="*/ 664031 h 978491"/>
              <a:gd name="connsiteX20" fmla="*/ 175352 w 741632"/>
              <a:gd name="connsiteY20" fmla="*/ 702890 h 978491"/>
              <a:gd name="connsiteX21" fmla="*/ 136884 w 741632"/>
              <a:gd name="connsiteY21" fmla="*/ 664226 h 978491"/>
              <a:gd name="connsiteX22" fmla="*/ 175547 w 741632"/>
              <a:gd name="connsiteY22" fmla="*/ 624977 h 978491"/>
              <a:gd name="connsiteX23" fmla="*/ 499499 w 741632"/>
              <a:gd name="connsiteY23" fmla="*/ 424436 h 978491"/>
              <a:gd name="connsiteX24" fmla="*/ 536404 w 741632"/>
              <a:gd name="connsiteY24" fmla="*/ 424631 h 978491"/>
              <a:gd name="connsiteX25" fmla="*/ 543434 w 741632"/>
              <a:gd name="connsiteY25" fmla="*/ 427365 h 978491"/>
              <a:gd name="connsiteX26" fmla="*/ 629743 w 741632"/>
              <a:gd name="connsiteY26" fmla="*/ 506059 h 978491"/>
              <a:gd name="connsiteX27" fmla="*/ 658252 w 741632"/>
              <a:gd name="connsiteY27" fmla="*/ 621853 h 978491"/>
              <a:gd name="connsiteX28" fmla="*/ 650246 w 741632"/>
              <a:gd name="connsiteY28" fmla="*/ 661883 h 978491"/>
              <a:gd name="connsiteX29" fmla="*/ 535233 w 741632"/>
              <a:gd name="connsiteY29" fmla="*/ 693517 h 978491"/>
              <a:gd name="connsiteX30" fmla="*/ 495007 w 741632"/>
              <a:gd name="connsiteY30" fmla="*/ 753855 h 978491"/>
              <a:gd name="connsiteX31" fmla="*/ 487587 w 741632"/>
              <a:gd name="connsiteY31" fmla="*/ 763033 h 978491"/>
              <a:gd name="connsiteX32" fmla="*/ 474113 w 741632"/>
              <a:gd name="connsiteY32" fmla="*/ 800134 h 978491"/>
              <a:gd name="connsiteX33" fmla="*/ 502818 w 741632"/>
              <a:gd name="connsiteY33" fmla="*/ 809116 h 978491"/>
              <a:gd name="connsiteX34" fmla="*/ 510629 w 741632"/>
              <a:gd name="connsiteY34" fmla="*/ 767719 h 978491"/>
              <a:gd name="connsiteX35" fmla="*/ 508872 w 741632"/>
              <a:gd name="connsiteY35" fmla="*/ 760299 h 978491"/>
              <a:gd name="connsiteX36" fmla="*/ 598695 w 741632"/>
              <a:gd name="connsiteY36" fmla="*/ 672428 h 978491"/>
              <a:gd name="connsiteX37" fmla="*/ 674655 w 741632"/>
              <a:gd name="connsiteY37" fmla="*/ 730032 h 978491"/>
              <a:gd name="connsiteX38" fmla="*/ 630914 w 741632"/>
              <a:gd name="connsiteY38" fmla="*/ 831963 h 978491"/>
              <a:gd name="connsiteX39" fmla="*/ 622518 w 741632"/>
              <a:gd name="connsiteY39" fmla="*/ 833525 h 978491"/>
              <a:gd name="connsiteX40" fmla="*/ 583269 w 741632"/>
              <a:gd name="connsiteY40" fmla="*/ 856371 h 978491"/>
              <a:gd name="connsiteX41" fmla="*/ 601820 w 741632"/>
              <a:gd name="connsiteY41" fmla="*/ 878437 h 978491"/>
              <a:gd name="connsiteX42" fmla="*/ 631696 w 741632"/>
              <a:gd name="connsiteY42" fmla="*/ 855980 h 978491"/>
              <a:gd name="connsiteX43" fmla="*/ 639506 w 741632"/>
              <a:gd name="connsiteY43" fmla="*/ 844264 h 978491"/>
              <a:gd name="connsiteX44" fmla="*/ 689105 w 741632"/>
              <a:gd name="connsiteY44" fmla="*/ 723784 h 978491"/>
              <a:gd name="connsiteX45" fmla="*/ 669968 w 741632"/>
              <a:gd name="connsiteY45" fmla="*/ 677895 h 978491"/>
              <a:gd name="connsiteX46" fmla="*/ 667430 w 741632"/>
              <a:gd name="connsiteY46" fmla="*/ 664227 h 978491"/>
              <a:gd name="connsiteX47" fmla="*/ 669578 w 741632"/>
              <a:gd name="connsiteY47" fmla="*/ 541402 h 978491"/>
              <a:gd name="connsiteX48" fmla="*/ 625838 w 741632"/>
              <a:gd name="connsiteY48" fmla="*/ 474230 h 978491"/>
              <a:gd name="connsiteX49" fmla="*/ 572724 w 741632"/>
              <a:gd name="connsiteY49" fmla="*/ 425022 h 978491"/>
              <a:gd name="connsiteX50" fmla="*/ 670554 w 741632"/>
              <a:gd name="connsiteY50" fmla="*/ 444354 h 978491"/>
              <a:gd name="connsiteX51" fmla="*/ 739679 w 741632"/>
              <a:gd name="connsiteY51" fmla="*/ 544722 h 978491"/>
              <a:gd name="connsiteX52" fmla="*/ 741632 w 741632"/>
              <a:gd name="connsiteY52" fmla="*/ 553118 h 978491"/>
              <a:gd name="connsiteX53" fmla="*/ 741632 w 741632"/>
              <a:gd name="connsiteY53" fmla="*/ 978491 h 978491"/>
              <a:gd name="connsiteX54" fmla="*/ 389996 w 741632"/>
              <a:gd name="connsiteY54" fmla="*/ 978491 h 978491"/>
              <a:gd name="connsiteX55" fmla="*/ 389953 w 741632"/>
              <a:gd name="connsiteY55" fmla="*/ 791542 h 978491"/>
              <a:gd name="connsiteX56" fmla="*/ 398154 w 741632"/>
              <a:gd name="connsiteY56" fmla="*/ 773382 h 978491"/>
              <a:gd name="connsiteX57" fmla="*/ 500670 w 741632"/>
              <a:gd name="connsiteY57" fmla="*/ 682972 h 978491"/>
              <a:gd name="connsiteX58" fmla="*/ 504380 w 741632"/>
              <a:gd name="connsiteY58" fmla="*/ 666375 h 978491"/>
              <a:gd name="connsiteX59" fmla="*/ 485049 w 741632"/>
              <a:gd name="connsiteY59" fmla="*/ 614433 h 978491"/>
              <a:gd name="connsiteX60" fmla="*/ 560227 w 741632"/>
              <a:gd name="connsiteY60" fmla="*/ 591391 h 978491"/>
              <a:gd name="connsiteX61" fmla="*/ 499499 w 741632"/>
              <a:gd name="connsiteY61" fmla="*/ 424436 h 978491"/>
              <a:gd name="connsiteX62" fmla="*/ 447948 w 741632"/>
              <a:gd name="connsiteY62" fmla="*/ 423850 h 978491"/>
              <a:gd name="connsiteX63" fmla="*/ 479582 w 741632"/>
              <a:gd name="connsiteY63" fmla="*/ 446501 h 978491"/>
              <a:gd name="connsiteX64" fmla="*/ 525079 w 741632"/>
              <a:gd name="connsiteY64" fmla="*/ 573622 h 978491"/>
              <a:gd name="connsiteX65" fmla="*/ 449705 w 741632"/>
              <a:gd name="connsiteY65" fmla="*/ 596859 h 978491"/>
              <a:gd name="connsiteX66" fmla="*/ 473138 w 741632"/>
              <a:gd name="connsiteY66" fmla="*/ 659736 h 978491"/>
              <a:gd name="connsiteX67" fmla="*/ 469818 w 741632"/>
              <a:gd name="connsiteY67" fmla="*/ 673795 h 978491"/>
              <a:gd name="connsiteX68" fmla="*/ 376284 w 741632"/>
              <a:gd name="connsiteY68" fmla="*/ 756589 h 978491"/>
              <a:gd name="connsiteX69" fmla="*/ 326686 w 741632"/>
              <a:gd name="connsiteY69" fmla="*/ 712654 h 978491"/>
              <a:gd name="connsiteX70" fmla="*/ 282164 w 741632"/>
              <a:gd name="connsiteY70" fmla="*/ 673209 h 978491"/>
              <a:gd name="connsiteX71" fmla="*/ 279040 w 741632"/>
              <a:gd name="connsiteY71" fmla="*/ 660907 h 978491"/>
              <a:gd name="connsiteX72" fmla="*/ 302863 w 741632"/>
              <a:gd name="connsiteY72" fmla="*/ 596859 h 978491"/>
              <a:gd name="connsiteX73" fmla="*/ 227684 w 741632"/>
              <a:gd name="connsiteY73" fmla="*/ 573622 h 978491"/>
              <a:gd name="connsiteX74" fmla="*/ 271425 w 741632"/>
              <a:gd name="connsiteY74" fmla="*/ 450212 h 978491"/>
              <a:gd name="connsiteX75" fmla="*/ 276111 w 741632"/>
              <a:gd name="connsiteY75" fmla="*/ 437324 h 978491"/>
              <a:gd name="connsiteX76" fmla="*/ 298567 w 741632"/>
              <a:gd name="connsiteY76" fmla="*/ 424241 h 978491"/>
              <a:gd name="connsiteX77" fmla="*/ 305597 w 741632"/>
              <a:gd name="connsiteY77" fmla="*/ 432051 h 978491"/>
              <a:gd name="connsiteX78" fmla="*/ 364763 w 741632"/>
              <a:gd name="connsiteY78" fmla="*/ 582799 h 978491"/>
              <a:gd name="connsiteX79" fmla="*/ 370621 w 741632"/>
              <a:gd name="connsiteY79" fmla="*/ 596859 h 978491"/>
              <a:gd name="connsiteX80" fmla="*/ 381947 w 741632"/>
              <a:gd name="connsiteY80" fmla="*/ 568349 h 978491"/>
              <a:gd name="connsiteX81" fmla="*/ 434670 w 741632"/>
              <a:gd name="connsiteY81" fmla="*/ 433028 h 978491"/>
              <a:gd name="connsiteX82" fmla="*/ 447948 w 741632"/>
              <a:gd name="connsiteY82" fmla="*/ 423850 h 978491"/>
              <a:gd name="connsiteX83" fmla="*/ 251702 w 741632"/>
              <a:gd name="connsiteY83" fmla="*/ 423460 h 978491"/>
              <a:gd name="connsiteX84" fmla="*/ 252874 w 741632"/>
              <a:gd name="connsiteY84" fmla="*/ 425608 h 978491"/>
              <a:gd name="connsiteX85" fmla="*/ 192536 w 741632"/>
              <a:gd name="connsiteY85" fmla="*/ 591391 h 978491"/>
              <a:gd name="connsiteX86" fmla="*/ 267714 w 741632"/>
              <a:gd name="connsiteY86" fmla="*/ 614433 h 978491"/>
              <a:gd name="connsiteX87" fmla="*/ 248187 w 741632"/>
              <a:gd name="connsiteY87" fmla="*/ 666765 h 978491"/>
              <a:gd name="connsiteX88" fmla="*/ 252483 w 741632"/>
              <a:gd name="connsiteY88" fmla="*/ 682972 h 978491"/>
              <a:gd name="connsiteX89" fmla="*/ 355585 w 741632"/>
              <a:gd name="connsiteY89" fmla="*/ 774163 h 978491"/>
              <a:gd name="connsiteX90" fmla="*/ 362615 w 741632"/>
              <a:gd name="connsiteY90" fmla="*/ 790956 h 978491"/>
              <a:gd name="connsiteX91" fmla="*/ 362572 w 741632"/>
              <a:gd name="connsiteY91" fmla="*/ 978491 h 978491"/>
              <a:gd name="connsiteX92" fmla="*/ 0 w 741632"/>
              <a:gd name="connsiteY92" fmla="*/ 978491 h 978491"/>
              <a:gd name="connsiteX93" fmla="*/ 0 w 741632"/>
              <a:gd name="connsiteY93" fmla="*/ 566983 h 978491"/>
              <a:gd name="connsiteX94" fmla="*/ 141571 w 741632"/>
              <a:gd name="connsiteY94" fmla="*/ 424436 h 978491"/>
              <a:gd name="connsiteX95" fmla="*/ 221435 w 741632"/>
              <a:gd name="connsiteY95" fmla="*/ 424436 h 978491"/>
              <a:gd name="connsiteX96" fmla="*/ 215773 w 741632"/>
              <a:gd name="connsiteY96" fmla="*/ 431661 h 978491"/>
              <a:gd name="connsiteX97" fmla="*/ 164417 w 741632"/>
              <a:gd name="connsiteY97" fmla="*/ 532615 h 978491"/>
              <a:gd name="connsiteX98" fmla="*/ 160707 w 741632"/>
              <a:gd name="connsiteY98" fmla="*/ 612480 h 978491"/>
              <a:gd name="connsiteX99" fmla="*/ 154458 w 741632"/>
              <a:gd name="connsiteY99" fmla="*/ 623806 h 978491"/>
              <a:gd name="connsiteX100" fmla="*/ 132197 w 741632"/>
              <a:gd name="connsiteY100" fmla="*/ 677700 h 978491"/>
              <a:gd name="connsiteX101" fmla="*/ 180234 w 741632"/>
              <a:gd name="connsiteY101" fmla="*/ 709529 h 978491"/>
              <a:gd name="connsiteX102" fmla="*/ 221631 w 741632"/>
              <a:gd name="connsiteY102" fmla="*/ 669304 h 978491"/>
              <a:gd name="connsiteX103" fmla="*/ 185896 w 741632"/>
              <a:gd name="connsiteY103" fmla="*/ 619315 h 978491"/>
              <a:gd name="connsiteX104" fmla="*/ 178086 w 741632"/>
              <a:gd name="connsiteY104" fmla="*/ 612090 h 978491"/>
              <a:gd name="connsiteX105" fmla="*/ 183748 w 741632"/>
              <a:gd name="connsiteY105" fmla="*/ 524609 h 978491"/>
              <a:gd name="connsiteX106" fmla="*/ 195465 w 741632"/>
              <a:gd name="connsiteY106" fmla="*/ 492976 h 978491"/>
              <a:gd name="connsiteX107" fmla="*/ 241353 w 741632"/>
              <a:gd name="connsiteY107" fmla="*/ 428927 h 978491"/>
              <a:gd name="connsiteX108" fmla="*/ 251702 w 741632"/>
              <a:gd name="connsiteY108" fmla="*/ 423460 h 978491"/>
              <a:gd name="connsiteX109" fmla="*/ 371029 w 741632"/>
              <a:gd name="connsiteY109" fmla="*/ 2 h 978491"/>
              <a:gd name="connsiteX110" fmla="*/ 562763 w 741632"/>
              <a:gd name="connsiteY110" fmla="*/ 193062 h 978491"/>
              <a:gd name="connsiteX111" fmla="*/ 370035 w 741632"/>
              <a:gd name="connsiteY111" fmla="*/ 385128 h 978491"/>
              <a:gd name="connsiteX112" fmla="*/ 177803 w 741632"/>
              <a:gd name="connsiteY112" fmla="*/ 191571 h 978491"/>
              <a:gd name="connsiteX113" fmla="*/ 371029 w 741632"/>
              <a:gd name="connsiteY113" fmla="*/ 2 h 978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741632" h="978491">
                <a:moveTo>
                  <a:pt x="261466" y="746825"/>
                </a:moveTo>
                <a:cubicBezTo>
                  <a:pt x="243306" y="747021"/>
                  <a:pt x="226317" y="747021"/>
                  <a:pt x="207376" y="747021"/>
                </a:cubicBezTo>
                <a:cubicBezTo>
                  <a:pt x="207376" y="760104"/>
                  <a:pt x="207376" y="772601"/>
                  <a:pt x="207376" y="786465"/>
                </a:cubicBezTo>
                <a:cubicBezTo>
                  <a:pt x="193512" y="786465"/>
                  <a:pt x="180819" y="786465"/>
                  <a:pt x="168322" y="786465"/>
                </a:cubicBezTo>
                <a:cubicBezTo>
                  <a:pt x="168322" y="805015"/>
                  <a:pt x="168322" y="822199"/>
                  <a:pt x="168322" y="840164"/>
                </a:cubicBezTo>
                <a:cubicBezTo>
                  <a:pt x="181405" y="840164"/>
                  <a:pt x="193903" y="840164"/>
                  <a:pt x="207376" y="840164"/>
                </a:cubicBezTo>
                <a:cubicBezTo>
                  <a:pt x="207376" y="853637"/>
                  <a:pt x="207376" y="866135"/>
                  <a:pt x="207376" y="879218"/>
                </a:cubicBezTo>
                <a:cubicBezTo>
                  <a:pt x="225926" y="879218"/>
                  <a:pt x="243306" y="879218"/>
                  <a:pt x="261661" y="879218"/>
                </a:cubicBezTo>
                <a:cubicBezTo>
                  <a:pt x="261661" y="866135"/>
                  <a:pt x="261661" y="853637"/>
                  <a:pt x="261661" y="839969"/>
                </a:cubicBezTo>
                <a:cubicBezTo>
                  <a:pt x="275330" y="839969"/>
                  <a:pt x="287827" y="839969"/>
                  <a:pt x="300715" y="839969"/>
                </a:cubicBezTo>
                <a:cubicBezTo>
                  <a:pt x="300715" y="821613"/>
                  <a:pt x="300715" y="804234"/>
                  <a:pt x="300715" y="785879"/>
                </a:cubicBezTo>
                <a:cubicBezTo>
                  <a:pt x="287632" y="785879"/>
                  <a:pt x="275134" y="785879"/>
                  <a:pt x="261466" y="785879"/>
                </a:cubicBezTo>
                <a:cubicBezTo>
                  <a:pt x="261466" y="772406"/>
                  <a:pt x="261466" y="759908"/>
                  <a:pt x="261466" y="746825"/>
                </a:cubicBezTo>
                <a:close/>
                <a:moveTo>
                  <a:pt x="175352" y="639037"/>
                </a:moveTo>
                <a:cubicBezTo>
                  <a:pt x="161683" y="639232"/>
                  <a:pt x="150943" y="650362"/>
                  <a:pt x="151138" y="664226"/>
                </a:cubicBezTo>
                <a:cubicBezTo>
                  <a:pt x="151334" y="678090"/>
                  <a:pt x="162269" y="688830"/>
                  <a:pt x="175938" y="688635"/>
                </a:cubicBezTo>
                <a:cubicBezTo>
                  <a:pt x="189606" y="688244"/>
                  <a:pt x="200541" y="677114"/>
                  <a:pt x="200346" y="663445"/>
                </a:cubicBezTo>
                <a:cubicBezTo>
                  <a:pt x="200151" y="649972"/>
                  <a:pt x="188825" y="638841"/>
                  <a:pt x="175352" y="639037"/>
                </a:cubicBezTo>
                <a:close/>
                <a:moveTo>
                  <a:pt x="175547" y="624977"/>
                </a:moveTo>
                <a:cubicBezTo>
                  <a:pt x="197417" y="624977"/>
                  <a:pt x="214406" y="642161"/>
                  <a:pt x="214406" y="664031"/>
                </a:cubicBezTo>
                <a:cubicBezTo>
                  <a:pt x="214406" y="685706"/>
                  <a:pt x="196831" y="703085"/>
                  <a:pt x="175352" y="702890"/>
                </a:cubicBezTo>
                <a:cubicBezTo>
                  <a:pt x="154263" y="702695"/>
                  <a:pt x="137079" y="685315"/>
                  <a:pt x="136884" y="664226"/>
                </a:cubicBezTo>
                <a:cubicBezTo>
                  <a:pt x="136493" y="642551"/>
                  <a:pt x="154067" y="624977"/>
                  <a:pt x="175547" y="624977"/>
                </a:cubicBezTo>
                <a:close/>
                <a:moveTo>
                  <a:pt x="499499" y="424436"/>
                </a:moveTo>
                <a:cubicBezTo>
                  <a:pt x="512582" y="424436"/>
                  <a:pt x="524493" y="424241"/>
                  <a:pt x="536404" y="424631"/>
                </a:cubicBezTo>
                <a:cubicBezTo>
                  <a:pt x="538748" y="424631"/>
                  <a:pt x="541481" y="425998"/>
                  <a:pt x="543434" y="427365"/>
                </a:cubicBezTo>
                <a:cubicBezTo>
                  <a:pt x="575263" y="450212"/>
                  <a:pt x="604944" y="475401"/>
                  <a:pt x="629743" y="506059"/>
                </a:cubicBezTo>
                <a:cubicBezTo>
                  <a:pt x="657471" y="540426"/>
                  <a:pt x="663329" y="579870"/>
                  <a:pt x="658252" y="621853"/>
                </a:cubicBezTo>
                <a:cubicBezTo>
                  <a:pt x="656690" y="635327"/>
                  <a:pt x="652980" y="648410"/>
                  <a:pt x="650246" y="661883"/>
                </a:cubicBezTo>
                <a:cubicBezTo>
                  <a:pt x="603577" y="646457"/>
                  <a:pt x="567452" y="663641"/>
                  <a:pt x="535233" y="693517"/>
                </a:cubicBezTo>
                <a:cubicBezTo>
                  <a:pt x="517073" y="710310"/>
                  <a:pt x="504185" y="731008"/>
                  <a:pt x="495007" y="753855"/>
                </a:cubicBezTo>
                <a:cubicBezTo>
                  <a:pt x="493641" y="757370"/>
                  <a:pt x="490711" y="760885"/>
                  <a:pt x="487587" y="763033"/>
                </a:cubicBezTo>
                <a:cubicBezTo>
                  <a:pt x="476066" y="771039"/>
                  <a:pt x="470208" y="786660"/>
                  <a:pt x="474113" y="800134"/>
                </a:cubicBezTo>
                <a:cubicBezTo>
                  <a:pt x="478214" y="813412"/>
                  <a:pt x="491688" y="817708"/>
                  <a:pt x="502818" y="809116"/>
                </a:cubicBezTo>
                <a:cubicBezTo>
                  <a:pt x="514925" y="799743"/>
                  <a:pt x="518245" y="780997"/>
                  <a:pt x="510629" y="767719"/>
                </a:cubicBezTo>
                <a:cubicBezTo>
                  <a:pt x="509457" y="765571"/>
                  <a:pt x="508090" y="762252"/>
                  <a:pt x="508872" y="760299"/>
                </a:cubicBezTo>
                <a:cubicBezTo>
                  <a:pt x="525664" y="717535"/>
                  <a:pt x="553393" y="685120"/>
                  <a:pt x="598695" y="672428"/>
                </a:cubicBezTo>
                <a:cubicBezTo>
                  <a:pt x="640678" y="660517"/>
                  <a:pt x="673483" y="685901"/>
                  <a:pt x="674655" y="730032"/>
                </a:cubicBezTo>
                <a:cubicBezTo>
                  <a:pt x="675631" y="770453"/>
                  <a:pt x="658448" y="803648"/>
                  <a:pt x="630914" y="831963"/>
                </a:cubicBezTo>
                <a:cubicBezTo>
                  <a:pt x="629352" y="833720"/>
                  <a:pt x="625056" y="834110"/>
                  <a:pt x="622518" y="833525"/>
                </a:cubicBezTo>
                <a:cubicBezTo>
                  <a:pt x="607092" y="829815"/>
                  <a:pt x="587760" y="840750"/>
                  <a:pt x="583269" y="856371"/>
                </a:cubicBezTo>
                <a:cubicBezTo>
                  <a:pt x="579363" y="869845"/>
                  <a:pt x="587760" y="880194"/>
                  <a:pt x="601820" y="878437"/>
                </a:cubicBezTo>
                <a:cubicBezTo>
                  <a:pt x="615683" y="876679"/>
                  <a:pt x="625642" y="868868"/>
                  <a:pt x="631696" y="855980"/>
                </a:cubicBezTo>
                <a:cubicBezTo>
                  <a:pt x="633648" y="851685"/>
                  <a:pt x="636187" y="847584"/>
                  <a:pt x="639506" y="844264"/>
                </a:cubicBezTo>
                <a:cubicBezTo>
                  <a:pt x="672311" y="810874"/>
                  <a:pt x="692424" y="772210"/>
                  <a:pt x="689105" y="723784"/>
                </a:cubicBezTo>
                <a:cubicBezTo>
                  <a:pt x="687933" y="706405"/>
                  <a:pt x="681880" y="690783"/>
                  <a:pt x="669968" y="677895"/>
                </a:cubicBezTo>
                <a:cubicBezTo>
                  <a:pt x="665673" y="673209"/>
                  <a:pt x="665868" y="669499"/>
                  <a:pt x="667430" y="664227"/>
                </a:cubicBezTo>
                <a:cubicBezTo>
                  <a:pt x="679927" y="623611"/>
                  <a:pt x="682466" y="582604"/>
                  <a:pt x="669578" y="541402"/>
                </a:cubicBezTo>
                <a:cubicBezTo>
                  <a:pt x="661181" y="515041"/>
                  <a:pt x="644974" y="493366"/>
                  <a:pt x="625838" y="474230"/>
                </a:cubicBezTo>
                <a:cubicBezTo>
                  <a:pt x="608849" y="457242"/>
                  <a:pt x="590689" y="441620"/>
                  <a:pt x="572724" y="425022"/>
                </a:cubicBezTo>
                <a:cubicBezTo>
                  <a:pt x="606896" y="422483"/>
                  <a:pt x="640092" y="426194"/>
                  <a:pt x="670554" y="444354"/>
                </a:cubicBezTo>
                <a:cubicBezTo>
                  <a:pt x="708632" y="467395"/>
                  <a:pt x="731673" y="500982"/>
                  <a:pt x="739679" y="544722"/>
                </a:cubicBezTo>
                <a:cubicBezTo>
                  <a:pt x="740265" y="547455"/>
                  <a:pt x="741046" y="550385"/>
                  <a:pt x="741632" y="553118"/>
                </a:cubicBezTo>
                <a:lnTo>
                  <a:pt x="741632" y="978491"/>
                </a:lnTo>
                <a:lnTo>
                  <a:pt x="389996" y="978491"/>
                </a:lnTo>
                <a:lnTo>
                  <a:pt x="389953" y="791542"/>
                </a:lnTo>
                <a:cubicBezTo>
                  <a:pt x="389953" y="783536"/>
                  <a:pt x="392296" y="778459"/>
                  <a:pt x="398154" y="773382"/>
                </a:cubicBezTo>
                <a:cubicBezTo>
                  <a:pt x="432521" y="743310"/>
                  <a:pt x="466107" y="712849"/>
                  <a:pt x="500670" y="682972"/>
                </a:cubicBezTo>
                <a:cubicBezTo>
                  <a:pt x="506919" y="677700"/>
                  <a:pt x="507309" y="673404"/>
                  <a:pt x="504380" y="666375"/>
                </a:cubicBezTo>
                <a:cubicBezTo>
                  <a:pt x="497741" y="649582"/>
                  <a:pt x="491688" y="632398"/>
                  <a:pt x="485049" y="614433"/>
                </a:cubicBezTo>
                <a:cubicBezTo>
                  <a:pt x="510238" y="606622"/>
                  <a:pt x="534842" y="599202"/>
                  <a:pt x="560227" y="591391"/>
                </a:cubicBezTo>
                <a:cubicBezTo>
                  <a:pt x="539919" y="535544"/>
                  <a:pt x="519806" y="480478"/>
                  <a:pt x="499499" y="424436"/>
                </a:cubicBezTo>
                <a:close/>
                <a:moveTo>
                  <a:pt x="447948" y="423850"/>
                </a:moveTo>
                <a:cubicBezTo>
                  <a:pt x="471576" y="424241"/>
                  <a:pt x="471576" y="423850"/>
                  <a:pt x="479582" y="446501"/>
                </a:cubicBezTo>
                <a:cubicBezTo>
                  <a:pt x="494617" y="488484"/>
                  <a:pt x="509653" y="530272"/>
                  <a:pt x="525079" y="573622"/>
                </a:cubicBezTo>
                <a:cubicBezTo>
                  <a:pt x="499694" y="581433"/>
                  <a:pt x="475090" y="589048"/>
                  <a:pt x="449705" y="596859"/>
                </a:cubicBezTo>
                <a:cubicBezTo>
                  <a:pt x="457712" y="618534"/>
                  <a:pt x="465132" y="639233"/>
                  <a:pt x="473138" y="659736"/>
                </a:cubicBezTo>
                <a:cubicBezTo>
                  <a:pt x="475481" y="665594"/>
                  <a:pt x="475090" y="669304"/>
                  <a:pt x="469818" y="673795"/>
                </a:cubicBezTo>
                <a:cubicBezTo>
                  <a:pt x="438575" y="700937"/>
                  <a:pt x="407918" y="728471"/>
                  <a:pt x="376284" y="756589"/>
                </a:cubicBezTo>
                <a:cubicBezTo>
                  <a:pt x="359686" y="741944"/>
                  <a:pt x="343284" y="727299"/>
                  <a:pt x="326686" y="712654"/>
                </a:cubicBezTo>
                <a:cubicBezTo>
                  <a:pt x="311845" y="699571"/>
                  <a:pt x="297200" y="686097"/>
                  <a:pt x="282164" y="673209"/>
                </a:cubicBezTo>
                <a:cubicBezTo>
                  <a:pt x="277673" y="669499"/>
                  <a:pt x="277087" y="666180"/>
                  <a:pt x="279040" y="660907"/>
                </a:cubicBezTo>
                <a:cubicBezTo>
                  <a:pt x="287046" y="640014"/>
                  <a:pt x="294662" y="619120"/>
                  <a:pt x="302863" y="596859"/>
                </a:cubicBezTo>
                <a:cubicBezTo>
                  <a:pt x="277478" y="589048"/>
                  <a:pt x="252874" y="581433"/>
                  <a:pt x="227684" y="573622"/>
                </a:cubicBezTo>
                <a:cubicBezTo>
                  <a:pt x="242525" y="532029"/>
                  <a:pt x="256975" y="491218"/>
                  <a:pt x="271425" y="450212"/>
                </a:cubicBezTo>
                <a:cubicBezTo>
                  <a:pt x="272987" y="445916"/>
                  <a:pt x="274549" y="441620"/>
                  <a:pt x="276111" y="437324"/>
                </a:cubicBezTo>
                <a:cubicBezTo>
                  <a:pt x="281188" y="423264"/>
                  <a:pt x="284117" y="421312"/>
                  <a:pt x="298567" y="424241"/>
                </a:cubicBezTo>
                <a:cubicBezTo>
                  <a:pt x="301301" y="424826"/>
                  <a:pt x="304230" y="428927"/>
                  <a:pt x="305597" y="432051"/>
                </a:cubicBezTo>
                <a:cubicBezTo>
                  <a:pt x="325514" y="482236"/>
                  <a:pt x="345041" y="532420"/>
                  <a:pt x="364763" y="582799"/>
                </a:cubicBezTo>
                <a:cubicBezTo>
                  <a:pt x="366325" y="586900"/>
                  <a:pt x="368083" y="591001"/>
                  <a:pt x="370621" y="596859"/>
                </a:cubicBezTo>
                <a:cubicBezTo>
                  <a:pt x="374917" y="586119"/>
                  <a:pt x="378432" y="577137"/>
                  <a:pt x="381947" y="568349"/>
                </a:cubicBezTo>
                <a:cubicBezTo>
                  <a:pt x="399521" y="523242"/>
                  <a:pt x="417291" y="478135"/>
                  <a:pt x="434670" y="433028"/>
                </a:cubicBezTo>
                <a:cubicBezTo>
                  <a:pt x="437208" y="426193"/>
                  <a:pt x="440723" y="423655"/>
                  <a:pt x="447948" y="423850"/>
                </a:cubicBezTo>
                <a:close/>
                <a:moveTo>
                  <a:pt x="251702" y="423460"/>
                </a:moveTo>
                <a:cubicBezTo>
                  <a:pt x="252093" y="424241"/>
                  <a:pt x="252483" y="424827"/>
                  <a:pt x="252874" y="425608"/>
                </a:cubicBezTo>
                <a:cubicBezTo>
                  <a:pt x="232956" y="480478"/>
                  <a:pt x="212844" y="535349"/>
                  <a:pt x="192536" y="591391"/>
                </a:cubicBezTo>
                <a:cubicBezTo>
                  <a:pt x="217725" y="599202"/>
                  <a:pt x="242329" y="606622"/>
                  <a:pt x="267714" y="614433"/>
                </a:cubicBezTo>
                <a:cubicBezTo>
                  <a:pt x="261270" y="632202"/>
                  <a:pt x="255412" y="649777"/>
                  <a:pt x="248187" y="666765"/>
                </a:cubicBezTo>
                <a:cubicBezTo>
                  <a:pt x="245063" y="674185"/>
                  <a:pt x="246821" y="678091"/>
                  <a:pt x="252483" y="682972"/>
                </a:cubicBezTo>
                <a:cubicBezTo>
                  <a:pt x="287046" y="713239"/>
                  <a:pt x="321023" y="743896"/>
                  <a:pt x="355585" y="774163"/>
                </a:cubicBezTo>
                <a:cubicBezTo>
                  <a:pt x="361248" y="779045"/>
                  <a:pt x="362615" y="784122"/>
                  <a:pt x="362615" y="790956"/>
                </a:cubicBezTo>
                <a:lnTo>
                  <a:pt x="362572" y="978491"/>
                </a:lnTo>
                <a:lnTo>
                  <a:pt x="0" y="978491"/>
                </a:lnTo>
                <a:lnTo>
                  <a:pt x="0" y="566983"/>
                </a:lnTo>
                <a:cubicBezTo>
                  <a:pt x="390" y="488094"/>
                  <a:pt x="62681" y="426194"/>
                  <a:pt x="141571" y="424436"/>
                </a:cubicBezTo>
                <a:cubicBezTo>
                  <a:pt x="167541" y="423850"/>
                  <a:pt x="193707" y="424436"/>
                  <a:pt x="221435" y="424436"/>
                </a:cubicBezTo>
                <a:cubicBezTo>
                  <a:pt x="219092" y="427560"/>
                  <a:pt x="217335" y="429708"/>
                  <a:pt x="215773" y="431661"/>
                </a:cubicBezTo>
                <a:cubicBezTo>
                  <a:pt x="191364" y="461733"/>
                  <a:pt x="168322" y="492585"/>
                  <a:pt x="164417" y="532615"/>
                </a:cubicBezTo>
                <a:cubicBezTo>
                  <a:pt x="161878" y="559172"/>
                  <a:pt x="161488" y="585924"/>
                  <a:pt x="160707" y="612480"/>
                </a:cubicBezTo>
                <a:cubicBezTo>
                  <a:pt x="160511" y="617948"/>
                  <a:pt x="159731" y="620877"/>
                  <a:pt x="154458" y="623806"/>
                </a:cubicBezTo>
                <a:cubicBezTo>
                  <a:pt x="134345" y="634741"/>
                  <a:pt x="125558" y="656611"/>
                  <a:pt x="132197" y="677700"/>
                </a:cubicBezTo>
                <a:cubicBezTo>
                  <a:pt x="138837" y="698399"/>
                  <a:pt x="158168" y="711287"/>
                  <a:pt x="180234" y="709529"/>
                </a:cubicBezTo>
                <a:cubicBezTo>
                  <a:pt x="201323" y="707967"/>
                  <a:pt x="218506" y="691369"/>
                  <a:pt x="221631" y="669304"/>
                </a:cubicBezTo>
                <a:cubicBezTo>
                  <a:pt x="224950" y="647043"/>
                  <a:pt x="208743" y="624196"/>
                  <a:pt x="185896" y="619315"/>
                </a:cubicBezTo>
                <a:cubicBezTo>
                  <a:pt x="181601" y="618338"/>
                  <a:pt x="177695" y="618338"/>
                  <a:pt x="178086" y="612090"/>
                </a:cubicBezTo>
                <a:cubicBezTo>
                  <a:pt x="180038" y="582994"/>
                  <a:pt x="180624" y="553704"/>
                  <a:pt x="183748" y="524609"/>
                </a:cubicBezTo>
                <a:cubicBezTo>
                  <a:pt x="184920" y="513674"/>
                  <a:pt x="189411" y="502153"/>
                  <a:pt x="195465" y="492976"/>
                </a:cubicBezTo>
                <a:cubicBezTo>
                  <a:pt x="209719" y="470910"/>
                  <a:pt x="225536" y="450017"/>
                  <a:pt x="241353" y="428927"/>
                </a:cubicBezTo>
                <a:cubicBezTo>
                  <a:pt x="243501" y="425998"/>
                  <a:pt x="248187" y="425217"/>
                  <a:pt x="251702" y="423460"/>
                </a:cubicBezTo>
                <a:close/>
                <a:moveTo>
                  <a:pt x="371029" y="2"/>
                </a:moveTo>
                <a:cubicBezTo>
                  <a:pt x="477419" y="499"/>
                  <a:pt x="563095" y="86838"/>
                  <a:pt x="562763" y="193062"/>
                </a:cubicBezTo>
                <a:cubicBezTo>
                  <a:pt x="562432" y="299452"/>
                  <a:pt x="475928" y="385625"/>
                  <a:pt x="370035" y="385128"/>
                </a:cubicBezTo>
                <a:cubicBezTo>
                  <a:pt x="263313" y="384631"/>
                  <a:pt x="177472" y="298127"/>
                  <a:pt x="177803" y="191571"/>
                </a:cubicBezTo>
                <a:cubicBezTo>
                  <a:pt x="178300" y="85346"/>
                  <a:pt x="264970" y="-495"/>
                  <a:pt x="371029" y="2"/>
                </a:cubicBezTo>
                <a:close/>
              </a:path>
            </a:pathLst>
          </a:custGeom>
          <a:solidFill>
            <a:schemeClr val="bg1"/>
          </a:solidFill>
          <a:ln w="6414" cap="flat">
            <a:noFill/>
            <a:prstDash val="solid"/>
            <a:miter/>
          </a:ln>
        </p:spPr>
        <p:txBody>
          <a:bodyPr rtlCol="0" anchor="ctr"/>
          <a:lstStyle/>
          <a:p>
            <a:endParaRPr lang="en-US"/>
          </a:p>
        </p:txBody>
      </p:sp>
      <p:grpSp>
        <p:nvGrpSpPr>
          <p:cNvPr id="94" name="Group 31"/>
          <p:cNvGrpSpPr/>
          <p:nvPr/>
        </p:nvGrpSpPr>
        <p:grpSpPr>
          <a:xfrm>
            <a:off x="6630672" y="3264554"/>
            <a:ext cx="671163" cy="1092041"/>
            <a:chOff x="6630672" y="3264554"/>
            <a:chExt cx="671163" cy="1092041"/>
          </a:xfrm>
        </p:grpSpPr>
        <p:sp>
          <p:nvSpPr>
            <p:cNvPr id="1048902" name="Freeform: Shape 29"/>
            <p:cNvSpPr/>
            <p:nvPr/>
          </p:nvSpPr>
          <p:spPr>
            <a:xfrm>
              <a:off x="6630672" y="3470846"/>
              <a:ext cx="671163" cy="885749"/>
            </a:xfrm>
            <a:custGeom>
              <a:avLst/>
              <a:gdLst>
                <a:gd name="connsiteX0" fmla="*/ 455515 w 671163"/>
                <a:gd name="connsiteY0" fmla="*/ 656948 h 885749"/>
                <a:gd name="connsiteX1" fmla="*/ 455515 w 671163"/>
                <a:gd name="connsiteY1" fmla="*/ 713511 h 885749"/>
                <a:gd name="connsiteX2" fmla="*/ 399128 w 671163"/>
                <a:gd name="connsiteY2" fmla="*/ 713511 h 885749"/>
                <a:gd name="connsiteX3" fmla="*/ 399128 w 671163"/>
                <a:gd name="connsiteY3" fmla="*/ 791640 h 885749"/>
                <a:gd name="connsiteX4" fmla="*/ 455868 w 671163"/>
                <a:gd name="connsiteY4" fmla="*/ 791640 h 885749"/>
                <a:gd name="connsiteX5" fmla="*/ 455868 w 671163"/>
                <a:gd name="connsiteY5" fmla="*/ 847673 h 885749"/>
                <a:gd name="connsiteX6" fmla="*/ 533820 w 671163"/>
                <a:gd name="connsiteY6" fmla="*/ 847673 h 885749"/>
                <a:gd name="connsiteX7" fmla="*/ 533820 w 671163"/>
                <a:gd name="connsiteY7" fmla="*/ 791109 h 885749"/>
                <a:gd name="connsiteX8" fmla="*/ 590029 w 671163"/>
                <a:gd name="connsiteY8" fmla="*/ 791109 h 885749"/>
                <a:gd name="connsiteX9" fmla="*/ 590029 w 671163"/>
                <a:gd name="connsiteY9" fmla="*/ 712804 h 885749"/>
                <a:gd name="connsiteX10" fmla="*/ 533466 w 671163"/>
                <a:gd name="connsiteY10" fmla="*/ 712804 h 885749"/>
                <a:gd name="connsiteX11" fmla="*/ 533466 w 671163"/>
                <a:gd name="connsiteY11" fmla="*/ 656948 h 885749"/>
                <a:gd name="connsiteX12" fmla="*/ 455515 w 671163"/>
                <a:gd name="connsiteY12" fmla="*/ 656948 h 885749"/>
                <a:gd name="connsiteX13" fmla="*/ 457105 w 671163"/>
                <a:gd name="connsiteY13" fmla="*/ 384206 h 885749"/>
                <a:gd name="connsiteX14" fmla="*/ 543718 w 671163"/>
                <a:gd name="connsiteY14" fmla="*/ 384559 h 885749"/>
                <a:gd name="connsiteX15" fmla="*/ 671163 w 671163"/>
                <a:gd name="connsiteY15" fmla="*/ 514125 h 885749"/>
                <a:gd name="connsiteX16" fmla="*/ 671163 w 671163"/>
                <a:gd name="connsiteY16" fmla="*/ 885749 h 885749"/>
                <a:gd name="connsiteX17" fmla="*/ 353385 w 671163"/>
                <a:gd name="connsiteY17" fmla="*/ 885749 h 885749"/>
                <a:gd name="connsiteX18" fmla="*/ 353346 w 671163"/>
                <a:gd name="connsiteY18" fmla="*/ 716517 h 885749"/>
                <a:gd name="connsiteX19" fmla="*/ 361124 w 671163"/>
                <a:gd name="connsiteY19" fmla="*/ 699371 h 885749"/>
                <a:gd name="connsiteX20" fmla="*/ 453747 w 671163"/>
                <a:gd name="connsiteY20" fmla="*/ 617353 h 885749"/>
                <a:gd name="connsiteX21" fmla="*/ 459757 w 671163"/>
                <a:gd name="connsiteY21" fmla="*/ 611697 h 885749"/>
                <a:gd name="connsiteX22" fmla="*/ 439429 w 671163"/>
                <a:gd name="connsiteY22" fmla="*/ 556018 h 885749"/>
                <a:gd name="connsiteX23" fmla="*/ 507482 w 671163"/>
                <a:gd name="connsiteY23" fmla="*/ 535160 h 885749"/>
                <a:gd name="connsiteX24" fmla="*/ 452863 w 671163"/>
                <a:gd name="connsiteY24" fmla="*/ 384913 h 885749"/>
                <a:gd name="connsiteX25" fmla="*/ 457105 w 671163"/>
                <a:gd name="connsiteY25" fmla="*/ 384206 h 885749"/>
                <a:gd name="connsiteX26" fmla="*/ 228907 w 671163"/>
                <a:gd name="connsiteY26" fmla="*/ 384206 h 885749"/>
                <a:gd name="connsiteX27" fmla="*/ 174110 w 671163"/>
                <a:gd name="connsiteY27" fmla="*/ 534983 h 885749"/>
                <a:gd name="connsiteX28" fmla="*/ 242164 w 671163"/>
                <a:gd name="connsiteY28" fmla="*/ 555840 h 885749"/>
                <a:gd name="connsiteX29" fmla="*/ 225018 w 671163"/>
                <a:gd name="connsiteY29" fmla="*/ 601976 h 885749"/>
                <a:gd name="connsiteX30" fmla="*/ 229614 w 671163"/>
                <a:gd name="connsiteY30" fmla="*/ 618944 h 885749"/>
                <a:gd name="connsiteX31" fmla="*/ 320292 w 671163"/>
                <a:gd name="connsiteY31" fmla="*/ 699017 h 885749"/>
                <a:gd name="connsiteX32" fmla="*/ 328600 w 671163"/>
                <a:gd name="connsiteY32" fmla="*/ 717046 h 885749"/>
                <a:gd name="connsiteX33" fmla="*/ 328561 w 671163"/>
                <a:gd name="connsiteY33" fmla="*/ 885749 h 885749"/>
                <a:gd name="connsiteX34" fmla="*/ 0 w 671163"/>
                <a:gd name="connsiteY34" fmla="*/ 885749 h 885749"/>
                <a:gd name="connsiteX35" fmla="*/ 0 w 671163"/>
                <a:gd name="connsiteY35" fmla="*/ 511120 h 885749"/>
                <a:gd name="connsiteX36" fmla="*/ 122496 w 671163"/>
                <a:gd name="connsiteY36" fmla="*/ 384383 h 885749"/>
                <a:gd name="connsiteX37" fmla="*/ 228907 w 671163"/>
                <a:gd name="connsiteY37" fmla="*/ 384206 h 885749"/>
                <a:gd name="connsiteX38" fmla="*/ 262314 w 671163"/>
                <a:gd name="connsiteY38" fmla="*/ 383852 h 885749"/>
                <a:gd name="connsiteX39" fmla="*/ 277869 w 671163"/>
                <a:gd name="connsiteY39" fmla="*/ 392513 h 885749"/>
                <a:gd name="connsiteX40" fmla="*/ 331958 w 671163"/>
                <a:gd name="connsiteY40" fmla="*/ 531448 h 885749"/>
                <a:gd name="connsiteX41" fmla="*/ 335670 w 671163"/>
                <a:gd name="connsiteY41" fmla="*/ 540286 h 885749"/>
                <a:gd name="connsiteX42" fmla="*/ 339912 w 671163"/>
                <a:gd name="connsiteY42" fmla="*/ 530564 h 885749"/>
                <a:gd name="connsiteX43" fmla="*/ 394178 w 671163"/>
                <a:gd name="connsiteY43" fmla="*/ 391630 h 885749"/>
                <a:gd name="connsiteX44" fmla="*/ 405668 w 671163"/>
                <a:gd name="connsiteY44" fmla="*/ 383852 h 885749"/>
                <a:gd name="connsiteX45" fmla="*/ 435011 w 671163"/>
                <a:gd name="connsiteY45" fmla="*/ 404887 h 885749"/>
                <a:gd name="connsiteX46" fmla="*/ 475312 w 671163"/>
                <a:gd name="connsiteY46" fmla="*/ 519075 h 885749"/>
                <a:gd name="connsiteX47" fmla="*/ 407435 w 671163"/>
                <a:gd name="connsiteY47" fmla="*/ 539933 h 885749"/>
                <a:gd name="connsiteX48" fmla="*/ 415213 w 671163"/>
                <a:gd name="connsiteY48" fmla="*/ 561497 h 885749"/>
                <a:gd name="connsiteX49" fmla="*/ 428823 w 671163"/>
                <a:gd name="connsiteY49" fmla="*/ 598794 h 885749"/>
                <a:gd name="connsiteX50" fmla="*/ 427940 w 671163"/>
                <a:gd name="connsiteY50" fmla="*/ 607102 h 885749"/>
                <a:gd name="connsiteX51" fmla="*/ 341149 w 671163"/>
                <a:gd name="connsiteY51" fmla="*/ 684523 h 885749"/>
                <a:gd name="connsiteX52" fmla="*/ 333549 w 671163"/>
                <a:gd name="connsiteY52" fmla="*/ 678336 h 885749"/>
                <a:gd name="connsiteX53" fmla="*/ 257541 w 671163"/>
                <a:gd name="connsiteY53" fmla="*/ 610991 h 885749"/>
                <a:gd name="connsiteX54" fmla="*/ 253653 w 671163"/>
                <a:gd name="connsiteY54" fmla="*/ 596319 h 885749"/>
                <a:gd name="connsiteX55" fmla="*/ 274511 w 671163"/>
                <a:gd name="connsiteY55" fmla="*/ 540286 h 885749"/>
                <a:gd name="connsiteX56" fmla="*/ 206457 w 671163"/>
                <a:gd name="connsiteY56" fmla="*/ 519251 h 885749"/>
                <a:gd name="connsiteX57" fmla="*/ 231911 w 671163"/>
                <a:gd name="connsiteY57" fmla="*/ 447310 h 885749"/>
                <a:gd name="connsiteX58" fmla="*/ 251178 w 671163"/>
                <a:gd name="connsiteY58" fmla="*/ 393398 h 885749"/>
                <a:gd name="connsiteX59" fmla="*/ 262314 w 671163"/>
                <a:gd name="connsiteY59" fmla="*/ 383852 h 885749"/>
                <a:gd name="connsiteX60" fmla="*/ 334989 w 671163"/>
                <a:gd name="connsiteY60" fmla="*/ 0 h 885749"/>
                <a:gd name="connsiteX61" fmla="*/ 509601 w 671163"/>
                <a:gd name="connsiteY61" fmla="*/ 173561 h 885749"/>
                <a:gd name="connsiteX62" fmla="*/ 496035 w 671163"/>
                <a:gd name="connsiteY62" fmla="*/ 241497 h 885749"/>
                <a:gd name="connsiteX63" fmla="*/ 492097 w 671163"/>
                <a:gd name="connsiteY63" fmla="*/ 247353 h 885749"/>
                <a:gd name="connsiteX64" fmla="*/ 458495 w 671163"/>
                <a:gd name="connsiteY64" fmla="*/ 272469 h 885749"/>
                <a:gd name="connsiteX65" fmla="*/ 411467 w 671163"/>
                <a:gd name="connsiteY65" fmla="*/ 288680 h 885749"/>
                <a:gd name="connsiteX66" fmla="*/ 395543 w 671163"/>
                <a:gd name="connsiteY66" fmla="*/ 290679 h 885749"/>
                <a:gd name="connsiteX67" fmla="*/ 393627 w 671163"/>
                <a:gd name="connsiteY67" fmla="*/ 286053 h 885749"/>
                <a:gd name="connsiteX68" fmla="*/ 384960 w 671163"/>
                <a:gd name="connsiteY68" fmla="*/ 282463 h 885749"/>
                <a:gd name="connsiteX69" fmla="*/ 318547 w 671163"/>
                <a:gd name="connsiteY69" fmla="*/ 282463 h 885749"/>
                <a:gd name="connsiteX70" fmla="*/ 306290 w 671163"/>
                <a:gd name="connsiteY70" fmla="*/ 294720 h 885749"/>
                <a:gd name="connsiteX71" fmla="*/ 306290 w 671163"/>
                <a:gd name="connsiteY71" fmla="*/ 302326 h 885749"/>
                <a:gd name="connsiteX72" fmla="*/ 318547 w 671163"/>
                <a:gd name="connsiteY72" fmla="*/ 314583 h 885749"/>
                <a:gd name="connsiteX73" fmla="*/ 384960 w 671163"/>
                <a:gd name="connsiteY73" fmla="*/ 314583 h 885749"/>
                <a:gd name="connsiteX74" fmla="*/ 393627 w 671163"/>
                <a:gd name="connsiteY74" fmla="*/ 310993 h 885749"/>
                <a:gd name="connsiteX75" fmla="*/ 394833 w 671163"/>
                <a:gd name="connsiteY75" fmla="*/ 308082 h 885749"/>
                <a:gd name="connsiteX76" fmla="*/ 415387 w 671163"/>
                <a:gd name="connsiteY76" fmla="*/ 305501 h 885749"/>
                <a:gd name="connsiteX77" fmla="*/ 464342 w 671163"/>
                <a:gd name="connsiteY77" fmla="*/ 288627 h 885749"/>
                <a:gd name="connsiteX78" fmla="*/ 458673 w 671163"/>
                <a:gd name="connsiteY78" fmla="*/ 297057 h 885749"/>
                <a:gd name="connsiteX79" fmla="*/ 335289 w 671163"/>
                <a:gd name="connsiteY79" fmla="*/ 348323 h 885749"/>
                <a:gd name="connsiteX80" fmla="*/ 161127 w 671163"/>
                <a:gd name="connsiteY80" fmla="*/ 174162 h 885749"/>
                <a:gd name="connsiteX81" fmla="*/ 334989 w 671163"/>
                <a:gd name="connsiteY81" fmla="*/ 0 h 885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671163" h="885749">
                  <a:moveTo>
                    <a:pt x="455515" y="656948"/>
                  </a:moveTo>
                  <a:cubicBezTo>
                    <a:pt x="455515" y="675861"/>
                    <a:pt x="455515" y="694068"/>
                    <a:pt x="455515" y="713511"/>
                  </a:cubicBezTo>
                  <a:cubicBezTo>
                    <a:pt x="436071" y="713511"/>
                    <a:pt x="417864" y="713511"/>
                    <a:pt x="399128" y="713511"/>
                  </a:cubicBezTo>
                  <a:cubicBezTo>
                    <a:pt x="399128" y="739672"/>
                    <a:pt x="399128" y="765126"/>
                    <a:pt x="399128" y="791640"/>
                  </a:cubicBezTo>
                  <a:cubicBezTo>
                    <a:pt x="418041" y="791640"/>
                    <a:pt x="436601" y="791640"/>
                    <a:pt x="455868" y="791640"/>
                  </a:cubicBezTo>
                  <a:cubicBezTo>
                    <a:pt x="455868" y="810907"/>
                    <a:pt x="455868" y="829113"/>
                    <a:pt x="455868" y="847673"/>
                  </a:cubicBezTo>
                  <a:cubicBezTo>
                    <a:pt x="482029" y="847673"/>
                    <a:pt x="507482" y="847673"/>
                    <a:pt x="533820" y="847673"/>
                  </a:cubicBezTo>
                  <a:cubicBezTo>
                    <a:pt x="533820" y="828936"/>
                    <a:pt x="533820" y="810554"/>
                    <a:pt x="533820" y="791109"/>
                  </a:cubicBezTo>
                  <a:cubicBezTo>
                    <a:pt x="553086" y="791109"/>
                    <a:pt x="571470" y="791109"/>
                    <a:pt x="590029" y="791109"/>
                  </a:cubicBezTo>
                  <a:cubicBezTo>
                    <a:pt x="590029" y="764772"/>
                    <a:pt x="590029" y="739319"/>
                    <a:pt x="590029" y="712804"/>
                  </a:cubicBezTo>
                  <a:cubicBezTo>
                    <a:pt x="571116" y="712804"/>
                    <a:pt x="552733" y="712804"/>
                    <a:pt x="533466" y="712804"/>
                  </a:cubicBezTo>
                  <a:cubicBezTo>
                    <a:pt x="533466" y="693361"/>
                    <a:pt x="533466" y="674978"/>
                    <a:pt x="533466" y="656948"/>
                  </a:cubicBezTo>
                  <a:cubicBezTo>
                    <a:pt x="507128" y="656948"/>
                    <a:pt x="481675" y="656948"/>
                    <a:pt x="455515" y="656948"/>
                  </a:cubicBezTo>
                  <a:close/>
                  <a:moveTo>
                    <a:pt x="457105" y="384206"/>
                  </a:moveTo>
                  <a:cubicBezTo>
                    <a:pt x="485917" y="384206"/>
                    <a:pt x="514906" y="383498"/>
                    <a:pt x="543718" y="384559"/>
                  </a:cubicBezTo>
                  <a:cubicBezTo>
                    <a:pt x="615837" y="386857"/>
                    <a:pt x="670633" y="441830"/>
                    <a:pt x="671163" y="514125"/>
                  </a:cubicBezTo>
                  <a:lnTo>
                    <a:pt x="671163" y="885749"/>
                  </a:lnTo>
                  <a:lnTo>
                    <a:pt x="353385" y="885749"/>
                  </a:lnTo>
                  <a:lnTo>
                    <a:pt x="353346" y="716517"/>
                  </a:lnTo>
                  <a:cubicBezTo>
                    <a:pt x="353346" y="709092"/>
                    <a:pt x="355467" y="704143"/>
                    <a:pt x="361124" y="699371"/>
                  </a:cubicBezTo>
                  <a:cubicBezTo>
                    <a:pt x="392234" y="672326"/>
                    <a:pt x="422814" y="644752"/>
                    <a:pt x="453747" y="617353"/>
                  </a:cubicBezTo>
                  <a:cubicBezTo>
                    <a:pt x="455691" y="615586"/>
                    <a:pt x="457636" y="613819"/>
                    <a:pt x="459757" y="611697"/>
                  </a:cubicBezTo>
                  <a:cubicBezTo>
                    <a:pt x="453040" y="593491"/>
                    <a:pt x="446500" y="575284"/>
                    <a:pt x="439429" y="556018"/>
                  </a:cubicBezTo>
                  <a:cubicBezTo>
                    <a:pt x="462055" y="549123"/>
                    <a:pt x="483973" y="542230"/>
                    <a:pt x="507482" y="535160"/>
                  </a:cubicBezTo>
                  <a:cubicBezTo>
                    <a:pt x="489276" y="484960"/>
                    <a:pt x="471069" y="435289"/>
                    <a:pt x="452863" y="384913"/>
                  </a:cubicBezTo>
                  <a:cubicBezTo>
                    <a:pt x="454454" y="384559"/>
                    <a:pt x="455868" y="384206"/>
                    <a:pt x="457105" y="384206"/>
                  </a:cubicBezTo>
                  <a:close/>
                  <a:moveTo>
                    <a:pt x="228907" y="384206"/>
                  </a:moveTo>
                  <a:cubicBezTo>
                    <a:pt x="210523" y="434582"/>
                    <a:pt x="192493" y="484253"/>
                    <a:pt x="174110" y="534983"/>
                  </a:cubicBezTo>
                  <a:cubicBezTo>
                    <a:pt x="196913" y="542054"/>
                    <a:pt x="219008" y="548770"/>
                    <a:pt x="242164" y="555840"/>
                  </a:cubicBezTo>
                  <a:cubicBezTo>
                    <a:pt x="236507" y="571395"/>
                    <a:pt x="231382" y="586951"/>
                    <a:pt x="225018" y="601976"/>
                  </a:cubicBezTo>
                  <a:cubicBezTo>
                    <a:pt x="221836" y="609576"/>
                    <a:pt x="223604" y="613819"/>
                    <a:pt x="229614" y="618944"/>
                  </a:cubicBezTo>
                  <a:cubicBezTo>
                    <a:pt x="260016" y="645459"/>
                    <a:pt x="289889" y="672503"/>
                    <a:pt x="320292" y="699017"/>
                  </a:cubicBezTo>
                  <a:cubicBezTo>
                    <a:pt x="326125" y="704143"/>
                    <a:pt x="328600" y="709092"/>
                    <a:pt x="328600" y="717046"/>
                  </a:cubicBezTo>
                  <a:lnTo>
                    <a:pt x="328561" y="885749"/>
                  </a:lnTo>
                  <a:lnTo>
                    <a:pt x="0" y="885749"/>
                  </a:lnTo>
                  <a:lnTo>
                    <a:pt x="0" y="511120"/>
                  </a:lnTo>
                  <a:cubicBezTo>
                    <a:pt x="354" y="443244"/>
                    <a:pt x="54620" y="387210"/>
                    <a:pt x="122496" y="384383"/>
                  </a:cubicBezTo>
                  <a:cubicBezTo>
                    <a:pt x="157495" y="382969"/>
                    <a:pt x="192493" y="384206"/>
                    <a:pt x="228907" y="384206"/>
                  </a:cubicBezTo>
                  <a:close/>
                  <a:moveTo>
                    <a:pt x="262314" y="383852"/>
                  </a:moveTo>
                  <a:cubicBezTo>
                    <a:pt x="269208" y="384383"/>
                    <a:pt x="274511" y="383852"/>
                    <a:pt x="277869" y="392513"/>
                  </a:cubicBezTo>
                  <a:cubicBezTo>
                    <a:pt x="295369" y="439002"/>
                    <a:pt x="313928" y="485136"/>
                    <a:pt x="331958" y="531448"/>
                  </a:cubicBezTo>
                  <a:cubicBezTo>
                    <a:pt x="332842" y="533923"/>
                    <a:pt x="333902" y="536397"/>
                    <a:pt x="335670" y="540286"/>
                  </a:cubicBezTo>
                  <a:cubicBezTo>
                    <a:pt x="337438" y="536220"/>
                    <a:pt x="338674" y="533393"/>
                    <a:pt x="339912" y="530564"/>
                  </a:cubicBezTo>
                  <a:cubicBezTo>
                    <a:pt x="358119" y="484253"/>
                    <a:pt x="376325" y="438118"/>
                    <a:pt x="394178" y="391630"/>
                  </a:cubicBezTo>
                  <a:cubicBezTo>
                    <a:pt x="396476" y="385620"/>
                    <a:pt x="399481" y="383852"/>
                    <a:pt x="405668" y="383852"/>
                  </a:cubicBezTo>
                  <a:cubicBezTo>
                    <a:pt x="427762" y="384029"/>
                    <a:pt x="427586" y="383852"/>
                    <a:pt x="435011" y="404887"/>
                  </a:cubicBezTo>
                  <a:cubicBezTo>
                    <a:pt x="448090" y="442537"/>
                    <a:pt x="461524" y="480364"/>
                    <a:pt x="475312" y="519075"/>
                  </a:cubicBezTo>
                  <a:cubicBezTo>
                    <a:pt x="452333" y="526145"/>
                    <a:pt x="430414" y="532862"/>
                    <a:pt x="407435" y="539933"/>
                  </a:cubicBezTo>
                  <a:cubicBezTo>
                    <a:pt x="410086" y="547356"/>
                    <a:pt x="412561" y="554427"/>
                    <a:pt x="415213" y="561497"/>
                  </a:cubicBezTo>
                  <a:cubicBezTo>
                    <a:pt x="419808" y="573870"/>
                    <a:pt x="424581" y="586244"/>
                    <a:pt x="428823" y="598794"/>
                  </a:cubicBezTo>
                  <a:cubicBezTo>
                    <a:pt x="429707" y="601269"/>
                    <a:pt x="429530" y="605688"/>
                    <a:pt x="427940" y="607102"/>
                  </a:cubicBezTo>
                  <a:cubicBezTo>
                    <a:pt x="399304" y="632909"/>
                    <a:pt x="370492" y="658539"/>
                    <a:pt x="341149" y="684523"/>
                  </a:cubicBezTo>
                  <a:cubicBezTo>
                    <a:pt x="338498" y="682225"/>
                    <a:pt x="335847" y="680281"/>
                    <a:pt x="333549" y="678336"/>
                  </a:cubicBezTo>
                  <a:cubicBezTo>
                    <a:pt x="308272" y="655888"/>
                    <a:pt x="282995" y="633263"/>
                    <a:pt x="257541" y="610991"/>
                  </a:cubicBezTo>
                  <a:cubicBezTo>
                    <a:pt x="252415" y="606571"/>
                    <a:pt x="250825" y="603213"/>
                    <a:pt x="253653" y="596319"/>
                  </a:cubicBezTo>
                  <a:cubicBezTo>
                    <a:pt x="261076" y="578113"/>
                    <a:pt x="267440" y="559552"/>
                    <a:pt x="274511" y="540286"/>
                  </a:cubicBezTo>
                  <a:cubicBezTo>
                    <a:pt x="251708" y="533216"/>
                    <a:pt x="229436" y="526322"/>
                    <a:pt x="206457" y="519251"/>
                  </a:cubicBezTo>
                  <a:cubicBezTo>
                    <a:pt x="215118" y="494682"/>
                    <a:pt x="223426" y="470996"/>
                    <a:pt x="231911" y="447310"/>
                  </a:cubicBezTo>
                  <a:cubicBezTo>
                    <a:pt x="238275" y="429280"/>
                    <a:pt x="244815" y="411427"/>
                    <a:pt x="251178" y="393398"/>
                  </a:cubicBezTo>
                  <a:cubicBezTo>
                    <a:pt x="253122" y="387917"/>
                    <a:pt x="254536" y="383145"/>
                    <a:pt x="262314" y="383852"/>
                  </a:cubicBezTo>
                  <a:close/>
                  <a:moveTo>
                    <a:pt x="334989" y="0"/>
                  </a:moveTo>
                  <a:cubicBezTo>
                    <a:pt x="431146" y="-300"/>
                    <a:pt x="509451" y="77405"/>
                    <a:pt x="509601" y="173561"/>
                  </a:cubicBezTo>
                  <a:cubicBezTo>
                    <a:pt x="509676" y="197638"/>
                    <a:pt x="504838" y="220599"/>
                    <a:pt x="496035" y="241497"/>
                  </a:cubicBezTo>
                  <a:lnTo>
                    <a:pt x="492097" y="247353"/>
                  </a:lnTo>
                  <a:lnTo>
                    <a:pt x="458495" y="272469"/>
                  </a:lnTo>
                  <a:cubicBezTo>
                    <a:pt x="443456" y="279455"/>
                    <a:pt x="427698" y="284896"/>
                    <a:pt x="411467" y="288680"/>
                  </a:cubicBezTo>
                  <a:lnTo>
                    <a:pt x="395543" y="290679"/>
                  </a:lnTo>
                  <a:lnTo>
                    <a:pt x="393627" y="286053"/>
                  </a:lnTo>
                  <a:cubicBezTo>
                    <a:pt x="391409" y="283835"/>
                    <a:pt x="388345" y="282463"/>
                    <a:pt x="384960" y="282463"/>
                  </a:cubicBezTo>
                  <a:lnTo>
                    <a:pt x="318547" y="282463"/>
                  </a:lnTo>
                  <a:cubicBezTo>
                    <a:pt x="311778" y="282463"/>
                    <a:pt x="306290" y="287951"/>
                    <a:pt x="306290" y="294720"/>
                  </a:cubicBezTo>
                  <a:lnTo>
                    <a:pt x="306290" y="302326"/>
                  </a:lnTo>
                  <a:cubicBezTo>
                    <a:pt x="306290" y="309095"/>
                    <a:pt x="311778" y="314583"/>
                    <a:pt x="318547" y="314583"/>
                  </a:cubicBezTo>
                  <a:lnTo>
                    <a:pt x="384960" y="314583"/>
                  </a:lnTo>
                  <a:cubicBezTo>
                    <a:pt x="388345" y="314583"/>
                    <a:pt x="391409" y="313211"/>
                    <a:pt x="393627" y="310993"/>
                  </a:cubicBezTo>
                  <a:lnTo>
                    <a:pt x="394833" y="308082"/>
                  </a:lnTo>
                  <a:lnTo>
                    <a:pt x="415387" y="305501"/>
                  </a:lnTo>
                  <a:lnTo>
                    <a:pt x="464342" y="288627"/>
                  </a:lnTo>
                  <a:lnTo>
                    <a:pt x="458673" y="297057"/>
                  </a:lnTo>
                  <a:cubicBezTo>
                    <a:pt x="427096" y="328709"/>
                    <a:pt x="383443" y="348323"/>
                    <a:pt x="335289" y="348323"/>
                  </a:cubicBezTo>
                  <a:cubicBezTo>
                    <a:pt x="239283" y="348323"/>
                    <a:pt x="161278" y="270318"/>
                    <a:pt x="161127" y="174162"/>
                  </a:cubicBezTo>
                  <a:cubicBezTo>
                    <a:pt x="161127" y="77855"/>
                    <a:pt x="238533" y="300"/>
                    <a:pt x="334989" y="0"/>
                  </a:cubicBezTo>
                  <a:close/>
                </a:path>
              </a:pathLst>
            </a:custGeom>
            <a:solidFill>
              <a:schemeClr val="bg1"/>
            </a:solidFill>
            <a:ln w="6414" cap="flat">
              <a:noFill/>
              <a:prstDash val="solid"/>
              <a:miter/>
            </a:ln>
          </p:spPr>
          <p:txBody>
            <a:bodyPr wrap="square" rtlCol="0" anchor="ctr">
              <a:noAutofit/>
            </a:bodyPr>
            <a:lstStyle/>
            <a:p>
              <a:endParaRPr lang="en-US" dirty="0"/>
            </a:p>
          </p:txBody>
        </p:sp>
        <p:grpSp>
          <p:nvGrpSpPr>
            <p:cNvPr id="95" name="Group 30"/>
            <p:cNvGrpSpPr/>
            <p:nvPr/>
          </p:nvGrpSpPr>
          <p:grpSpPr>
            <a:xfrm>
              <a:off x="6727931" y="3264554"/>
              <a:ext cx="518559" cy="594624"/>
              <a:chOff x="6727931" y="3264554"/>
              <a:chExt cx="518559" cy="594624"/>
            </a:xfrm>
          </p:grpSpPr>
          <p:sp>
            <p:nvSpPr>
              <p:cNvPr id="1048903" name="Block Arc 22"/>
              <p:cNvSpPr/>
              <p:nvPr/>
            </p:nvSpPr>
            <p:spPr>
              <a:xfrm>
                <a:off x="6751666" y="3431306"/>
                <a:ext cx="427871" cy="427872"/>
              </a:xfrm>
              <a:prstGeom prst="blockArc">
                <a:avLst>
                  <a:gd name="adj1" fmla="val 10800000"/>
                  <a:gd name="adj2" fmla="val 21541319"/>
                  <a:gd name="adj3" fmla="val 58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48904" name="Rectangle: Top Corners Rounded 23"/>
              <p:cNvSpPr/>
              <p:nvPr/>
            </p:nvSpPr>
            <p:spPr>
              <a:xfrm rot="5400000">
                <a:off x="7120360" y="3635026"/>
                <a:ext cx="116333" cy="45719"/>
              </a:xfrm>
              <a:prstGeom prst="round2SameRect">
                <a:avLst>
                  <a:gd name="adj1" fmla="val 40396"/>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905" name="Block Arc 24"/>
              <p:cNvSpPr/>
              <p:nvPr/>
            </p:nvSpPr>
            <p:spPr>
              <a:xfrm>
                <a:off x="6727931" y="3264554"/>
                <a:ext cx="518559" cy="518559"/>
              </a:xfrm>
              <a:prstGeom prst="blockArc">
                <a:avLst>
                  <a:gd name="adj1" fmla="val 2481797"/>
                  <a:gd name="adj2" fmla="val 3696891"/>
                  <a:gd name="adj3" fmla="val 36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pic>
        <p:nvPicPr>
          <p:cNvPr id="2097165" name="Picture 25"/>
          <p:cNvPicPr>
            <a:picLocks noChangeAspect="1"/>
          </p:cNvPicPr>
          <p:nvPr/>
        </p:nvPicPr>
        <p:blipFill>
          <a:blip r:embed="rId2"/>
          <a:stretch>
            <a:fillRect/>
          </a:stretch>
        </p:blipFill>
        <p:spPr>
          <a:xfrm>
            <a:off x="441066" y="1220548"/>
            <a:ext cx="4038600" cy="19939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Group 47"/>
          <p:cNvGrpSpPr/>
          <p:nvPr/>
        </p:nvGrpSpPr>
        <p:grpSpPr>
          <a:xfrm>
            <a:off x="7339878" y="322825"/>
            <a:ext cx="4533177" cy="5545063"/>
            <a:chOff x="6446339" y="1280897"/>
            <a:chExt cx="4320717" cy="5285178"/>
          </a:xfrm>
        </p:grpSpPr>
        <p:sp>
          <p:nvSpPr>
            <p:cNvPr id="1048906" name="Freeform: Shape 48"/>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a:p>
          </p:txBody>
        </p:sp>
        <p:sp>
          <p:nvSpPr>
            <p:cNvPr id="1048907" name="Freeform: Shape 49"/>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a:p>
          </p:txBody>
        </p:sp>
        <p:sp>
          <p:nvSpPr>
            <p:cNvPr id="1048908" name="Freeform: Shape 50"/>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a:p>
          </p:txBody>
        </p:sp>
        <p:sp>
          <p:nvSpPr>
            <p:cNvPr id="1048909" name="Freeform: Shape 51"/>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a:p>
          </p:txBody>
        </p:sp>
        <p:sp>
          <p:nvSpPr>
            <p:cNvPr id="1048910" name="Freeform: Shape 52"/>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a:p>
          </p:txBody>
        </p:sp>
        <p:sp>
          <p:nvSpPr>
            <p:cNvPr id="1048911" name="Freeform: Shape 53"/>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a:p>
          </p:txBody>
        </p:sp>
        <p:sp>
          <p:nvSpPr>
            <p:cNvPr id="1048912" name="Freeform: Shape 54"/>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1048913" name="Freeform: Shape 65"/>
          <p:cNvSpPr/>
          <p:nvPr/>
        </p:nvSpPr>
        <p:spPr>
          <a:xfrm>
            <a:off x="8558452" y="1635577"/>
            <a:ext cx="1531075" cy="2020062"/>
          </a:xfrm>
          <a:custGeom>
            <a:avLst/>
            <a:gdLst>
              <a:gd name="connsiteX0" fmla="*/ 261466 w 741632"/>
              <a:gd name="connsiteY0" fmla="*/ 746825 h 978491"/>
              <a:gd name="connsiteX1" fmla="*/ 207376 w 741632"/>
              <a:gd name="connsiteY1" fmla="*/ 747021 h 978491"/>
              <a:gd name="connsiteX2" fmla="*/ 207376 w 741632"/>
              <a:gd name="connsiteY2" fmla="*/ 786465 h 978491"/>
              <a:gd name="connsiteX3" fmla="*/ 168322 w 741632"/>
              <a:gd name="connsiteY3" fmla="*/ 786465 h 978491"/>
              <a:gd name="connsiteX4" fmla="*/ 168322 w 741632"/>
              <a:gd name="connsiteY4" fmla="*/ 840164 h 978491"/>
              <a:gd name="connsiteX5" fmla="*/ 207376 w 741632"/>
              <a:gd name="connsiteY5" fmla="*/ 840164 h 978491"/>
              <a:gd name="connsiteX6" fmla="*/ 207376 w 741632"/>
              <a:gd name="connsiteY6" fmla="*/ 879218 h 978491"/>
              <a:gd name="connsiteX7" fmla="*/ 261661 w 741632"/>
              <a:gd name="connsiteY7" fmla="*/ 879218 h 978491"/>
              <a:gd name="connsiteX8" fmla="*/ 261661 w 741632"/>
              <a:gd name="connsiteY8" fmla="*/ 839969 h 978491"/>
              <a:gd name="connsiteX9" fmla="*/ 300715 w 741632"/>
              <a:gd name="connsiteY9" fmla="*/ 839969 h 978491"/>
              <a:gd name="connsiteX10" fmla="*/ 300715 w 741632"/>
              <a:gd name="connsiteY10" fmla="*/ 785879 h 978491"/>
              <a:gd name="connsiteX11" fmla="*/ 261466 w 741632"/>
              <a:gd name="connsiteY11" fmla="*/ 785879 h 978491"/>
              <a:gd name="connsiteX12" fmla="*/ 261466 w 741632"/>
              <a:gd name="connsiteY12" fmla="*/ 746825 h 978491"/>
              <a:gd name="connsiteX13" fmla="*/ 175352 w 741632"/>
              <a:gd name="connsiteY13" fmla="*/ 639037 h 978491"/>
              <a:gd name="connsiteX14" fmla="*/ 151138 w 741632"/>
              <a:gd name="connsiteY14" fmla="*/ 664226 h 978491"/>
              <a:gd name="connsiteX15" fmla="*/ 175938 w 741632"/>
              <a:gd name="connsiteY15" fmla="*/ 688635 h 978491"/>
              <a:gd name="connsiteX16" fmla="*/ 200346 w 741632"/>
              <a:gd name="connsiteY16" fmla="*/ 663445 h 978491"/>
              <a:gd name="connsiteX17" fmla="*/ 175352 w 741632"/>
              <a:gd name="connsiteY17" fmla="*/ 639037 h 978491"/>
              <a:gd name="connsiteX18" fmla="*/ 175547 w 741632"/>
              <a:gd name="connsiteY18" fmla="*/ 624977 h 978491"/>
              <a:gd name="connsiteX19" fmla="*/ 214406 w 741632"/>
              <a:gd name="connsiteY19" fmla="*/ 664031 h 978491"/>
              <a:gd name="connsiteX20" fmla="*/ 175352 w 741632"/>
              <a:gd name="connsiteY20" fmla="*/ 702890 h 978491"/>
              <a:gd name="connsiteX21" fmla="*/ 136884 w 741632"/>
              <a:gd name="connsiteY21" fmla="*/ 664226 h 978491"/>
              <a:gd name="connsiteX22" fmla="*/ 175547 w 741632"/>
              <a:gd name="connsiteY22" fmla="*/ 624977 h 978491"/>
              <a:gd name="connsiteX23" fmla="*/ 499499 w 741632"/>
              <a:gd name="connsiteY23" fmla="*/ 424436 h 978491"/>
              <a:gd name="connsiteX24" fmla="*/ 536404 w 741632"/>
              <a:gd name="connsiteY24" fmla="*/ 424631 h 978491"/>
              <a:gd name="connsiteX25" fmla="*/ 543434 w 741632"/>
              <a:gd name="connsiteY25" fmla="*/ 427365 h 978491"/>
              <a:gd name="connsiteX26" fmla="*/ 629743 w 741632"/>
              <a:gd name="connsiteY26" fmla="*/ 506059 h 978491"/>
              <a:gd name="connsiteX27" fmla="*/ 658252 w 741632"/>
              <a:gd name="connsiteY27" fmla="*/ 621853 h 978491"/>
              <a:gd name="connsiteX28" fmla="*/ 650246 w 741632"/>
              <a:gd name="connsiteY28" fmla="*/ 661883 h 978491"/>
              <a:gd name="connsiteX29" fmla="*/ 535233 w 741632"/>
              <a:gd name="connsiteY29" fmla="*/ 693517 h 978491"/>
              <a:gd name="connsiteX30" fmla="*/ 495007 w 741632"/>
              <a:gd name="connsiteY30" fmla="*/ 753855 h 978491"/>
              <a:gd name="connsiteX31" fmla="*/ 487587 w 741632"/>
              <a:gd name="connsiteY31" fmla="*/ 763033 h 978491"/>
              <a:gd name="connsiteX32" fmla="*/ 474113 w 741632"/>
              <a:gd name="connsiteY32" fmla="*/ 800134 h 978491"/>
              <a:gd name="connsiteX33" fmla="*/ 502818 w 741632"/>
              <a:gd name="connsiteY33" fmla="*/ 809116 h 978491"/>
              <a:gd name="connsiteX34" fmla="*/ 510629 w 741632"/>
              <a:gd name="connsiteY34" fmla="*/ 767719 h 978491"/>
              <a:gd name="connsiteX35" fmla="*/ 508872 w 741632"/>
              <a:gd name="connsiteY35" fmla="*/ 760299 h 978491"/>
              <a:gd name="connsiteX36" fmla="*/ 598695 w 741632"/>
              <a:gd name="connsiteY36" fmla="*/ 672428 h 978491"/>
              <a:gd name="connsiteX37" fmla="*/ 674655 w 741632"/>
              <a:gd name="connsiteY37" fmla="*/ 730032 h 978491"/>
              <a:gd name="connsiteX38" fmla="*/ 630914 w 741632"/>
              <a:gd name="connsiteY38" fmla="*/ 831963 h 978491"/>
              <a:gd name="connsiteX39" fmla="*/ 622518 w 741632"/>
              <a:gd name="connsiteY39" fmla="*/ 833525 h 978491"/>
              <a:gd name="connsiteX40" fmla="*/ 583269 w 741632"/>
              <a:gd name="connsiteY40" fmla="*/ 856371 h 978491"/>
              <a:gd name="connsiteX41" fmla="*/ 601820 w 741632"/>
              <a:gd name="connsiteY41" fmla="*/ 878437 h 978491"/>
              <a:gd name="connsiteX42" fmla="*/ 631696 w 741632"/>
              <a:gd name="connsiteY42" fmla="*/ 855980 h 978491"/>
              <a:gd name="connsiteX43" fmla="*/ 639506 w 741632"/>
              <a:gd name="connsiteY43" fmla="*/ 844264 h 978491"/>
              <a:gd name="connsiteX44" fmla="*/ 689105 w 741632"/>
              <a:gd name="connsiteY44" fmla="*/ 723784 h 978491"/>
              <a:gd name="connsiteX45" fmla="*/ 669968 w 741632"/>
              <a:gd name="connsiteY45" fmla="*/ 677895 h 978491"/>
              <a:gd name="connsiteX46" fmla="*/ 667430 w 741632"/>
              <a:gd name="connsiteY46" fmla="*/ 664227 h 978491"/>
              <a:gd name="connsiteX47" fmla="*/ 669578 w 741632"/>
              <a:gd name="connsiteY47" fmla="*/ 541402 h 978491"/>
              <a:gd name="connsiteX48" fmla="*/ 625838 w 741632"/>
              <a:gd name="connsiteY48" fmla="*/ 474230 h 978491"/>
              <a:gd name="connsiteX49" fmla="*/ 572724 w 741632"/>
              <a:gd name="connsiteY49" fmla="*/ 425022 h 978491"/>
              <a:gd name="connsiteX50" fmla="*/ 670554 w 741632"/>
              <a:gd name="connsiteY50" fmla="*/ 444354 h 978491"/>
              <a:gd name="connsiteX51" fmla="*/ 739679 w 741632"/>
              <a:gd name="connsiteY51" fmla="*/ 544722 h 978491"/>
              <a:gd name="connsiteX52" fmla="*/ 741632 w 741632"/>
              <a:gd name="connsiteY52" fmla="*/ 553118 h 978491"/>
              <a:gd name="connsiteX53" fmla="*/ 741632 w 741632"/>
              <a:gd name="connsiteY53" fmla="*/ 978491 h 978491"/>
              <a:gd name="connsiteX54" fmla="*/ 389996 w 741632"/>
              <a:gd name="connsiteY54" fmla="*/ 978491 h 978491"/>
              <a:gd name="connsiteX55" fmla="*/ 389953 w 741632"/>
              <a:gd name="connsiteY55" fmla="*/ 791542 h 978491"/>
              <a:gd name="connsiteX56" fmla="*/ 398154 w 741632"/>
              <a:gd name="connsiteY56" fmla="*/ 773382 h 978491"/>
              <a:gd name="connsiteX57" fmla="*/ 500670 w 741632"/>
              <a:gd name="connsiteY57" fmla="*/ 682972 h 978491"/>
              <a:gd name="connsiteX58" fmla="*/ 504380 w 741632"/>
              <a:gd name="connsiteY58" fmla="*/ 666375 h 978491"/>
              <a:gd name="connsiteX59" fmla="*/ 485049 w 741632"/>
              <a:gd name="connsiteY59" fmla="*/ 614433 h 978491"/>
              <a:gd name="connsiteX60" fmla="*/ 560227 w 741632"/>
              <a:gd name="connsiteY60" fmla="*/ 591391 h 978491"/>
              <a:gd name="connsiteX61" fmla="*/ 499499 w 741632"/>
              <a:gd name="connsiteY61" fmla="*/ 424436 h 978491"/>
              <a:gd name="connsiteX62" fmla="*/ 447948 w 741632"/>
              <a:gd name="connsiteY62" fmla="*/ 423850 h 978491"/>
              <a:gd name="connsiteX63" fmla="*/ 479582 w 741632"/>
              <a:gd name="connsiteY63" fmla="*/ 446501 h 978491"/>
              <a:gd name="connsiteX64" fmla="*/ 525079 w 741632"/>
              <a:gd name="connsiteY64" fmla="*/ 573622 h 978491"/>
              <a:gd name="connsiteX65" fmla="*/ 449705 w 741632"/>
              <a:gd name="connsiteY65" fmla="*/ 596859 h 978491"/>
              <a:gd name="connsiteX66" fmla="*/ 473138 w 741632"/>
              <a:gd name="connsiteY66" fmla="*/ 659736 h 978491"/>
              <a:gd name="connsiteX67" fmla="*/ 469818 w 741632"/>
              <a:gd name="connsiteY67" fmla="*/ 673795 h 978491"/>
              <a:gd name="connsiteX68" fmla="*/ 376284 w 741632"/>
              <a:gd name="connsiteY68" fmla="*/ 756589 h 978491"/>
              <a:gd name="connsiteX69" fmla="*/ 326686 w 741632"/>
              <a:gd name="connsiteY69" fmla="*/ 712654 h 978491"/>
              <a:gd name="connsiteX70" fmla="*/ 282164 w 741632"/>
              <a:gd name="connsiteY70" fmla="*/ 673209 h 978491"/>
              <a:gd name="connsiteX71" fmla="*/ 279040 w 741632"/>
              <a:gd name="connsiteY71" fmla="*/ 660907 h 978491"/>
              <a:gd name="connsiteX72" fmla="*/ 302863 w 741632"/>
              <a:gd name="connsiteY72" fmla="*/ 596859 h 978491"/>
              <a:gd name="connsiteX73" fmla="*/ 227684 w 741632"/>
              <a:gd name="connsiteY73" fmla="*/ 573622 h 978491"/>
              <a:gd name="connsiteX74" fmla="*/ 271425 w 741632"/>
              <a:gd name="connsiteY74" fmla="*/ 450212 h 978491"/>
              <a:gd name="connsiteX75" fmla="*/ 276111 w 741632"/>
              <a:gd name="connsiteY75" fmla="*/ 437324 h 978491"/>
              <a:gd name="connsiteX76" fmla="*/ 298567 w 741632"/>
              <a:gd name="connsiteY76" fmla="*/ 424241 h 978491"/>
              <a:gd name="connsiteX77" fmla="*/ 305597 w 741632"/>
              <a:gd name="connsiteY77" fmla="*/ 432051 h 978491"/>
              <a:gd name="connsiteX78" fmla="*/ 364763 w 741632"/>
              <a:gd name="connsiteY78" fmla="*/ 582799 h 978491"/>
              <a:gd name="connsiteX79" fmla="*/ 370621 w 741632"/>
              <a:gd name="connsiteY79" fmla="*/ 596859 h 978491"/>
              <a:gd name="connsiteX80" fmla="*/ 381947 w 741632"/>
              <a:gd name="connsiteY80" fmla="*/ 568349 h 978491"/>
              <a:gd name="connsiteX81" fmla="*/ 434670 w 741632"/>
              <a:gd name="connsiteY81" fmla="*/ 433028 h 978491"/>
              <a:gd name="connsiteX82" fmla="*/ 447948 w 741632"/>
              <a:gd name="connsiteY82" fmla="*/ 423850 h 978491"/>
              <a:gd name="connsiteX83" fmla="*/ 251702 w 741632"/>
              <a:gd name="connsiteY83" fmla="*/ 423460 h 978491"/>
              <a:gd name="connsiteX84" fmla="*/ 252874 w 741632"/>
              <a:gd name="connsiteY84" fmla="*/ 425608 h 978491"/>
              <a:gd name="connsiteX85" fmla="*/ 192536 w 741632"/>
              <a:gd name="connsiteY85" fmla="*/ 591391 h 978491"/>
              <a:gd name="connsiteX86" fmla="*/ 267714 w 741632"/>
              <a:gd name="connsiteY86" fmla="*/ 614433 h 978491"/>
              <a:gd name="connsiteX87" fmla="*/ 248187 w 741632"/>
              <a:gd name="connsiteY87" fmla="*/ 666765 h 978491"/>
              <a:gd name="connsiteX88" fmla="*/ 252483 w 741632"/>
              <a:gd name="connsiteY88" fmla="*/ 682972 h 978491"/>
              <a:gd name="connsiteX89" fmla="*/ 355585 w 741632"/>
              <a:gd name="connsiteY89" fmla="*/ 774163 h 978491"/>
              <a:gd name="connsiteX90" fmla="*/ 362615 w 741632"/>
              <a:gd name="connsiteY90" fmla="*/ 790956 h 978491"/>
              <a:gd name="connsiteX91" fmla="*/ 362572 w 741632"/>
              <a:gd name="connsiteY91" fmla="*/ 978491 h 978491"/>
              <a:gd name="connsiteX92" fmla="*/ 0 w 741632"/>
              <a:gd name="connsiteY92" fmla="*/ 978491 h 978491"/>
              <a:gd name="connsiteX93" fmla="*/ 0 w 741632"/>
              <a:gd name="connsiteY93" fmla="*/ 566983 h 978491"/>
              <a:gd name="connsiteX94" fmla="*/ 141571 w 741632"/>
              <a:gd name="connsiteY94" fmla="*/ 424436 h 978491"/>
              <a:gd name="connsiteX95" fmla="*/ 221435 w 741632"/>
              <a:gd name="connsiteY95" fmla="*/ 424436 h 978491"/>
              <a:gd name="connsiteX96" fmla="*/ 215773 w 741632"/>
              <a:gd name="connsiteY96" fmla="*/ 431661 h 978491"/>
              <a:gd name="connsiteX97" fmla="*/ 164417 w 741632"/>
              <a:gd name="connsiteY97" fmla="*/ 532615 h 978491"/>
              <a:gd name="connsiteX98" fmla="*/ 160707 w 741632"/>
              <a:gd name="connsiteY98" fmla="*/ 612480 h 978491"/>
              <a:gd name="connsiteX99" fmla="*/ 154458 w 741632"/>
              <a:gd name="connsiteY99" fmla="*/ 623806 h 978491"/>
              <a:gd name="connsiteX100" fmla="*/ 132197 w 741632"/>
              <a:gd name="connsiteY100" fmla="*/ 677700 h 978491"/>
              <a:gd name="connsiteX101" fmla="*/ 180234 w 741632"/>
              <a:gd name="connsiteY101" fmla="*/ 709529 h 978491"/>
              <a:gd name="connsiteX102" fmla="*/ 221631 w 741632"/>
              <a:gd name="connsiteY102" fmla="*/ 669304 h 978491"/>
              <a:gd name="connsiteX103" fmla="*/ 185896 w 741632"/>
              <a:gd name="connsiteY103" fmla="*/ 619315 h 978491"/>
              <a:gd name="connsiteX104" fmla="*/ 178086 w 741632"/>
              <a:gd name="connsiteY104" fmla="*/ 612090 h 978491"/>
              <a:gd name="connsiteX105" fmla="*/ 183748 w 741632"/>
              <a:gd name="connsiteY105" fmla="*/ 524609 h 978491"/>
              <a:gd name="connsiteX106" fmla="*/ 195465 w 741632"/>
              <a:gd name="connsiteY106" fmla="*/ 492976 h 978491"/>
              <a:gd name="connsiteX107" fmla="*/ 241353 w 741632"/>
              <a:gd name="connsiteY107" fmla="*/ 428927 h 978491"/>
              <a:gd name="connsiteX108" fmla="*/ 251702 w 741632"/>
              <a:gd name="connsiteY108" fmla="*/ 423460 h 978491"/>
              <a:gd name="connsiteX109" fmla="*/ 371029 w 741632"/>
              <a:gd name="connsiteY109" fmla="*/ 2 h 978491"/>
              <a:gd name="connsiteX110" fmla="*/ 562763 w 741632"/>
              <a:gd name="connsiteY110" fmla="*/ 193062 h 978491"/>
              <a:gd name="connsiteX111" fmla="*/ 370035 w 741632"/>
              <a:gd name="connsiteY111" fmla="*/ 385128 h 978491"/>
              <a:gd name="connsiteX112" fmla="*/ 177803 w 741632"/>
              <a:gd name="connsiteY112" fmla="*/ 191571 h 978491"/>
              <a:gd name="connsiteX113" fmla="*/ 371029 w 741632"/>
              <a:gd name="connsiteY113" fmla="*/ 2 h 978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741632" h="978491">
                <a:moveTo>
                  <a:pt x="261466" y="746825"/>
                </a:moveTo>
                <a:cubicBezTo>
                  <a:pt x="243306" y="747021"/>
                  <a:pt x="226317" y="747021"/>
                  <a:pt x="207376" y="747021"/>
                </a:cubicBezTo>
                <a:cubicBezTo>
                  <a:pt x="207376" y="760104"/>
                  <a:pt x="207376" y="772601"/>
                  <a:pt x="207376" y="786465"/>
                </a:cubicBezTo>
                <a:cubicBezTo>
                  <a:pt x="193512" y="786465"/>
                  <a:pt x="180819" y="786465"/>
                  <a:pt x="168322" y="786465"/>
                </a:cubicBezTo>
                <a:cubicBezTo>
                  <a:pt x="168322" y="805015"/>
                  <a:pt x="168322" y="822199"/>
                  <a:pt x="168322" y="840164"/>
                </a:cubicBezTo>
                <a:cubicBezTo>
                  <a:pt x="181405" y="840164"/>
                  <a:pt x="193903" y="840164"/>
                  <a:pt x="207376" y="840164"/>
                </a:cubicBezTo>
                <a:cubicBezTo>
                  <a:pt x="207376" y="853637"/>
                  <a:pt x="207376" y="866135"/>
                  <a:pt x="207376" y="879218"/>
                </a:cubicBezTo>
                <a:cubicBezTo>
                  <a:pt x="225926" y="879218"/>
                  <a:pt x="243306" y="879218"/>
                  <a:pt x="261661" y="879218"/>
                </a:cubicBezTo>
                <a:cubicBezTo>
                  <a:pt x="261661" y="866135"/>
                  <a:pt x="261661" y="853637"/>
                  <a:pt x="261661" y="839969"/>
                </a:cubicBezTo>
                <a:cubicBezTo>
                  <a:pt x="275330" y="839969"/>
                  <a:pt x="287827" y="839969"/>
                  <a:pt x="300715" y="839969"/>
                </a:cubicBezTo>
                <a:cubicBezTo>
                  <a:pt x="300715" y="821613"/>
                  <a:pt x="300715" y="804234"/>
                  <a:pt x="300715" y="785879"/>
                </a:cubicBezTo>
                <a:cubicBezTo>
                  <a:pt x="287632" y="785879"/>
                  <a:pt x="275134" y="785879"/>
                  <a:pt x="261466" y="785879"/>
                </a:cubicBezTo>
                <a:cubicBezTo>
                  <a:pt x="261466" y="772406"/>
                  <a:pt x="261466" y="759908"/>
                  <a:pt x="261466" y="746825"/>
                </a:cubicBezTo>
                <a:close/>
                <a:moveTo>
                  <a:pt x="175352" y="639037"/>
                </a:moveTo>
                <a:cubicBezTo>
                  <a:pt x="161683" y="639232"/>
                  <a:pt x="150943" y="650362"/>
                  <a:pt x="151138" y="664226"/>
                </a:cubicBezTo>
                <a:cubicBezTo>
                  <a:pt x="151334" y="678090"/>
                  <a:pt x="162269" y="688830"/>
                  <a:pt x="175938" y="688635"/>
                </a:cubicBezTo>
                <a:cubicBezTo>
                  <a:pt x="189606" y="688244"/>
                  <a:pt x="200541" y="677114"/>
                  <a:pt x="200346" y="663445"/>
                </a:cubicBezTo>
                <a:cubicBezTo>
                  <a:pt x="200151" y="649972"/>
                  <a:pt x="188825" y="638841"/>
                  <a:pt x="175352" y="639037"/>
                </a:cubicBezTo>
                <a:close/>
                <a:moveTo>
                  <a:pt x="175547" y="624977"/>
                </a:moveTo>
                <a:cubicBezTo>
                  <a:pt x="197417" y="624977"/>
                  <a:pt x="214406" y="642161"/>
                  <a:pt x="214406" y="664031"/>
                </a:cubicBezTo>
                <a:cubicBezTo>
                  <a:pt x="214406" y="685706"/>
                  <a:pt x="196831" y="703085"/>
                  <a:pt x="175352" y="702890"/>
                </a:cubicBezTo>
                <a:cubicBezTo>
                  <a:pt x="154263" y="702695"/>
                  <a:pt x="137079" y="685315"/>
                  <a:pt x="136884" y="664226"/>
                </a:cubicBezTo>
                <a:cubicBezTo>
                  <a:pt x="136493" y="642551"/>
                  <a:pt x="154067" y="624977"/>
                  <a:pt x="175547" y="624977"/>
                </a:cubicBezTo>
                <a:close/>
                <a:moveTo>
                  <a:pt x="499499" y="424436"/>
                </a:moveTo>
                <a:cubicBezTo>
                  <a:pt x="512582" y="424436"/>
                  <a:pt x="524493" y="424241"/>
                  <a:pt x="536404" y="424631"/>
                </a:cubicBezTo>
                <a:cubicBezTo>
                  <a:pt x="538748" y="424631"/>
                  <a:pt x="541481" y="425998"/>
                  <a:pt x="543434" y="427365"/>
                </a:cubicBezTo>
                <a:cubicBezTo>
                  <a:pt x="575263" y="450212"/>
                  <a:pt x="604944" y="475401"/>
                  <a:pt x="629743" y="506059"/>
                </a:cubicBezTo>
                <a:cubicBezTo>
                  <a:pt x="657471" y="540426"/>
                  <a:pt x="663329" y="579870"/>
                  <a:pt x="658252" y="621853"/>
                </a:cubicBezTo>
                <a:cubicBezTo>
                  <a:pt x="656690" y="635327"/>
                  <a:pt x="652980" y="648410"/>
                  <a:pt x="650246" y="661883"/>
                </a:cubicBezTo>
                <a:cubicBezTo>
                  <a:pt x="603577" y="646457"/>
                  <a:pt x="567452" y="663641"/>
                  <a:pt x="535233" y="693517"/>
                </a:cubicBezTo>
                <a:cubicBezTo>
                  <a:pt x="517073" y="710310"/>
                  <a:pt x="504185" y="731008"/>
                  <a:pt x="495007" y="753855"/>
                </a:cubicBezTo>
                <a:cubicBezTo>
                  <a:pt x="493641" y="757370"/>
                  <a:pt x="490711" y="760885"/>
                  <a:pt x="487587" y="763033"/>
                </a:cubicBezTo>
                <a:cubicBezTo>
                  <a:pt x="476066" y="771039"/>
                  <a:pt x="470208" y="786660"/>
                  <a:pt x="474113" y="800134"/>
                </a:cubicBezTo>
                <a:cubicBezTo>
                  <a:pt x="478214" y="813412"/>
                  <a:pt x="491688" y="817708"/>
                  <a:pt x="502818" y="809116"/>
                </a:cubicBezTo>
                <a:cubicBezTo>
                  <a:pt x="514925" y="799743"/>
                  <a:pt x="518245" y="780997"/>
                  <a:pt x="510629" y="767719"/>
                </a:cubicBezTo>
                <a:cubicBezTo>
                  <a:pt x="509457" y="765571"/>
                  <a:pt x="508090" y="762252"/>
                  <a:pt x="508872" y="760299"/>
                </a:cubicBezTo>
                <a:cubicBezTo>
                  <a:pt x="525664" y="717535"/>
                  <a:pt x="553393" y="685120"/>
                  <a:pt x="598695" y="672428"/>
                </a:cubicBezTo>
                <a:cubicBezTo>
                  <a:pt x="640678" y="660517"/>
                  <a:pt x="673483" y="685901"/>
                  <a:pt x="674655" y="730032"/>
                </a:cubicBezTo>
                <a:cubicBezTo>
                  <a:pt x="675631" y="770453"/>
                  <a:pt x="658448" y="803648"/>
                  <a:pt x="630914" y="831963"/>
                </a:cubicBezTo>
                <a:cubicBezTo>
                  <a:pt x="629352" y="833720"/>
                  <a:pt x="625056" y="834110"/>
                  <a:pt x="622518" y="833525"/>
                </a:cubicBezTo>
                <a:cubicBezTo>
                  <a:pt x="607092" y="829815"/>
                  <a:pt x="587760" y="840750"/>
                  <a:pt x="583269" y="856371"/>
                </a:cubicBezTo>
                <a:cubicBezTo>
                  <a:pt x="579363" y="869845"/>
                  <a:pt x="587760" y="880194"/>
                  <a:pt x="601820" y="878437"/>
                </a:cubicBezTo>
                <a:cubicBezTo>
                  <a:pt x="615683" y="876679"/>
                  <a:pt x="625642" y="868868"/>
                  <a:pt x="631696" y="855980"/>
                </a:cubicBezTo>
                <a:cubicBezTo>
                  <a:pt x="633648" y="851685"/>
                  <a:pt x="636187" y="847584"/>
                  <a:pt x="639506" y="844264"/>
                </a:cubicBezTo>
                <a:cubicBezTo>
                  <a:pt x="672311" y="810874"/>
                  <a:pt x="692424" y="772210"/>
                  <a:pt x="689105" y="723784"/>
                </a:cubicBezTo>
                <a:cubicBezTo>
                  <a:pt x="687933" y="706405"/>
                  <a:pt x="681880" y="690783"/>
                  <a:pt x="669968" y="677895"/>
                </a:cubicBezTo>
                <a:cubicBezTo>
                  <a:pt x="665673" y="673209"/>
                  <a:pt x="665868" y="669499"/>
                  <a:pt x="667430" y="664227"/>
                </a:cubicBezTo>
                <a:cubicBezTo>
                  <a:pt x="679927" y="623611"/>
                  <a:pt x="682466" y="582604"/>
                  <a:pt x="669578" y="541402"/>
                </a:cubicBezTo>
                <a:cubicBezTo>
                  <a:pt x="661181" y="515041"/>
                  <a:pt x="644974" y="493366"/>
                  <a:pt x="625838" y="474230"/>
                </a:cubicBezTo>
                <a:cubicBezTo>
                  <a:pt x="608849" y="457242"/>
                  <a:pt x="590689" y="441620"/>
                  <a:pt x="572724" y="425022"/>
                </a:cubicBezTo>
                <a:cubicBezTo>
                  <a:pt x="606896" y="422483"/>
                  <a:pt x="640092" y="426194"/>
                  <a:pt x="670554" y="444354"/>
                </a:cubicBezTo>
                <a:cubicBezTo>
                  <a:pt x="708632" y="467395"/>
                  <a:pt x="731673" y="500982"/>
                  <a:pt x="739679" y="544722"/>
                </a:cubicBezTo>
                <a:cubicBezTo>
                  <a:pt x="740265" y="547455"/>
                  <a:pt x="741046" y="550385"/>
                  <a:pt x="741632" y="553118"/>
                </a:cubicBezTo>
                <a:lnTo>
                  <a:pt x="741632" y="978491"/>
                </a:lnTo>
                <a:lnTo>
                  <a:pt x="389996" y="978491"/>
                </a:lnTo>
                <a:lnTo>
                  <a:pt x="389953" y="791542"/>
                </a:lnTo>
                <a:cubicBezTo>
                  <a:pt x="389953" y="783536"/>
                  <a:pt x="392296" y="778459"/>
                  <a:pt x="398154" y="773382"/>
                </a:cubicBezTo>
                <a:cubicBezTo>
                  <a:pt x="432521" y="743310"/>
                  <a:pt x="466107" y="712849"/>
                  <a:pt x="500670" y="682972"/>
                </a:cubicBezTo>
                <a:cubicBezTo>
                  <a:pt x="506919" y="677700"/>
                  <a:pt x="507309" y="673404"/>
                  <a:pt x="504380" y="666375"/>
                </a:cubicBezTo>
                <a:cubicBezTo>
                  <a:pt x="497741" y="649582"/>
                  <a:pt x="491688" y="632398"/>
                  <a:pt x="485049" y="614433"/>
                </a:cubicBezTo>
                <a:cubicBezTo>
                  <a:pt x="510238" y="606622"/>
                  <a:pt x="534842" y="599202"/>
                  <a:pt x="560227" y="591391"/>
                </a:cubicBezTo>
                <a:cubicBezTo>
                  <a:pt x="539919" y="535544"/>
                  <a:pt x="519806" y="480478"/>
                  <a:pt x="499499" y="424436"/>
                </a:cubicBezTo>
                <a:close/>
                <a:moveTo>
                  <a:pt x="447948" y="423850"/>
                </a:moveTo>
                <a:cubicBezTo>
                  <a:pt x="471576" y="424241"/>
                  <a:pt x="471576" y="423850"/>
                  <a:pt x="479582" y="446501"/>
                </a:cubicBezTo>
                <a:cubicBezTo>
                  <a:pt x="494617" y="488484"/>
                  <a:pt x="509653" y="530272"/>
                  <a:pt x="525079" y="573622"/>
                </a:cubicBezTo>
                <a:cubicBezTo>
                  <a:pt x="499694" y="581433"/>
                  <a:pt x="475090" y="589048"/>
                  <a:pt x="449705" y="596859"/>
                </a:cubicBezTo>
                <a:cubicBezTo>
                  <a:pt x="457712" y="618534"/>
                  <a:pt x="465132" y="639233"/>
                  <a:pt x="473138" y="659736"/>
                </a:cubicBezTo>
                <a:cubicBezTo>
                  <a:pt x="475481" y="665594"/>
                  <a:pt x="475090" y="669304"/>
                  <a:pt x="469818" y="673795"/>
                </a:cubicBezTo>
                <a:cubicBezTo>
                  <a:pt x="438575" y="700937"/>
                  <a:pt x="407918" y="728471"/>
                  <a:pt x="376284" y="756589"/>
                </a:cubicBezTo>
                <a:cubicBezTo>
                  <a:pt x="359686" y="741944"/>
                  <a:pt x="343284" y="727299"/>
                  <a:pt x="326686" y="712654"/>
                </a:cubicBezTo>
                <a:cubicBezTo>
                  <a:pt x="311845" y="699571"/>
                  <a:pt x="297200" y="686097"/>
                  <a:pt x="282164" y="673209"/>
                </a:cubicBezTo>
                <a:cubicBezTo>
                  <a:pt x="277673" y="669499"/>
                  <a:pt x="277087" y="666180"/>
                  <a:pt x="279040" y="660907"/>
                </a:cubicBezTo>
                <a:cubicBezTo>
                  <a:pt x="287046" y="640014"/>
                  <a:pt x="294662" y="619120"/>
                  <a:pt x="302863" y="596859"/>
                </a:cubicBezTo>
                <a:cubicBezTo>
                  <a:pt x="277478" y="589048"/>
                  <a:pt x="252874" y="581433"/>
                  <a:pt x="227684" y="573622"/>
                </a:cubicBezTo>
                <a:cubicBezTo>
                  <a:pt x="242525" y="532029"/>
                  <a:pt x="256975" y="491218"/>
                  <a:pt x="271425" y="450212"/>
                </a:cubicBezTo>
                <a:cubicBezTo>
                  <a:pt x="272987" y="445916"/>
                  <a:pt x="274549" y="441620"/>
                  <a:pt x="276111" y="437324"/>
                </a:cubicBezTo>
                <a:cubicBezTo>
                  <a:pt x="281188" y="423264"/>
                  <a:pt x="284117" y="421312"/>
                  <a:pt x="298567" y="424241"/>
                </a:cubicBezTo>
                <a:cubicBezTo>
                  <a:pt x="301301" y="424826"/>
                  <a:pt x="304230" y="428927"/>
                  <a:pt x="305597" y="432051"/>
                </a:cubicBezTo>
                <a:cubicBezTo>
                  <a:pt x="325514" y="482236"/>
                  <a:pt x="345041" y="532420"/>
                  <a:pt x="364763" y="582799"/>
                </a:cubicBezTo>
                <a:cubicBezTo>
                  <a:pt x="366325" y="586900"/>
                  <a:pt x="368083" y="591001"/>
                  <a:pt x="370621" y="596859"/>
                </a:cubicBezTo>
                <a:cubicBezTo>
                  <a:pt x="374917" y="586119"/>
                  <a:pt x="378432" y="577137"/>
                  <a:pt x="381947" y="568349"/>
                </a:cubicBezTo>
                <a:cubicBezTo>
                  <a:pt x="399521" y="523242"/>
                  <a:pt x="417291" y="478135"/>
                  <a:pt x="434670" y="433028"/>
                </a:cubicBezTo>
                <a:cubicBezTo>
                  <a:pt x="437208" y="426193"/>
                  <a:pt x="440723" y="423655"/>
                  <a:pt x="447948" y="423850"/>
                </a:cubicBezTo>
                <a:close/>
                <a:moveTo>
                  <a:pt x="251702" y="423460"/>
                </a:moveTo>
                <a:cubicBezTo>
                  <a:pt x="252093" y="424241"/>
                  <a:pt x="252483" y="424827"/>
                  <a:pt x="252874" y="425608"/>
                </a:cubicBezTo>
                <a:cubicBezTo>
                  <a:pt x="232956" y="480478"/>
                  <a:pt x="212844" y="535349"/>
                  <a:pt x="192536" y="591391"/>
                </a:cubicBezTo>
                <a:cubicBezTo>
                  <a:pt x="217725" y="599202"/>
                  <a:pt x="242329" y="606622"/>
                  <a:pt x="267714" y="614433"/>
                </a:cubicBezTo>
                <a:cubicBezTo>
                  <a:pt x="261270" y="632202"/>
                  <a:pt x="255412" y="649777"/>
                  <a:pt x="248187" y="666765"/>
                </a:cubicBezTo>
                <a:cubicBezTo>
                  <a:pt x="245063" y="674185"/>
                  <a:pt x="246821" y="678091"/>
                  <a:pt x="252483" y="682972"/>
                </a:cubicBezTo>
                <a:cubicBezTo>
                  <a:pt x="287046" y="713239"/>
                  <a:pt x="321023" y="743896"/>
                  <a:pt x="355585" y="774163"/>
                </a:cubicBezTo>
                <a:cubicBezTo>
                  <a:pt x="361248" y="779045"/>
                  <a:pt x="362615" y="784122"/>
                  <a:pt x="362615" y="790956"/>
                </a:cubicBezTo>
                <a:lnTo>
                  <a:pt x="362572" y="978491"/>
                </a:lnTo>
                <a:lnTo>
                  <a:pt x="0" y="978491"/>
                </a:lnTo>
                <a:lnTo>
                  <a:pt x="0" y="566983"/>
                </a:lnTo>
                <a:cubicBezTo>
                  <a:pt x="390" y="488094"/>
                  <a:pt x="62681" y="426194"/>
                  <a:pt x="141571" y="424436"/>
                </a:cubicBezTo>
                <a:cubicBezTo>
                  <a:pt x="167541" y="423850"/>
                  <a:pt x="193707" y="424436"/>
                  <a:pt x="221435" y="424436"/>
                </a:cubicBezTo>
                <a:cubicBezTo>
                  <a:pt x="219092" y="427560"/>
                  <a:pt x="217335" y="429708"/>
                  <a:pt x="215773" y="431661"/>
                </a:cubicBezTo>
                <a:cubicBezTo>
                  <a:pt x="191364" y="461733"/>
                  <a:pt x="168322" y="492585"/>
                  <a:pt x="164417" y="532615"/>
                </a:cubicBezTo>
                <a:cubicBezTo>
                  <a:pt x="161878" y="559172"/>
                  <a:pt x="161488" y="585924"/>
                  <a:pt x="160707" y="612480"/>
                </a:cubicBezTo>
                <a:cubicBezTo>
                  <a:pt x="160511" y="617948"/>
                  <a:pt x="159731" y="620877"/>
                  <a:pt x="154458" y="623806"/>
                </a:cubicBezTo>
                <a:cubicBezTo>
                  <a:pt x="134345" y="634741"/>
                  <a:pt x="125558" y="656611"/>
                  <a:pt x="132197" y="677700"/>
                </a:cubicBezTo>
                <a:cubicBezTo>
                  <a:pt x="138837" y="698399"/>
                  <a:pt x="158168" y="711287"/>
                  <a:pt x="180234" y="709529"/>
                </a:cubicBezTo>
                <a:cubicBezTo>
                  <a:pt x="201323" y="707967"/>
                  <a:pt x="218506" y="691369"/>
                  <a:pt x="221631" y="669304"/>
                </a:cubicBezTo>
                <a:cubicBezTo>
                  <a:pt x="224950" y="647043"/>
                  <a:pt x="208743" y="624196"/>
                  <a:pt x="185896" y="619315"/>
                </a:cubicBezTo>
                <a:cubicBezTo>
                  <a:pt x="181601" y="618338"/>
                  <a:pt x="177695" y="618338"/>
                  <a:pt x="178086" y="612090"/>
                </a:cubicBezTo>
                <a:cubicBezTo>
                  <a:pt x="180038" y="582994"/>
                  <a:pt x="180624" y="553704"/>
                  <a:pt x="183748" y="524609"/>
                </a:cubicBezTo>
                <a:cubicBezTo>
                  <a:pt x="184920" y="513674"/>
                  <a:pt x="189411" y="502153"/>
                  <a:pt x="195465" y="492976"/>
                </a:cubicBezTo>
                <a:cubicBezTo>
                  <a:pt x="209719" y="470910"/>
                  <a:pt x="225536" y="450017"/>
                  <a:pt x="241353" y="428927"/>
                </a:cubicBezTo>
                <a:cubicBezTo>
                  <a:pt x="243501" y="425998"/>
                  <a:pt x="248187" y="425217"/>
                  <a:pt x="251702" y="423460"/>
                </a:cubicBezTo>
                <a:close/>
                <a:moveTo>
                  <a:pt x="371029" y="2"/>
                </a:moveTo>
                <a:cubicBezTo>
                  <a:pt x="477419" y="499"/>
                  <a:pt x="563095" y="86838"/>
                  <a:pt x="562763" y="193062"/>
                </a:cubicBezTo>
                <a:cubicBezTo>
                  <a:pt x="562432" y="299452"/>
                  <a:pt x="475928" y="385625"/>
                  <a:pt x="370035" y="385128"/>
                </a:cubicBezTo>
                <a:cubicBezTo>
                  <a:pt x="263313" y="384631"/>
                  <a:pt x="177472" y="298127"/>
                  <a:pt x="177803" y="191571"/>
                </a:cubicBezTo>
                <a:cubicBezTo>
                  <a:pt x="178300" y="85346"/>
                  <a:pt x="264970" y="-495"/>
                  <a:pt x="371029" y="2"/>
                </a:cubicBezTo>
                <a:close/>
              </a:path>
            </a:pathLst>
          </a:custGeom>
          <a:solidFill>
            <a:schemeClr val="tx1"/>
          </a:solidFill>
          <a:ln w="6414" cap="flat">
            <a:noFill/>
            <a:prstDash val="solid"/>
            <a:miter/>
          </a:ln>
          <a:scene3d>
            <a:camera prst="isometricOffAxis1Left">
              <a:rot lat="0" lon="1200000" rev="0"/>
            </a:camera>
            <a:lightRig rig="threePt" dir="t"/>
          </a:scene3d>
        </p:spPr>
        <p:txBody>
          <a:bodyPr rtlCol="0" anchor="ctr"/>
          <a:lstStyle/>
          <a:p>
            <a:endParaRPr lang="en-US"/>
          </a:p>
        </p:txBody>
      </p:sp>
      <p:grpSp>
        <p:nvGrpSpPr>
          <p:cNvPr id="98" name="Group 2"/>
          <p:cNvGrpSpPr/>
          <p:nvPr/>
        </p:nvGrpSpPr>
        <p:grpSpPr>
          <a:xfrm flipH="1">
            <a:off x="6925161" y="3231171"/>
            <a:ext cx="2292741" cy="3307603"/>
            <a:chOff x="4319603" y="1262897"/>
            <a:chExt cx="3719773" cy="5366298"/>
          </a:xfrm>
        </p:grpSpPr>
        <p:sp>
          <p:nvSpPr>
            <p:cNvPr id="1048914" name="Graphic 193"/>
            <p:cNvSpPr/>
            <p:nvPr/>
          </p:nvSpPr>
          <p:spPr>
            <a:xfrm>
              <a:off x="4537623" y="1262897"/>
              <a:ext cx="2619375" cy="4733925"/>
            </a:xfrm>
            <a:custGeom>
              <a:avLst/>
              <a:gdLst>
                <a:gd name="connsiteX0" fmla="*/ 2621596 w 2619375"/>
                <a:gd name="connsiteY0" fmla="*/ 2055495 h 4733925"/>
                <a:gd name="connsiteX1" fmla="*/ 2511106 w 2619375"/>
                <a:gd name="connsiteY1" fmla="*/ 1603058 h 4733925"/>
                <a:gd name="connsiteX2" fmla="*/ 2323463 w 2619375"/>
                <a:gd name="connsiteY2" fmla="*/ 1383983 h 4733925"/>
                <a:gd name="connsiteX3" fmla="*/ 2051048 w 2619375"/>
                <a:gd name="connsiteY3" fmla="*/ 1182053 h 4733925"/>
                <a:gd name="connsiteX4" fmla="*/ 2046286 w 2619375"/>
                <a:gd name="connsiteY4" fmla="*/ 1104900 h 4733925"/>
                <a:gd name="connsiteX5" fmla="*/ 2103436 w 2619375"/>
                <a:gd name="connsiteY5" fmla="*/ 952500 h 4733925"/>
                <a:gd name="connsiteX6" fmla="*/ 2105341 w 2619375"/>
                <a:gd name="connsiteY6" fmla="*/ 926783 h 4733925"/>
                <a:gd name="connsiteX7" fmla="*/ 2172969 w 2619375"/>
                <a:gd name="connsiteY7" fmla="*/ 834390 h 4733925"/>
                <a:gd name="connsiteX8" fmla="*/ 2193923 w 2619375"/>
                <a:gd name="connsiteY8" fmla="*/ 329565 h 4733925"/>
                <a:gd name="connsiteX9" fmla="*/ 2011996 w 2619375"/>
                <a:gd name="connsiteY9" fmla="*/ 67628 h 4733925"/>
                <a:gd name="connsiteX10" fmla="*/ 1313813 w 2619375"/>
                <a:gd name="connsiteY10" fmla="*/ 0 h 4733925"/>
                <a:gd name="connsiteX11" fmla="*/ 1313813 w 2619375"/>
                <a:gd name="connsiteY11" fmla="*/ 0 h 4733925"/>
                <a:gd name="connsiteX12" fmla="*/ 1310956 w 2619375"/>
                <a:gd name="connsiteY12" fmla="*/ 0 h 4733925"/>
                <a:gd name="connsiteX13" fmla="*/ 1308098 w 2619375"/>
                <a:gd name="connsiteY13" fmla="*/ 0 h 4733925"/>
                <a:gd name="connsiteX14" fmla="*/ 1308098 w 2619375"/>
                <a:gd name="connsiteY14" fmla="*/ 0 h 4733925"/>
                <a:gd name="connsiteX15" fmla="*/ 609916 w 2619375"/>
                <a:gd name="connsiteY15" fmla="*/ 67628 h 4733925"/>
                <a:gd name="connsiteX16" fmla="*/ 427988 w 2619375"/>
                <a:gd name="connsiteY16" fmla="*/ 330518 h 4733925"/>
                <a:gd name="connsiteX17" fmla="*/ 448943 w 2619375"/>
                <a:gd name="connsiteY17" fmla="*/ 835343 h 4733925"/>
                <a:gd name="connsiteX18" fmla="*/ 516571 w 2619375"/>
                <a:gd name="connsiteY18" fmla="*/ 927735 h 4733925"/>
                <a:gd name="connsiteX19" fmla="*/ 518476 w 2619375"/>
                <a:gd name="connsiteY19" fmla="*/ 953453 h 4733925"/>
                <a:gd name="connsiteX20" fmla="*/ 575626 w 2619375"/>
                <a:gd name="connsiteY20" fmla="*/ 1105853 h 4733925"/>
                <a:gd name="connsiteX21" fmla="*/ 570863 w 2619375"/>
                <a:gd name="connsiteY21" fmla="*/ 1183005 h 4733925"/>
                <a:gd name="connsiteX22" fmla="*/ 298448 w 2619375"/>
                <a:gd name="connsiteY22" fmla="*/ 1384935 h 4733925"/>
                <a:gd name="connsiteX23" fmla="*/ 110806 w 2619375"/>
                <a:gd name="connsiteY23" fmla="*/ 1604010 h 4733925"/>
                <a:gd name="connsiteX24" fmla="*/ 316 w 2619375"/>
                <a:gd name="connsiteY24" fmla="*/ 2056448 h 4733925"/>
                <a:gd name="connsiteX25" fmla="*/ 26986 w 2619375"/>
                <a:gd name="connsiteY25" fmla="*/ 4124325 h 4733925"/>
                <a:gd name="connsiteX26" fmla="*/ 217486 w 2619375"/>
                <a:gd name="connsiteY26" fmla="*/ 4464368 h 4733925"/>
                <a:gd name="connsiteX27" fmla="*/ 476566 w 2619375"/>
                <a:gd name="connsiteY27" fmla="*/ 4601528 h 4733925"/>
                <a:gd name="connsiteX28" fmla="*/ 917573 w 2619375"/>
                <a:gd name="connsiteY28" fmla="*/ 4708208 h 4733925"/>
                <a:gd name="connsiteX29" fmla="*/ 1214753 w 2619375"/>
                <a:gd name="connsiteY29" fmla="*/ 4734878 h 4733925"/>
                <a:gd name="connsiteX30" fmla="*/ 1310956 w 2619375"/>
                <a:gd name="connsiteY30" fmla="*/ 4733925 h 4733925"/>
                <a:gd name="connsiteX31" fmla="*/ 1407158 w 2619375"/>
                <a:gd name="connsiteY31" fmla="*/ 4734878 h 4733925"/>
                <a:gd name="connsiteX32" fmla="*/ 1704338 w 2619375"/>
                <a:gd name="connsiteY32" fmla="*/ 4708208 h 4733925"/>
                <a:gd name="connsiteX33" fmla="*/ 2145346 w 2619375"/>
                <a:gd name="connsiteY33" fmla="*/ 4601528 h 4733925"/>
                <a:gd name="connsiteX34" fmla="*/ 2404426 w 2619375"/>
                <a:gd name="connsiteY34" fmla="*/ 4464368 h 4733925"/>
                <a:gd name="connsiteX35" fmla="*/ 2594926 w 2619375"/>
                <a:gd name="connsiteY35" fmla="*/ 4124325 h 4733925"/>
                <a:gd name="connsiteX36" fmla="*/ 2621596 w 2619375"/>
                <a:gd name="connsiteY36" fmla="*/ 2055495 h 473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619375" h="4733925">
                  <a:moveTo>
                    <a:pt x="2621596" y="2055495"/>
                  </a:moveTo>
                  <a:cubicBezTo>
                    <a:pt x="2617786" y="1898333"/>
                    <a:pt x="2588259" y="1744028"/>
                    <a:pt x="2511106" y="1603058"/>
                  </a:cubicBezTo>
                  <a:cubicBezTo>
                    <a:pt x="2463481" y="1516380"/>
                    <a:pt x="2396806" y="1447800"/>
                    <a:pt x="2323463" y="1383983"/>
                  </a:cubicBezTo>
                  <a:cubicBezTo>
                    <a:pt x="2309176" y="1371600"/>
                    <a:pt x="2113913" y="1228725"/>
                    <a:pt x="2051048" y="1182053"/>
                  </a:cubicBezTo>
                  <a:cubicBezTo>
                    <a:pt x="2020568" y="1159193"/>
                    <a:pt x="2013901" y="1135380"/>
                    <a:pt x="2046286" y="1104900"/>
                  </a:cubicBezTo>
                  <a:cubicBezTo>
                    <a:pt x="2090101" y="1064895"/>
                    <a:pt x="2117723" y="1016318"/>
                    <a:pt x="2103436" y="952500"/>
                  </a:cubicBezTo>
                  <a:cubicBezTo>
                    <a:pt x="2101531" y="942975"/>
                    <a:pt x="2095816" y="931545"/>
                    <a:pt x="2105341" y="926783"/>
                  </a:cubicBezTo>
                  <a:cubicBezTo>
                    <a:pt x="2119628" y="919163"/>
                    <a:pt x="2152966" y="899160"/>
                    <a:pt x="2172969" y="834390"/>
                  </a:cubicBezTo>
                  <a:cubicBezTo>
                    <a:pt x="2174873" y="826770"/>
                    <a:pt x="2192019" y="468630"/>
                    <a:pt x="2193923" y="329565"/>
                  </a:cubicBezTo>
                  <a:cubicBezTo>
                    <a:pt x="2196781" y="189548"/>
                    <a:pt x="2143441" y="115253"/>
                    <a:pt x="2011996" y="67628"/>
                  </a:cubicBezTo>
                  <a:cubicBezTo>
                    <a:pt x="1991041" y="60008"/>
                    <a:pt x="1775776" y="0"/>
                    <a:pt x="1313813" y="0"/>
                  </a:cubicBezTo>
                  <a:lnTo>
                    <a:pt x="1313813" y="0"/>
                  </a:lnTo>
                  <a:cubicBezTo>
                    <a:pt x="1312861" y="0"/>
                    <a:pt x="1311908" y="0"/>
                    <a:pt x="1310956" y="0"/>
                  </a:cubicBezTo>
                  <a:cubicBezTo>
                    <a:pt x="1310003" y="0"/>
                    <a:pt x="1309051" y="0"/>
                    <a:pt x="1308098" y="0"/>
                  </a:cubicBezTo>
                  <a:lnTo>
                    <a:pt x="1308098" y="0"/>
                  </a:lnTo>
                  <a:cubicBezTo>
                    <a:pt x="846136" y="953"/>
                    <a:pt x="630871" y="60008"/>
                    <a:pt x="609916" y="67628"/>
                  </a:cubicBezTo>
                  <a:cubicBezTo>
                    <a:pt x="479423" y="116205"/>
                    <a:pt x="426083" y="190500"/>
                    <a:pt x="427988" y="330518"/>
                  </a:cubicBezTo>
                  <a:cubicBezTo>
                    <a:pt x="430846" y="469583"/>
                    <a:pt x="447038" y="827723"/>
                    <a:pt x="448943" y="835343"/>
                  </a:cubicBezTo>
                  <a:cubicBezTo>
                    <a:pt x="468946" y="899160"/>
                    <a:pt x="502283" y="920115"/>
                    <a:pt x="516571" y="927735"/>
                  </a:cubicBezTo>
                  <a:cubicBezTo>
                    <a:pt x="526096" y="932498"/>
                    <a:pt x="520381" y="943928"/>
                    <a:pt x="518476" y="953453"/>
                  </a:cubicBezTo>
                  <a:cubicBezTo>
                    <a:pt x="504188" y="1016318"/>
                    <a:pt x="532763" y="1064895"/>
                    <a:pt x="575626" y="1105853"/>
                  </a:cubicBezTo>
                  <a:cubicBezTo>
                    <a:pt x="608011" y="1136333"/>
                    <a:pt x="601343" y="1160145"/>
                    <a:pt x="570863" y="1183005"/>
                  </a:cubicBezTo>
                  <a:cubicBezTo>
                    <a:pt x="507998" y="1230630"/>
                    <a:pt x="312736" y="1372553"/>
                    <a:pt x="298448" y="1384935"/>
                  </a:cubicBezTo>
                  <a:cubicBezTo>
                    <a:pt x="225106" y="1447800"/>
                    <a:pt x="157478" y="1517333"/>
                    <a:pt x="110806" y="1604010"/>
                  </a:cubicBezTo>
                  <a:cubicBezTo>
                    <a:pt x="33653" y="1744980"/>
                    <a:pt x="4126" y="1898333"/>
                    <a:pt x="316" y="2056448"/>
                  </a:cubicBezTo>
                  <a:cubicBezTo>
                    <a:pt x="-2542" y="2223135"/>
                    <a:pt x="14603" y="4053840"/>
                    <a:pt x="26986" y="4124325"/>
                  </a:cubicBezTo>
                  <a:cubicBezTo>
                    <a:pt x="50798" y="4260533"/>
                    <a:pt x="110806" y="4374833"/>
                    <a:pt x="217486" y="4464368"/>
                  </a:cubicBezTo>
                  <a:cubicBezTo>
                    <a:pt x="294638" y="4528185"/>
                    <a:pt x="385126" y="4566285"/>
                    <a:pt x="476566" y="4601528"/>
                  </a:cubicBezTo>
                  <a:cubicBezTo>
                    <a:pt x="618488" y="4657725"/>
                    <a:pt x="764221" y="4693920"/>
                    <a:pt x="917573" y="4708208"/>
                  </a:cubicBezTo>
                  <a:cubicBezTo>
                    <a:pt x="1016633" y="4716780"/>
                    <a:pt x="1115693" y="4725353"/>
                    <a:pt x="1214753" y="4734878"/>
                  </a:cubicBezTo>
                  <a:cubicBezTo>
                    <a:pt x="1227136" y="4735830"/>
                    <a:pt x="1266188" y="4734878"/>
                    <a:pt x="1310956" y="4733925"/>
                  </a:cubicBezTo>
                  <a:cubicBezTo>
                    <a:pt x="1355723" y="4735830"/>
                    <a:pt x="1394776" y="4736783"/>
                    <a:pt x="1407158" y="4734878"/>
                  </a:cubicBezTo>
                  <a:cubicBezTo>
                    <a:pt x="1506218" y="4725353"/>
                    <a:pt x="1605278" y="4717733"/>
                    <a:pt x="1704338" y="4708208"/>
                  </a:cubicBezTo>
                  <a:cubicBezTo>
                    <a:pt x="1856738" y="4694873"/>
                    <a:pt x="2003423" y="4657725"/>
                    <a:pt x="2145346" y="4601528"/>
                  </a:cubicBezTo>
                  <a:cubicBezTo>
                    <a:pt x="2236786" y="4565333"/>
                    <a:pt x="2327273" y="4528185"/>
                    <a:pt x="2404426" y="4464368"/>
                  </a:cubicBezTo>
                  <a:cubicBezTo>
                    <a:pt x="2511106" y="4374833"/>
                    <a:pt x="2571113" y="4260533"/>
                    <a:pt x="2594926" y="4124325"/>
                  </a:cubicBezTo>
                  <a:cubicBezTo>
                    <a:pt x="2608261" y="4053840"/>
                    <a:pt x="2625406" y="2223135"/>
                    <a:pt x="2621596" y="2055495"/>
                  </a:cubicBezTo>
                  <a:close/>
                </a:path>
              </a:pathLst>
            </a:custGeom>
            <a:solidFill>
              <a:srgbClr val="356563"/>
            </a:solidFill>
            <a:ln w="9525" cap="flat">
              <a:noFill/>
              <a:prstDash val="solid"/>
              <a:miter/>
            </a:ln>
          </p:spPr>
          <p:txBody>
            <a:bodyPr rtlCol="0" anchor="ctr"/>
            <a:lstStyle/>
            <a:p>
              <a:endParaRPr lang="en-US"/>
            </a:p>
          </p:txBody>
        </p:sp>
        <p:sp>
          <p:nvSpPr>
            <p:cNvPr id="1048915" name="Freeform: Shape 4"/>
            <p:cNvSpPr/>
            <p:nvPr/>
          </p:nvSpPr>
          <p:spPr>
            <a:xfrm>
              <a:off x="4604577" y="2503864"/>
              <a:ext cx="2485469" cy="3431741"/>
            </a:xfrm>
            <a:custGeom>
              <a:avLst/>
              <a:gdLst>
                <a:gd name="connsiteX0" fmla="*/ 1966499 w 2485469"/>
                <a:gd name="connsiteY0" fmla="*/ 0 h 3352106"/>
                <a:gd name="connsiteX1" fmla="*/ 1971795 w 2485469"/>
                <a:gd name="connsiteY1" fmla="*/ 3916 h 3352106"/>
                <a:gd name="connsiteX2" fmla="*/ 2202364 w 2485469"/>
                <a:gd name="connsiteY2" fmla="*/ 174877 h 3352106"/>
                <a:gd name="connsiteX3" fmla="*/ 2380227 w 2485469"/>
                <a:gd name="connsiteY3" fmla="*/ 382534 h 3352106"/>
                <a:gd name="connsiteX4" fmla="*/ 2484958 w 2485469"/>
                <a:gd name="connsiteY4" fmla="*/ 811389 h 3352106"/>
                <a:gd name="connsiteX5" fmla="*/ 2459678 w 2485469"/>
                <a:gd name="connsiteY5" fmla="*/ 2772392 h 3352106"/>
                <a:gd name="connsiteX6" fmla="*/ 2279107 w 2485469"/>
                <a:gd name="connsiteY6" fmla="*/ 3094712 h 3352106"/>
                <a:gd name="connsiteX7" fmla="*/ 2033530 w 2485469"/>
                <a:gd name="connsiteY7" fmla="*/ 3224723 h 3352106"/>
                <a:gd name="connsiteX8" fmla="*/ 1615508 w 2485469"/>
                <a:gd name="connsiteY8" fmla="*/ 3325843 h 3352106"/>
                <a:gd name="connsiteX9" fmla="*/ 1333817 w 2485469"/>
                <a:gd name="connsiteY9" fmla="*/ 3351123 h 3352106"/>
                <a:gd name="connsiteX10" fmla="*/ 1242629 w 2485469"/>
                <a:gd name="connsiteY10" fmla="*/ 3350219 h 3352106"/>
                <a:gd name="connsiteX11" fmla="*/ 1151440 w 2485469"/>
                <a:gd name="connsiteY11" fmla="*/ 3351123 h 3352106"/>
                <a:gd name="connsiteX12" fmla="*/ 869749 w 2485469"/>
                <a:gd name="connsiteY12" fmla="*/ 3325843 h 3352106"/>
                <a:gd name="connsiteX13" fmla="*/ 451727 w 2485469"/>
                <a:gd name="connsiteY13" fmla="*/ 3224723 h 3352106"/>
                <a:gd name="connsiteX14" fmla="*/ 206151 w 2485469"/>
                <a:gd name="connsiteY14" fmla="*/ 3094712 h 3352106"/>
                <a:gd name="connsiteX15" fmla="*/ 25580 w 2485469"/>
                <a:gd name="connsiteY15" fmla="*/ 2772392 h 3352106"/>
                <a:gd name="connsiteX16" fmla="*/ 300 w 2485469"/>
                <a:gd name="connsiteY16" fmla="*/ 812293 h 3352106"/>
                <a:gd name="connsiteX17" fmla="*/ 105031 w 2485469"/>
                <a:gd name="connsiteY17" fmla="*/ 383436 h 3352106"/>
                <a:gd name="connsiteX18" fmla="*/ 282893 w 2485469"/>
                <a:gd name="connsiteY18" fmla="*/ 175779 h 3352106"/>
                <a:gd name="connsiteX19" fmla="*/ 477529 w 2485469"/>
                <a:gd name="connsiteY19" fmla="*/ 31675 h 3352106"/>
                <a:gd name="connsiteX20" fmla="*/ 499653 w 2485469"/>
                <a:gd name="connsiteY20" fmla="*/ 15299 h 3352106"/>
                <a:gd name="connsiteX21" fmla="*/ 620211 w 2485469"/>
                <a:gd name="connsiteY21" fmla="*/ 40710 h 3352106"/>
                <a:gd name="connsiteX22" fmla="*/ 1203225 w 2485469"/>
                <a:gd name="connsiteY22" fmla="*/ 92211 h 3352106"/>
                <a:gd name="connsiteX23" fmla="*/ 1917169 w 2485469"/>
                <a:gd name="connsiteY23" fmla="*/ 13112 h 335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85469" h="3352106">
                  <a:moveTo>
                    <a:pt x="1966499" y="0"/>
                  </a:moveTo>
                  <a:lnTo>
                    <a:pt x="1971795" y="3916"/>
                  </a:lnTo>
                  <a:cubicBezTo>
                    <a:pt x="2047327" y="59635"/>
                    <a:pt x="2190515" y="164606"/>
                    <a:pt x="2202364" y="174877"/>
                  </a:cubicBezTo>
                  <a:cubicBezTo>
                    <a:pt x="2271884" y="235368"/>
                    <a:pt x="2335084" y="300373"/>
                    <a:pt x="2380227" y="382534"/>
                  </a:cubicBezTo>
                  <a:cubicBezTo>
                    <a:pt x="2453359" y="516156"/>
                    <a:pt x="2481347" y="662419"/>
                    <a:pt x="2484958" y="811389"/>
                  </a:cubicBezTo>
                  <a:cubicBezTo>
                    <a:pt x="2488570" y="970292"/>
                    <a:pt x="2472318" y="2705580"/>
                    <a:pt x="2459678" y="2772392"/>
                  </a:cubicBezTo>
                  <a:cubicBezTo>
                    <a:pt x="2437106" y="2901500"/>
                    <a:pt x="2380227" y="3009843"/>
                    <a:pt x="2279107" y="3094712"/>
                  </a:cubicBezTo>
                  <a:cubicBezTo>
                    <a:pt x="2205976" y="3155202"/>
                    <a:pt x="2120204" y="3190414"/>
                    <a:pt x="2033530" y="3224723"/>
                  </a:cubicBezTo>
                  <a:cubicBezTo>
                    <a:pt x="1899004" y="3277991"/>
                    <a:pt x="1759965" y="3313203"/>
                    <a:pt x="1615508" y="3325843"/>
                  </a:cubicBezTo>
                  <a:cubicBezTo>
                    <a:pt x="1521611" y="3334871"/>
                    <a:pt x="1427714" y="3342094"/>
                    <a:pt x="1333817" y="3351123"/>
                  </a:cubicBezTo>
                  <a:cubicBezTo>
                    <a:pt x="1322080" y="3352928"/>
                    <a:pt x="1285063" y="3352025"/>
                    <a:pt x="1242629" y="3350219"/>
                  </a:cubicBezTo>
                  <a:cubicBezTo>
                    <a:pt x="1200194" y="3351123"/>
                    <a:pt x="1163178" y="3352025"/>
                    <a:pt x="1151440" y="3351123"/>
                  </a:cubicBezTo>
                  <a:cubicBezTo>
                    <a:pt x="1057543" y="3342094"/>
                    <a:pt x="963646" y="3333968"/>
                    <a:pt x="869749" y="3325843"/>
                  </a:cubicBezTo>
                  <a:cubicBezTo>
                    <a:pt x="724390" y="3312299"/>
                    <a:pt x="586252" y="3277991"/>
                    <a:pt x="451727" y="3224723"/>
                  </a:cubicBezTo>
                  <a:cubicBezTo>
                    <a:pt x="365053" y="3191317"/>
                    <a:pt x="279282" y="3155202"/>
                    <a:pt x="206151" y="3094712"/>
                  </a:cubicBezTo>
                  <a:cubicBezTo>
                    <a:pt x="105031" y="3009843"/>
                    <a:pt x="48151" y="2901500"/>
                    <a:pt x="25580" y="2772392"/>
                  </a:cubicBezTo>
                  <a:cubicBezTo>
                    <a:pt x="13842" y="2705580"/>
                    <a:pt x="-2410" y="970292"/>
                    <a:pt x="300" y="812293"/>
                  </a:cubicBezTo>
                  <a:cubicBezTo>
                    <a:pt x="3911" y="662419"/>
                    <a:pt x="31899" y="517059"/>
                    <a:pt x="105031" y="383436"/>
                  </a:cubicBezTo>
                  <a:cubicBezTo>
                    <a:pt x="149270" y="301277"/>
                    <a:pt x="213374" y="235368"/>
                    <a:pt x="282893" y="175779"/>
                  </a:cubicBezTo>
                  <a:cubicBezTo>
                    <a:pt x="293051" y="166977"/>
                    <a:pt x="399700" y="89105"/>
                    <a:pt x="477529" y="31675"/>
                  </a:cubicBezTo>
                  <a:lnTo>
                    <a:pt x="499653" y="15299"/>
                  </a:lnTo>
                  <a:lnTo>
                    <a:pt x="620211" y="40710"/>
                  </a:lnTo>
                  <a:cubicBezTo>
                    <a:pt x="799406" y="73873"/>
                    <a:pt x="996421" y="92211"/>
                    <a:pt x="1203225" y="92211"/>
                  </a:cubicBezTo>
                  <a:cubicBezTo>
                    <a:pt x="1461730" y="92211"/>
                    <a:pt x="1704940" y="63557"/>
                    <a:pt x="1917169" y="13112"/>
                  </a:cubicBezTo>
                  <a:close/>
                </a:path>
              </a:pathLst>
            </a:custGeom>
            <a:solidFill>
              <a:schemeClr val="accent1">
                <a:lumMod val="40000"/>
                <a:lumOff val="60000"/>
              </a:schemeClr>
            </a:solidFill>
            <a:ln w="9525" cap="flat">
              <a:noFill/>
              <a:prstDash val="solid"/>
              <a:miter/>
            </a:ln>
          </p:spPr>
          <p:txBody>
            <a:bodyPr rtlCol="0" anchor="ctr"/>
            <a:lstStyle/>
            <a:p>
              <a:endParaRPr lang="en-US"/>
            </a:p>
          </p:txBody>
        </p:sp>
        <p:sp>
          <p:nvSpPr>
            <p:cNvPr id="1048916" name="Freeform: Shape 5"/>
            <p:cNvSpPr/>
            <p:nvPr/>
          </p:nvSpPr>
          <p:spPr>
            <a:xfrm>
              <a:off x="4601530" y="5049480"/>
              <a:ext cx="2470815" cy="885067"/>
            </a:xfrm>
            <a:custGeom>
              <a:avLst/>
              <a:gdLst>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264318 w 2484164"/>
                <a:gd name="connsiteY11" fmla="*/ 87360 h 885067"/>
                <a:gd name="connsiteX12" fmla="*/ 275748 w 2484164"/>
                <a:gd name="connsiteY12" fmla="*/ 81645 h 885067"/>
                <a:gd name="connsiteX13" fmla="*/ 292625 w 2484164"/>
                <a:gd name="connsiteY13" fmla="*/ 93641 h 885067"/>
                <a:gd name="connsiteX14" fmla="*/ 292920 w 2484164"/>
                <a:gd name="connsiteY14" fmla="*/ 97187 h 885067"/>
                <a:gd name="connsiteX15" fmla="*/ 419912 w 2484164"/>
                <a:gd name="connsiteY15" fmla="*/ 67746 h 885067"/>
                <a:gd name="connsiteX16" fmla="*/ 1274953 w 2484164"/>
                <a:gd name="connsiteY16" fmla="*/ 0 h 885067"/>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264318 w 2484164"/>
                <a:gd name="connsiteY11" fmla="*/ 87360 h 885067"/>
                <a:gd name="connsiteX12" fmla="*/ 275748 w 2484164"/>
                <a:gd name="connsiteY12" fmla="*/ 81645 h 885067"/>
                <a:gd name="connsiteX13" fmla="*/ 292625 w 2484164"/>
                <a:gd name="connsiteY13" fmla="*/ 93641 h 885067"/>
                <a:gd name="connsiteX14" fmla="*/ 419912 w 2484164"/>
                <a:gd name="connsiteY14" fmla="*/ 67746 h 885067"/>
                <a:gd name="connsiteX15" fmla="*/ 1274953 w 2484164"/>
                <a:gd name="connsiteY15" fmla="*/ 0 h 885067"/>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264318 w 2484164"/>
                <a:gd name="connsiteY11" fmla="*/ 87360 h 885067"/>
                <a:gd name="connsiteX12" fmla="*/ 275748 w 2484164"/>
                <a:gd name="connsiteY12" fmla="*/ 81645 h 885067"/>
                <a:gd name="connsiteX13" fmla="*/ 419912 w 2484164"/>
                <a:gd name="connsiteY13" fmla="*/ 67746 h 885067"/>
                <a:gd name="connsiteX14" fmla="*/ 1274953 w 2484164"/>
                <a:gd name="connsiteY14" fmla="*/ 0 h 885067"/>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264318 w 2484164"/>
                <a:gd name="connsiteY11" fmla="*/ 87360 h 885067"/>
                <a:gd name="connsiteX12" fmla="*/ 419912 w 2484164"/>
                <a:gd name="connsiteY12" fmla="*/ 67746 h 885067"/>
                <a:gd name="connsiteX13" fmla="*/ 1274953 w 2484164"/>
                <a:gd name="connsiteY13" fmla="*/ 0 h 885067"/>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419912 w 2484164"/>
                <a:gd name="connsiteY11" fmla="*/ 67746 h 885067"/>
                <a:gd name="connsiteX12" fmla="*/ 1274953 w 2484164"/>
                <a:gd name="connsiteY12" fmla="*/ 0 h 885067"/>
                <a:gd name="connsiteX0" fmla="*/ 1274953 w 2484164"/>
                <a:gd name="connsiteY0" fmla="*/ 0 h 885067"/>
                <a:gd name="connsiteX1" fmla="*/ 2484164 w 2484164"/>
                <a:gd name="connsiteY1" fmla="*/ 231299 h 885067"/>
                <a:gd name="connsiteX2" fmla="*/ 2443326 w 2484164"/>
                <a:gd name="connsiteY2" fmla="*/ 394363 h 885067"/>
                <a:gd name="connsiteX3" fmla="*/ 2183606 w 2484164"/>
                <a:gd name="connsiteY3" fmla="*/ 696008 h 885067"/>
                <a:gd name="connsiteX4" fmla="*/ 1619726 w 2484164"/>
                <a:gd name="connsiteY4" fmla="*/ 866505 h 885067"/>
                <a:gd name="connsiteX5" fmla="*/ 1249203 w 2484164"/>
                <a:gd name="connsiteY5" fmla="*/ 883650 h 885067"/>
                <a:gd name="connsiteX6" fmla="*/ 444341 w 2484164"/>
                <a:gd name="connsiteY6" fmla="*/ 771255 h 885067"/>
                <a:gd name="connsiteX7" fmla="*/ 46196 w 2484164"/>
                <a:gd name="connsiteY7" fmla="*/ 457883 h 885067"/>
                <a:gd name="connsiteX8" fmla="*/ 9048 w 2484164"/>
                <a:gd name="connsiteY8" fmla="*/ 244523 h 885067"/>
                <a:gd name="connsiteX9" fmla="*/ 230028 w 2484164"/>
                <a:gd name="connsiteY9" fmla="*/ 103553 h 885067"/>
                <a:gd name="connsiteX10" fmla="*/ 419912 w 2484164"/>
                <a:gd name="connsiteY10" fmla="*/ 67746 h 885067"/>
                <a:gd name="connsiteX11" fmla="*/ 1274953 w 2484164"/>
                <a:gd name="connsiteY11" fmla="*/ 0 h 885067"/>
                <a:gd name="connsiteX0" fmla="*/ 1274953 w 2470815"/>
                <a:gd name="connsiteY0" fmla="*/ 0 h 885067"/>
                <a:gd name="connsiteX1" fmla="*/ 2470815 w 2470815"/>
                <a:gd name="connsiteY1" fmla="*/ 257996 h 885067"/>
                <a:gd name="connsiteX2" fmla="*/ 2443326 w 2470815"/>
                <a:gd name="connsiteY2" fmla="*/ 394363 h 885067"/>
                <a:gd name="connsiteX3" fmla="*/ 2183606 w 2470815"/>
                <a:gd name="connsiteY3" fmla="*/ 696008 h 885067"/>
                <a:gd name="connsiteX4" fmla="*/ 1619726 w 2470815"/>
                <a:gd name="connsiteY4" fmla="*/ 866505 h 885067"/>
                <a:gd name="connsiteX5" fmla="*/ 1249203 w 2470815"/>
                <a:gd name="connsiteY5" fmla="*/ 883650 h 885067"/>
                <a:gd name="connsiteX6" fmla="*/ 444341 w 2470815"/>
                <a:gd name="connsiteY6" fmla="*/ 771255 h 885067"/>
                <a:gd name="connsiteX7" fmla="*/ 46196 w 2470815"/>
                <a:gd name="connsiteY7" fmla="*/ 457883 h 885067"/>
                <a:gd name="connsiteX8" fmla="*/ 9048 w 2470815"/>
                <a:gd name="connsiteY8" fmla="*/ 244523 h 885067"/>
                <a:gd name="connsiteX9" fmla="*/ 230028 w 2470815"/>
                <a:gd name="connsiteY9" fmla="*/ 103553 h 885067"/>
                <a:gd name="connsiteX10" fmla="*/ 419912 w 2470815"/>
                <a:gd name="connsiteY10" fmla="*/ 67746 h 885067"/>
                <a:gd name="connsiteX11" fmla="*/ 1274953 w 2470815"/>
                <a:gd name="connsiteY11" fmla="*/ 0 h 885067"/>
                <a:gd name="connsiteX0" fmla="*/ 1274953 w 2470815"/>
                <a:gd name="connsiteY0" fmla="*/ 0 h 885067"/>
                <a:gd name="connsiteX1" fmla="*/ 2470815 w 2470815"/>
                <a:gd name="connsiteY1" fmla="*/ 257996 h 885067"/>
                <a:gd name="connsiteX2" fmla="*/ 2443326 w 2470815"/>
                <a:gd name="connsiteY2" fmla="*/ 394363 h 885067"/>
                <a:gd name="connsiteX3" fmla="*/ 2183606 w 2470815"/>
                <a:gd name="connsiteY3" fmla="*/ 696008 h 885067"/>
                <a:gd name="connsiteX4" fmla="*/ 1619726 w 2470815"/>
                <a:gd name="connsiteY4" fmla="*/ 866505 h 885067"/>
                <a:gd name="connsiteX5" fmla="*/ 1249203 w 2470815"/>
                <a:gd name="connsiteY5" fmla="*/ 883650 h 885067"/>
                <a:gd name="connsiteX6" fmla="*/ 444341 w 2470815"/>
                <a:gd name="connsiteY6" fmla="*/ 771255 h 885067"/>
                <a:gd name="connsiteX7" fmla="*/ 46196 w 2470815"/>
                <a:gd name="connsiteY7" fmla="*/ 457883 h 885067"/>
                <a:gd name="connsiteX8" fmla="*/ 9048 w 2470815"/>
                <a:gd name="connsiteY8" fmla="*/ 244523 h 885067"/>
                <a:gd name="connsiteX9" fmla="*/ 230028 w 2470815"/>
                <a:gd name="connsiteY9" fmla="*/ 103553 h 885067"/>
                <a:gd name="connsiteX10" fmla="*/ 419912 w 2470815"/>
                <a:gd name="connsiteY10" fmla="*/ 67746 h 885067"/>
                <a:gd name="connsiteX11" fmla="*/ 1274953 w 2470815"/>
                <a:gd name="connsiteY11" fmla="*/ 0 h 885067"/>
                <a:gd name="connsiteX0" fmla="*/ 1274953 w 2476854"/>
                <a:gd name="connsiteY0" fmla="*/ 0 h 885067"/>
                <a:gd name="connsiteX1" fmla="*/ 2470815 w 2476854"/>
                <a:gd name="connsiteY1" fmla="*/ 257996 h 885067"/>
                <a:gd name="connsiteX2" fmla="*/ 2443326 w 2476854"/>
                <a:gd name="connsiteY2" fmla="*/ 394363 h 885067"/>
                <a:gd name="connsiteX3" fmla="*/ 2183606 w 2476854"/>
                <a:gd name="connsiteY3" fmla="*/ 696008 h 885067"/>
                <a:gd name="connsiteX4" fmla="*/ 1619726 w 2476854"/>
                <a:gd name="connsiteY4" fmla="*/ 866505 h 885067"/>
                <a:gd name="connsiteX5" fmla="*/ 1249203 w 2476854"/>
                <a:gd name="connsiteY5" fmla="*/ 883650 h 885067"/>
                <a:gd name="connsiteX6" fmla="*/ 444341 w 2476854"/>
                <a:gd name="connsiteY6" fmla="*/ 771255 h 885067"/>
                <a:gd name="connsiteX7" fmla="*/ 46196 w 2476854"/>
                <a:gd name="connsiteY7" fmla="*/ 457883 h 885067"/>
                <a:gd name="connsiteX8" fmla="*/ 9048 w 2476854"/>
                <a:gd name="connsiteY8" fmla="*/ 244523 h 885067"/>
                <a:gd name="connsiteX9" fmla="*/ 230028 w 2476854"/>
                <a:gd name="connsiteY9" fmla="*/ 103553 h 885067"/>
                <a:gd name="connsiteX10" fmla="*/ 419912 w 2476854"/>
                <a:gd name="connsiteY10" fmla="*/ 67746 h 885067"/>
                <a:gd name="connsiteX11" fmla="*/ 1274953 w 2476854"/>
                <a:gd name="connsiteY11" fmla="*/ 0 h 885067"/>
                <a:gd name="connsiteX0" fmla="*/ 1274953 w 2512748"/>
                <a:gd name="connsiteY0" fmla="*/ 0 h 885067"/>
                <a:gd name="connsiteX1" fmla="*/ 2470815 w 2512748"/>
                <a:gd name="connsiteY1" fmla="*/ 257996 h 885067"/>
                <a:gd name="connsiteX2" fmla="*/ 2183606 w 2512748"/>
                <a:gd name="connsiteY2" fmla="*/ 696008 h 885067"/>
                <a:gd name="connsiteX3" fmla="*/ 1619726 w 2512748"/>
                <a:gd name="connsiteY3" fmla="*/ 866505 h 885067"/>
                <a:gd name="connsiteX4" fmla="*/ 1249203 w 2512748"/>
                <a:gd name="connsiteY4" fmla="*/ 883650 h 885067"/>
                <a:gd name="connsiteX5" fmla="*/ 444341 w 2512748"/>
                <a:gd name="connsiteY5" fmla="*/ 771255 h 885067"/>
                <a:gd name="connsiteX6" fmla="*/ 46196 w 2512748"/>
                <a:gd name="connsiteY6" fmla="*/ 457883 h 885067"/>
                <a:gd name="connsiteX7" fmla="*/ 9048 w 2512748"/>
                <a:gd name="connsiteY7" fmla="*/ 244523 h 885067"/>
                <a:gd name="connsiteX8" fmla="*/ 230028 w 2512748"/>
                <a:gd name="connsiteY8" fmla="*/ 103553 h 885067"/>
                <a:gd name="connsiteX9" fmla="*/ 419912 w 2512748"/>
                <a:gd name="connsiteY9" fmla="*/ 67746 h 885067"/>
                <a:gd name="connsiteX10" fmla="*/ 1274953 w 2512748"/>
                <a:gd name="connsiteY10" fmla="*/ 0 h 885067"/>
                <a:gd name="connsiteX0" fmla="*/ 1274953 w 2471110"/>
                <a:gd name="connsiteY0" fmla="*/ 0 h 885067"/>
                <a:gd name="connsiteX1" fmla="*/ 2470815 w 2471110"/>
                <a:gd name="connsiteY1" fmla="*/ 257996 h 885067"/>
                <a:gd name="connsiteX2" fmla="*/ 2183606 w 2471110"/>
                <a:gd name="connsiteY2" fmla="*/ 696008 h 885067"/>
                <a:gd name="connsiteX3" fmla="*/ 1619726 w 2471110"/>
                <a:gd name="connsiteY3" fmla="*/ 866505 h 885067"/>
                <a:gd name="connsiteX4" fmla="*/ 1249203 w 2471110"/>
                <a:gd name="connsiteY4" fmla="*/ 883650 h 885067"/>
                <a:gd name="connsiteX5" fmla="*/ 444341 w 2471110"/>
                <a:gd name="connsiteY5" fmla="*/ 771255 h 885067"/>
                <a:gd name="connsiteX6" fmla="*/ 46196 w 2471110"/>
                <a:gd name="connsiteY6" fmla="*/ 457883 h 885067"/>
                <a:gd name="connsiteX7" fmla="*/ 9048 w 2471110"/>
                <a:gd name="connsiteY7" fmla="*/ 244523 h 885067"/>
                <a:gd name="connsiteX8" fmla="*/ 230028 w 2471110"/>
                <a:gd name="connsiteY8" fmla="*/ 103553 h 885067"/>
                <a:gd name="connsiteX9" fmla="*/ 419912 w 2471110"/>
                <a:gd name="connsiteY9" fmla="*/ 67746 h 885067"/>
                <a:gd name="connsiteX10" fmla="*/ 1274953 w 2471110"/>
                <a:gd name="connsiteY10" fmla="*/ 0 h 885067"/>
                <a:gd name="connsiteX0" fmla="*/ 1274953 w 2471110"/>
                <a:gd name="connsiteY0" fmla="*/ 0 h 885067"/>
                <a:gd name="connsiteX1" fmla="*/ 2470815 w 2471110"/>
                <a:gd name="connsiteY1" fmla="*/ 257996 h 885067"/>
                <a:gd name="connsiteX2" fmla="*/ 2183606 w 2471110"/>
                <a:gd name="connsiteY2" fmla="*/ 696008 h 885067"/>
                <a:gd name="connsiteX3" fmla="*/ 1619726 w 2471110"/>
                <a:gd name="connsiteY3" fmla="*/ 866505 h 885067"/>
                <a:gd name="connsiteX4" fmla="*/ 1249203 w 2471110"/>
                <a:gd name="connsiteY4" fmla="*/ 883650 h 885067"/>
                <a:gd name="connsiteX5" fmla="*/ 444341 w 2471110"/>
                <a:gd name="connsiteY5" fmla="*/ 771255 h 885067"/>
                <a:gd name="connsiteX6" fmla="*/ 46196 w 2471110"/>
                <a:gd name="connsiteY6" fmla="*/ 457883 h 885067"/>
                <a:gd name="connsiteX7" fmla="*/ 9048 w 2471110"/>
                <a:gd name="connsiteY7" fmla="*/ 244523 h 885067"/>
                <a:gd name="connsiteX8" fmla="*/ 230028 w 2471110"/>
                <a:gd name="connsiteY8" fmla="*/ 103553 h 885067"/>
                <a:gd name="connsiteX9" fmla="*/ 419912 w 2471110"/>
                <a:gd name="connsiteY9" fmla="*/ 67746 h 885067"/>
                <a:gd name="connsiteX10" fmla="*/ 1274953 w 2471110"/>
                <a:gd name="connsiteY10" fmla="*/ 0 h 885067"/>
                <a:gd name="connsiteX0" fmla="*/ 1274953 w 2470815"/>
                <a:gd name="connsiteY0" fmla="*/ 0 h 885067"/>
                <a:gd name="connsiteX1" fmla="*/ 2470815 w 2470815"/>
                <a:gd name="connsiteY1" fmla="*/ 257996 h 885067"/>
                <a:gd name="connsiteX2" fmla="*/ 2183606 w 2470815"/>
                <a:gd name="connsiteY2" fmla="*/ 696008 h 885067"/>
                <a:gd name="connsiteX3" fmla="*/ 1619726 w 2470815"/>
                <a:gd name="connsiteY3" fmla="*/ 866505 h 885067"/>
                <a:gd name="connsiteX4" fmla="*/ 1249203 w 2470815"/>
                <a:gd name="connsiteY4" fmla="*/ 883650 h 885067"/>
                <a:gd name="connsiteX5" fmla="*/ 444341 w 2470815"/>
                <a:gd name="connsiteY5" fmla="*/ 771255 h 885067"/>
                <a:gd name="connsiteX6" fmla="*/ 46196 w 2470815"/>
                <a:gd name="connsiteY6" fmla="*/ 457883 h 885067"/>
                <a:gd name="connsiteX7" fmla="*/ 9048 w 2470815"/>
                <a:gd name="connsiteY7" fmla="*/ 244523 h 885067"/>
                <a:gd name="connsiteX8" fmla="*/ 230028 w 2470815"/>
                <a:gd name="connsiteY8" fmla="*/ 103553 h 885067"/>
                <a:gd name="connsiteX9" fmla="*/ 419912 w 2470815"/>
                <a:gd name="connsiteY9" fmla="*/ 67746 h 885067"/>
                <a:gd name="connsiteX10" fmla="*/ 1274953 w 2470815"/>
                <a:gd name="connsiteY10" fmla="*/ 0 h 88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0815" h="885067">
                  <a:moveTo>
                    <a:pt x="1274953" y="0"/>
                  </a:moveTo>
                  <a:cubicBezTo>
                    <a:pt x="1942782" y="0"/>
                    <a:pt x="2454129" y="126917"/>
                    <a:pt x="2470815" y="257996"/>
                  </a:cubicBezTo>
                  <a:cubicBezTo>
                    <a:pt x="2468744" y="470777"/>
                    <a:pt x="2325454" y="594590"/>
                    <a:pt x="2183606" y="696008"/>
                  </a:cubicBezTo>
                  <a:cubicBezTo>
                    <a:pt x="2041758" y="797426"/>
                    <a:pt x="1817846" y="843645"/>
                    <a:pt x="1619726" y="866505"/>
                  </a:cubicBezTo>
                  <a:cubicBezTo>
                    <a:pt x="1496853" y="880793"/>
                    <a:pt x="1373028" y="888413"/>
                    <a:pt x="1249203" y="883650"/>
                  </a:cubicBezTo>
                  <a:cubicBezTo>
                    <a:pt x="976788" y="873173"/>
                    <a:pt x="705326" y="859838"/>
                    <a:pt x="444341" y="771255"/>
                  </a:cubicBezTo>
                  <a:cubicBezTo>
                    <a:pt x="274796" y="714105"/>
                    <a:pt x="137636" y="613140"/>
                    <a:pt x="46196" y="457883"/>
                  </a:cubicBezTo>
                  <a:cubicBezTo>
                    <a:pt x="7143" y="392160"/>
                    <a:pt x="-12859" y="321675"/>
                    <a:pt x="9048" y="244523"/>
                  </a:cubicBezTo>
                  <a:cubicBezTo>
                    <a:pt x="55721" y="154988"/>
                    <a:pt x="141446" y="126413"/>
                    <a:pt x="230028" y="103553"/>
                  </a:cubicBezTo>
                  <a:cubicBezTo>
                    <a:pt x="298505" y="74090"/>
                    <a:pt x="245758" y="85005"/>
                    <a:pt x="419912" y="67746"/>
                  </a:cubicBezTo>
                  <a:cubicBezTo>
                    <a:pt x="638736" y="25889"/>
                    <a:pt x="941039" y="0"/>
                    <a:pt x="1274953" y="0"/>
                  </a:cubicBezTo>
                  <a:close/>
                </a:path>
              </a:pathLst>
            </a:custGeom>
            <a:solidFill>
              <a:schemeClr val="accent1"/>
            </a:solidFill>
            <a:ln w="9525" cap="flat">
              <a:noFill/>
              <a:prstDash val="solid"/>
              <a:miter/>
            </a:ln>
          </p:spPr>
          <p:txBody>
            <a:bodyPr rtlCol="0" anchor="ctr"/>
            <a:lstStyle/>
            <a:p>
              <a:endParaRPr lang="en-US" dirty="0"/>
            </a:p>
          </p:txBody>
        </p:sp>
        <p:sp>
          <p:nvSpPr>
            <p:cNvPr id="1048917" name="Freeform: Shape 6"/>
            <p:cNvSpPr/>
            <p:nvPr/>
          </p:nvSpPr>
          <p:spPr>
            <a:xfrm>
              <a:off x="4622028" y="6023970"/>
              <a:ext cx="581025" cy="219075"/>
            </a:xfrm>
            <a:custGeom>
              <a:avLst/>
              <a:gdLst>
                <a:gd name="connsiteX0" fmla="*/ 20456 w 581025"/>
                <a:gd name="connsiteY0" fmla="*/ 226357 h 219075"/>
                <a:gd name="connsiteX1" fmla="*/ 74749 w 581025"/>
                <a:gd name="connsiteY1" fmla="*/ 38714 h 219075"/>
                <a:gd name="connsiteX2" fmla="*/ 370976 w 581025"/>
                <a:gd name="connsiteY2" fmla="*/ 3471 h 219075"/>
                <a:gd name="connsiteX3" fmla="*/ 534806 w 581025"/>
                <a:gd name="connsiteY3" fmla="*/ 36809 h 219075"/>
                <a:gd name="connsiteX4" fmla="*/ 575764 w 581025"/>
                <a:gd name="connsiteY4" fmla="*/ 150157 h 219075"/>
                <a:gd name="connsiteX5" fmla="*/ 275726 w 581025"/>
                <a:gd name="connsiteY5" fmla="*/ 215879 h 219075"/>
                <a:gd name="connsiteX6" fmla="*/ 171904 w 581025"/>
                <a:gd name="connsiteY6" fmla="*/ 211116 h 219075"/>
                <a:gd name="connsiteX7" fmla="*/ 35696 w 581025"/>
                <a:gd name="connsiteY7" fmla="*/ 170159 h 219075"/>
                <a:gd name="connsiteX8" fmla="*/ 20456 w 581025"/>
                <a:gd name="connsiteY8" fmla="*/ 226357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1025" h="219075">
                  <a:moveTo>
                    <a:pt x="20456" y="226357"/>
                  </a:moveTo>
                  <a:cubicBezTo>
                    <a:pt x="-23359" y="168254"/>
                    <a:pt x="7121" y="58716"/>
                    <a:pt x="74749" y="38714"/>
                  </a:cubicBezTo>
                  <a:cubicBezTo>
                    <a:pt x="170951" y="10139"/>
                    <a:pt x="270964" y="-7959"/>
                    <a:pt x="370976" y="3471"/>
                  </a:cubicBezTo>
                  <a:cubicBezTo>
                    <a:pt x="425269" y="10139"/>
                    <a:pt x="482419" y="13949"/>
                    <a:pt x="534806" y="36809"/>
                  </a:cubicBezTo>
                  <a:cubicBezTo>
                    <a:pt x="579574" y="56811"/>
                    <a:pt x="599576" y="106341"/>
                    <a:pt x="575764" y="150157"/>
                  </a:cubicBezTo>
                  <a:cubicBezTo>
                    <a:pt x="484324" y="213021"/>
                    <a:pt x="380501" y="218736"/>
                    <a:pt x="275726" y="215879"/>
                  </a:cubicBezTo>
                  <a:cubicBezTo>
                    <a:pt x="241436" y="214926"/>
                    <a:pt x="206194" y="213974"/>
                    <a:pt x="171904" y="211116"/>
                  </a:cubicBezTo>
                  <a:cubicBezTo>
                    <a:pt x="124279" y="206354"/>
                    <a:pt x="78559" y="193971"/>
                    <a:pt x="35696" y="170159"/>
                  </a:cubicBezTo>
                  <a:cubicBezTo>
                    <a:pt x="27124" y="188257"/>
                    <a:pt x="41411" y="212069"/>
                    <a:pt x="20456" y="226357"/>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grpSp>
          <p:nvGrpSpPr>
            <p:cNvPr id="99" name="Group 7"/>
            <p:cNvGrpSpPr/>
            <p:nvPr/>
          </p:nvGrpSpPr>
          <p:grpSpPr>
            <a:xfrm>
              <a:off x="5785214" y="6136921"/>
              <a:ext cx="782971" cy="492274"/>
              <a:chOff x="5785214" y="6136921"/>
              <a:chExt cx="782971" cy="492274"/>
            </a:xfrm>
          </p:grpSpPr>
          <p:sp>
            <p:nvSpPr>
              <p:cNvPr id="1048918" name="Freeform: Shape 35"/>
              <p:cNvSpPr/>
              <p:nvPr/>
            </p:nvSpPr>
            <p:spPr>
              <a:xfrm>
                <a:off x="5796706" y="6136921"/>
                <a:ext cx="771479" cy="432741"/>
              </a:xfrm>
              <a:custGeom>
                <a:avLst/>
                <a:gdLst>
                  <a:gd name="connsiteX0" fmla="*/ 474553 w 771479"/>
                  <a:gd name="connsiteY0" fmla="*/ 57 h 432741"/>
                  <a:gd name="connsiteX1" fmla="*/ 674578 w 771479"/>
                  <a:gd name="connsiteY1" fmla="*/ 53397 h 432741"/>
                  <a:gd name="connsiteX2" fmla="*/ 764113 w 771479"/>
                  <a:gd name="connsiteY2" fmla="*/ 291522 h 432741"/>
                  <a:gd name="connsiteX3" fmla="*/ 689818 w 771479"/>
                  <a:gd name="connsiteY3" fmla="*/ 394392 h 432741"/>
                  <a:gd name="connsiteX4" fmla="*/ 282148 w 771479"/>
                  <a:gd name="connsiteY4" fmla="*/ 298189 h 432741"/>
                  <a:gd name="connsiteX5" fmla="*/ 252859 w 771479"/>
                  <a:gd name="connsiteY5" fmla="*/ 210917 h 432741"/>
                  <a:gd name="connsiteX6" fmla="*/ 256736 w 771479"/>
                  <a:gd name="connsiteY6" fmla="*/ 175476 h 432741"/>
                  <a:gd name="connsiteX7" fmla="*/ 248530 w 771479"/>
                  <a:gd name="connsiteY7" fmla="*/ 242945 h 432741"/>
                  <a:gd name="connsiteX8" fmla="*/ 255478 w 771479"/>
                  <a:gd name="connsiteY8" fmla="*/ 326765 h 432741"/>
                  <a:gd name="connsiteX9" fmla="*/ 229761 w 771479"/>
                  <a:gd name="connsiteY9" fmla="*/ 345815 h 432741"/>
                  <a:gd name="connsiteX10" fmla="*/ 16401 w 771479"/>
                  <a:gd name="connsiteY10" fmla="*/ 304857 h 432741"/>
                  <a:gd name="connsiteX11" fmla="*/ 59263 w 771479"/>
                  <a:gd name="connsiteY11" fmla="*/ 195320 h 432741"/>
                  <a:gd name="connsiteX12" fmla="*/ 182136 w 771479"/>
                  <a:gd name="connsiteY12" fmla="*/ 171507 h 432741"/>
                  <a:gd name="connsiteX13" fmla="*/ 258725 w 771479"/>
                  <a:gd name="connsiteY13" fmla="*/ 159125 h 432741"/>
                  <a:gd name="connsiteX14" fmla="*/ 258229 w 771479"/>
                  <a:gd name="connsiteY14" fmla="*/ 163209 h 432741"/>
                  <a:gd name="connsiteX15" fmla="*/ 282148 w 771479"/>
                  <a:gd name="connsiteY15" fmla="*/ 117214 h 432741"/>
                  <a:gd name="connsiteX16" fmla="*/ 474553 w 771479"/>
                  <a:gd name="connsiteY16" fmla="*/ 57 h 432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71479" h="432741">
                    <a:moveTo>
                      <a:pt x="474553" y="57"/>
                    </a:moveTo>
                    <a:cubicBezTo>
                      <a:pt x="546943" y="-895"/>
                      <a:pt x="614571" y="9582"/>
                      <a:pt x="674578" y="53397"/>
                    </a:cubicBezTo>
                    <a:cubicBezTo>
                      <a:pt x="756493" y="113405"/>
                      <a:pt x="786973" y="192462"/>
                      <a:pt x="764113" y="291522"/>
                    </a:cubicBezTo>
                    <a:cubicBezTo>
                      <a:pt x="761256" y="342005"/>
                      <a:pt x="726966" y="370580"/>
                      <a:pt x="689818" y="394392"/>
                    </a:cubicBezTo>
                    <a:cubicBezTo>
                      <a:pt x="565993" y="473450"/>
                      <a:pt x="358348" y="424872"/>
                      <a:pt x="282148" y="298189"/>
                    </a:cubicBezTo>
                    <a:cubicBezTo>
                      <a:pt x="266432" y="272472"/>
                      <a:pt x="254764" y="242231"/>
                      <a:pt x="252859" y="210917"/>
                    </a:cubicBezTo>
                    <a:lnTo>
                      <a:pt x="256736" y="175476"/>
                    </a:lnTo>
                    <a:lnTo>
                      <a:pt x="248530" y="242945"/>
                    </a:lnTo>
                    <a:cubicBezTo>
                      <a:pt x="246051" y="270806"/>
                      <a:pt x="246430" y="298667"/>
                      <a:pt x="255478" y="326765"/>
                    </a:cubicBezTo>
                    <a:cubicBezTo>
                      <a:pt x="264051" y="352482"/>
                      <a:pt x="242143" y="345815"/>
                      <a:pt x="229761" y="345815"/>
                    </a:cubicBezTo>
                    <a:cubicBezTo>
                      <a:pt x="156418" y="345815"/>
                      <a:pt x="81171" y="351530"/>
                      <a:pt x="16401" y="304857"/>
                    </a:cubicBezTo>
                    <a:cubicBezTo>
                      <a:pt x="-12015" y="279775"/>
                      <a:pt x="-6995" y="217545"/>
                      <a:pt x="59263" y="195320"/>
                    </a:cubicBezTo>
                    <a:cubicBezTo>
                      <a:pt x="98316" y="181985"/>
                      <a:pt x="139273" y="168650"/>
                      <a:pt x="182136" y="171507"/>
                    </a:cubicBezTo>
                    <a:cubicBezTo>
                      <a:pt x="206901" y="174365"/>
                      <a:pt x="235865" y="171507"/>
                      <a:pt x="258725" y="159125"/>
                    </a:cubicBezTo>
                    <a:lnTo>
                      <a:pt x="258229" y="163209"/>
                    </a:lnTo>
                    <a:lnTo>
                      <a:pt x="282148" y="117214"/>
                    </a:lnTo>
                    <a:cubicBezTo>
                      <a:pt x="323106" y="40062"/>
                      <a:pt x="385018" y="1009"/>
                      <a:pt x="474553" y="57"/>
                    </a:cubicBezTo>
                    <a:close/>
                  </a:path>
                </a:pathLst>
              </a:custGeom>
              <a:solidFill>
                <a:schemeClr val="accent2">
                  <a:lumMod val="60000"/>
                  <a:lumOff val="40000"/>
                </a:schemeClr>
              </a:solidFill>
              <a:ln w="9525" cap="flat">
                <a:noFill/>
                <a:prstDash val="solid"/>
                <a:miter/>
              </a:ln>
            </p:spPr>
            <p:txBody>
              <a:bodyPr rtlCol="0" anchor="ctr"/>
              <a:lstStyle/>
              <a:p>
                <a:endParaRPr lang="en-US" dirty="0"/>
              </a:p>
            </p:txBody>
          </p:sp>
          <p:sp>
            <p:nvSpPr>
              <p:cNvPr id="1048919" name="Freeform: Shape 36"/>
              <p:cNvSpPr/>
              <p:nvPr/>
            </p:nvSpPr>
            <p:spPr>
              <a:xfrm>
                <a:off x="5785214" y="6254136"/>
                <a:ext cx="777018" cy="375059"/>
              </a:xfrm>
              <a:custGeom>
                <a:avLst/>
                <a:gdLst>
                  <a:gd name="connsiteX0" fmla="*/ 293119 w 771525"/>
                  <a:gd name="connsiteY0" fmla="*/ 668 h 371475"/>
                  <a:gd name="connsiteX1" fmla="*/ 449329 w 771525"/>
                  <a:gd name="connsiteY1" fmla="*/ 284513 h 371475"/>
                  <a:gd name="connsiteX2" fmla="*/ 598872 w 771525"/>
                  <a:gd name="connsiteY2" fmla="*/ 302611 h 371475"/>
                  <a:gd name="connsiteX3" fmla="*/ 774132 w 771525"/>
                  <a:gd name="connsiteY3" fmla="*/ 174023 h 371475"/>
                  <a:gd name="connsiteX4" fmla="*/ 639829 w 771525"/>
                  <a:gd name="connsiteY4" fmla="*/ 363571 h 371475"/>
                  <a:gd name="connsiteX5" fmla="*/ 452187 w 771525"/>
                  <a:gd name="connsiteY5" fmla="*/ 366429 h 371475"/>
                  <a:gd name="connsiteX6" fmla="*/ 220729 w 771525"/>
                  <a:gd name="connsiteY6" fmla="*/ 360713 h 371475"/>
                  <a:gd name="connsiteX7" fmla="*/ 41659 w 771525"/>
                  <a:gd name="connsiteY7" fmla="*/ 294991 h 371475"/>
                  <a:gd name="connsiteX8" fmla="*/ 5464 w 771525"/>
                  <a:gd name="connsiteY8" fmla="*/ 188311 h 371475"/>
                  <a:gd name="connsiteX9" fmla="*/ 48327 w 771525"/>
                  <a:gd name="connsiteY9" fmla="*/ 185454 h 371475"/>
                  <a:gd name="connsiteX10" fmla="*/ 215014 w 771525"/>
                  <a:gd name="connsiteY10" fmla="*/ 215934 h 371475"/>
                  <a:gd name="connsiteX11" fmla="*/ 247399 w 771525"/>
                  <a:gd name="connsiteY11" fmla="*/ 179738 h 371475"/>
                  <a:gd name="connsiteX12" fmla="*/ 264544 w 771525"/>
                  <a:gd name="connsiteY12" fmla="*/ 42579 h 371475"/>
                  <a:gd name="connsiteX13" fmla="*/ 293119 w 771525"/>
                  <a:gd name="connsiteY13" fmla="*/ 668 h 371475"/>
                  <a:gd name="connsiteX0" fmla="*/ 293119 w 776496"/>
                  <a:gd name="connsiteY0" fmla="*/ 1322 h 376381"/>
                  <a:gd name="connsiteX1" fmla="*/ 449329 w 776496"/>
                  <a:gd name="connsiteY1" fmla="*/ 285167 h 376381"/>
                  <a:gd name="connsiteX2" fmla="*/ 598872 w 776496"/>
                  <a:gd name="connsiteY2" fmla="*/ 303265 h 376381"/>
                  <a:gd name="connsiteX3" fmla="*/ 774132 w 776496"/>
                  <a:gd name="connsiteY3" fmla="*/ 174677 h 376381"/>
                  <a:gd name="connsiteX4" fmla="*/ 639829 w 776496"/>
                  <a:gd name="connsiteY4" fmla="*/ 364225 h 376381"/>
                  <a:gd name="connsiteX5" fmla="*/ 452187 w 776496"/>
                  <a:gd name="connsiteY5" fmla="*/ 367083 h 376381"/>
                  <a:gd name="connsiteX6" fmla="*/ 220729 w 776496"/>
                  <a:gd name="connsiteY6" fmla="*/ 361367 h 376381"/>
                  <a:gd name="connsiteX7" fmla="*/ 41659 w 776496"/>
                  <a:gd name="connsiteY7" fmla="*/ 295645 h 376381"/>
                  <a:gd name="connsiteX8" fmla="*/ 5464 w 776496"/>
                  <a:gd name="connsiteY8" fmla="*/ 188965 h 376381"/>
                  <a:gd name="connsiteX9" fmla="*/ 48327 w 776496"/>
                  <a:gd name="connsiteY9" fmla="*/ 186108 h 376381"/>
                  <a:gd name="connsiteX10" fmla="*/ 215014 w 776496"/>
                  <a:gd name="connsiteY10" fmla="*/ 216588 h 376381"/>
                  <a:gd name="connsiteX11" fmla="*/ 247399 w 776496"/>
                  <a:gd name="connsiteY11" fmla="*/ 180392 h 376381"/>
                  <a:gd name="connsiteX12" fmla="*/ 293119 w 776496"/>
                  <a:gd name="connsiteY12" fmla="*/ 1322 h 376381"/>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215014 w 776496"/>
                  <a:gd name="connsiteY9" fmla="*/ 215266 h 375059"/>
                  <a:gd name="connsiteX10" fmla="*/ 247399 w 776496"/>
                  <a:gd name="connsiteY10" fmla="*/ 179070 h 375059"/>
                  <a:gd name="connsiteX11" fmla="*/ 293119 w 776496"/>
                  <a:gd name="connsiteY11"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67037 h 375059"/>
                  <a:gd name="connsiteX9" fmla="*/ 215014 w 776496"/>
                  <a:gd name="connsiteY9" fmla="*/ 215266 h 375059"/>
                  <a:gd name="connsiteX10" fmla="*/ 247399 w 776496"/>
                  <a:gd name="connsiteY10" fmla="*/ 179070 h 375059"/>
                  <a:gd name="connsiteX11" fmla="*/ 293119 w 776496"/>
                  <a:gd name="connsiteY11"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67037 h 375059"/>
                  <a:gd name="connsiteX9" fmla="*/ 215014 w 776496"/>
                  <a:gd name="connsiteY9" fmla="*/ 215266 h 375059"/>
                  <a:gd name="connsiteX10" fmla="*/ 247399 w 776496"/>
                  <a:gd name="connsiteY10" fmla="*/ 179070 h 375059"/>
                  <a:gd name="connsiteX11" fmla="*/ 293119 w 776496"/>
                  <a:gd name="connsiteY11" fmla="*/ 0 h 375059"/>
                  <a:gd name="connsiteX0" fmla="*/ 287655 w 771032"/>
                  <a:gd name="connsiteY0" fmla="*/ 0 h 375059"/>
                  <a:gd name="connsiteX1" fmla="*/ 443865 w 771032"/>
                  <a:gd name="connsiteY1" fmla="*/ 283845 h 375059"/>
                  <a:gd name="connsiteX2" fmla="*/ 593408 w 771032"/>
                  <a:gd name="connsiteY2" fmla="*/ 301943 h 375059"/>
                  <a:gd name="connsiteX3" fmla="*/ 768668 w 771032"/>
                  <a:gd name="connsiteY3" fmla="*/ 173355 h 375059"/>
                  <a:gd name="connsiteX4" fmla="*/ 634365 w 771032"/>
                  <a:gd name="connsiteY4" fmla="*/ 362903 h 375059"/>
                  <a:gd name="connsiteX5" fmla="*/ 446723 w 771032"/>
                  <a:gd name="connsiteY5" fmla="*/ 365761 h 375059"/>
                  <a:gd name="connsiteX6" fmla="*/ 215265 w 771032"/>
                  <a:gd name="connsiteY6" fmla="*/ 360045 h 375059"/>
                  <a:gd name="connsiteX7" fmla="*/ 36195 w 771032"/>
                  <a:gd name="connsiteY7" fmla="*/ 294323 h 375059"/>
                  <a:gd name="connsiteX8" fmla="*/ 0 w 771032"/>
                  <a:gd name="connsiteY8" fmla="*/ 167037 h 375059"/>
                  <a:gd name="connsiteX9" fmla="*/ 209550 w 771032"/>
                  <a:gd name="connsiteY9" fmla="*/ 215266 h 375059"/>
                  <a:gd name="connsiteX10" fmla="*/ 241935 w 771032"/>
                  <a:gd name="connsiteY10" fmla="*/ 179070 h 375059"/>
                  <a:gd name="connsiteX11" fmla="*/ 287655 w 771032"/>
                  <a:gd name="connsiteY11" fmla="*/ 0 h 375059"/>
                  <a:gd name="connsiteX0" fmla="*/ 279928 w 763305"/>
                  <a:gd name="connsiteY0" fmla="*/ 0 h 375059"/>
                  <a:gd name="connsiteX1" fmla="*/ 436138 w 763305"/>
                  <a:gd name="connsiteY1" fmla="*/ 283845 h 375059"/>
                  <a:gd name="connsiteX2" fmla="*/ 585681 w 763305"/>
                  <a:gd name="connsiteY2" fmla="*/ 301943 h 375059"/>
                  <a:gd name="connsiteX3" fmla="*/ 760941 w 763305"/>
                  <a:gd name="connsiteY3" fmla="*/ 173355 h 375059"/>
                  <a:gd name="connsiteX4" fmla="*/ 626638 w 763305"/>
                  <a:gd name="connsiteY4" fmla="*/ 362903 h 375059"/>
                  <a:gd name="connsiteX5" fmla="*/ 438996 w 763305"/>
                  <a:gd name="connsiteY5" fmla="*/ 365761 h 375059"/>
                  <a:gd name="connsiteX6" fmla="*/ 207538 w 763305"/>
                  <a:gd name="connsiteY6" fmla="*/ 360045 h 375059"/>
                  <a:gd name="connsiteX7" fmla="*/ 28468 w 763305"/>
                  <a:gd name="connsiteY7" fmla="*/ 294323 h 375059"/>
                  <a:gd name="connsiteX8" fmla="*/ 0 w 763305"/>
                  <a:gd name="connsiteY8" fmla="*/ 141280 h 375059"/>
                  <a:gd name="connsiteX9" fmla="*/ 201823 w 763305"/>
                  <a:gd name="connsiteY9" fmla="*/ 215266 h 375059"/>
                  <a:gd name="connsiteX10" fmla="*/ 234208 w 763305"/>
                  <a:gd name="connsiteY10" fmla="*/ 179070 h 375059"/>
                  <a:gd name="connsiteX11" fmla="*/ 279928 w 763305"/>
                  <a:gd name="connsiteY11" fmla="*/ 0 h 375059"/>
                  <a:gd name="connsiteX0" fmla="*/ 293641 w 777018"/>
                  <a:gd name="connsiteY0" fmla="*/ 0 h 375059"/>
                  <a:gd name="connsiteX1" fmla="*/ 449851 w 777018"/>
                  <a:gd name="connsiteY1" fmla="*/ 283845 h 375059"/>
                  <a:gd name="connsiteX2" fmla="*/ 599394 w 777018"/>
                  <a:gd name="connsiteY2" fmla="*/ 301943 h 375059"/>
                  <a:gd name="connsiteX3" fmla="*/ 774654 w 777018"/>
                  <a:gd name="connsiteY3" fmla="*/ 173355 h 375059"/>
                  <a:gd name="connsiteX4" fmla="*/ 640351 w 777018"/>
                  <a:gd name="connsiteY4" fmla="*/ 362903 h 375059"/>
                  <a:gd name="connsiteX5" fmla="*/ 452709 w 777018"/>
                  <a:gd name="connsiteY5" fmla="*/ 365761 h 375059"/>
                  <a:gd name="connsiteX6" fmla="*/ 221251 w 777018"/>
                  <a:gd name="connsiteY6" fmla="*/ 360045 h 375059"/>
                  <a:gd name="connsiteX7" fmla="*/ 42181 w 777018"/>
                  <a:gd name="connsiteY7" fmla="*/ 294323 h 375059"/>
                  <a:gd name="connsiteX8" fmla="*/ 13713 w 777018"/>
                  <a:gd name="connsiteY8" fmla="*/ 141280 h 375059"/>
                  <a:gd name="connsiteX9" fmla="*/ 215536 w 777018"/>
                  <a:gd name="connsiteY9" fmla="*/ 215266 h 375059"/>
                  <a:gd name="connsiteX10" fmla="*/ 247921 w 777018"/>
                  <a:gd name="connsiteY10" fmla="*/ 179070 h 375059"/>
                  <a:gd name="connsiteX11" fmla="*/ 293641 w 777018"/>
                  <a:gd name="connsiteY11" fmla="*/ 0 h 375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7018" h="375059">
                    <a:moveTo>
                      <a:pt x="293641" y="0"/>
                    </a:moveTo>
                    <a:cubicBezTo>
                      <a:pt x="249652" y="130386"/>
                      <a:pt x="325074" y="244793"/>
                      <a:pt x="449851" y="283845"/>
                    </a:cubicBezTo>
                    <a:cubicBezTo>
                      <a:pt x="497476" y="299086"/>
                      <a:pt x="547959" y="310516"/>
                      <a:pt x="599394" y="301943"/>
                    </a:cubicBezTo>
                    <a:cubicBezTo>
                      <a:pt x="679404" y="288608"/>
                      <a:pt x="739411" y="246698"/>
                      <a:pt x="774654" y="173355"/>
                    </a:cubicBezTo>
                    <a:cubicBezTo>
                      <a:pt x="789894" y="260986"/>
                      <a:pt x="729886" y="340995"/>
                      <a:pt x="640351" y="362903"/>
                    </a:cubicBezTo>
                    <a:cubicBezTo>
                      <a:pt x="576534" y="379095"/>
                      <a:pt x="517479" y="378143"/>
                      <a:pt x="452709" y="365761"/>
                    </a:cubicBezTo>
                    <a:cubicBezTo>
                      <a:pt x="377461" y="352425"/>
                      <a:pt x="298404" y="361950"/>
                      <a:pt x="221251" y="360045"/>
                    </a:cubicBezTo>
                    <a:cubicBezTo>
                      <a:pt x="154576" y="358141"/>
                      <a:pt x="94569" y="333375"/>
                      <a:pt x="42181" y="294323"/>
                    </a:cubicBezTo>
                    <a:cubicBezTo>
                      <a:pt x="8844" y="270511"/>
                      <a:pt x="-16982" y="178321"/>
                      <a:pt x="13713" y="141280"/>
                    </a:cubicBezTo>
                    <a:cubicBezTo>
                      <a:pt x="60636" y="189923"/>
                      <a:pt x="175214" y="216695"/>
                      <a:pt x="215536" y="215266"/>
                    </a:cubicBezTo>
                    <a:cubicBezTo>
                      <a:pt x="243159" y="215266"/>
                      <a:pt x="254589" y="212408"/>
                      <a:pt x="247921" y="179070"/>
                    </a:cubicBezTo>
                    <a:cubicBezTo>
                      <a:pt x="260939" y="143192"/>
                      <a:pt x="249683" y="80417"/>
                      <a:pt x="293641" y="0"/>
                    </a:cubicBezTo>
                    <a:close/>
                  </a:path>
                </a:pathLst>
              </a:custGeom>
              <a:solidFill>
                <a:schemeClr val="accent2">
                  <a:lumMod val="75000"/>
                </a:schemeClr>
              </a:solidFill>
              <a:ln w="9525" cap="flat">
                <a:noFill/>
                <a:prstDash val="solid"/>
                <a:miter/>
              </a:ln>
            </p:spPr>
            <p:txBody>
              <a:bodyPr rtlCol="0" anchor="ctr"/>
              <a:lstStyle/>
              <a:p>
                <a:endParaRPr lang="en-US"/>
              </a:p>
            </p:txBody>
          </p:sp>
        </p:grpSp>
        <p:sp>
          <p:nvSpPr>
            <p:cNvPr id="1048920" name="Freeform: Shape 8"/>
            <p:cNvSpPr/>
            <p:nvPr/>
          </p:nvSpPr>
          <p:spPr>
            <a:xfrm>
              <a:off x="4632959" y="6162458"/>
              <a:ext cx="561975" cy="180975"/>
            </a:xfrm>
            <a:custGeom>
              <a:avLst/>
              <a:gdLst>
                <a:gd name="connsiteX0" fmla="*/ 9525 w 561975"/>
                <a:gd name="connsiteY0" fmla="*/ 87868 h 180975"/>
                <a:gd name="connsiteX1" fmla="*/ 0 w 561975"/>
                <a:gd name="connsiteY1" fmla="*/ 7858 h 180975"/>
                <a:gd name="connsiteX2" fmla="*/ 102870 w 561975"/>
                <a:gd name="connsiteY2" fmla="*/ 48816 h 180975"/>
                <a:gd name="connsiteX3" fmla="*/ 502920 w 561975"/>
                <a:gd name="connsiteY3" fmla="*/ 32623 h 180975"/>
                <a:gd name="connsiteX4" fmla="*/ 545783 w 561975"/>
                <a:gd name="connsiteY4" fmla="*/ 5953 h 180975"/>
                <a:gd name="connsiteX5" fmla="*/ 564833 w 561975"/>
                <a:gd name="connsiteY5" fmla="*/ 11668 h 180975"/>
                <a:gd name="connsiteX6" fmla="*/ 394335 w 561975"/>
                <a:gd name="connsiteY6" fmla="*/ 181213 h 180975"/>
                <a:gd name="connsiteX7" fmla="*/ 147638 w 561975"/>
                <a:gd name="connsiteY7" fmla="*/ 184071 h 180975"/>
                <a:gd name="connsiteX8" fmla="*/ 9525 w 561975"/>
                <a:gd name="connsiteY8" fmla="*/ 87868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1975" h="180975">
                  <a:moveTo>
                    <a:pt x="9525" y="87868"/>
                  </a:moveTo>
                  <a:cubicBezTo>
                    <a:pt x="12383" y="63103"/>
                    <a:pt x="9525" y="38338"/>
                    <a:pt x="0" y="7858"/>
                  </a:cubicBezTo>
                  <a:cubicBezTo>
                    <a:pt x="38100" y="24051"/>
                    <a:pt x="69533" y="44053"/>
                    <a:pt x="102870" y="48816"/>
                  </a:cubicBezTo>
                  <a:cubicBezTo>
                    <a:pt x="237173" y="70723"/>
                    <a:pt x="370523" y="76438"/>
                    <a:pt x="502920" y="32623"/>
                  </a:cubicBezTo>
                  <a:cubicBezTo>
                    <a:pt x="521018" y="26908"/>
                    <a:pt x="533400" y="18335"/>
                    <a:pt x="545783" y="5953"/>
                  </a:cubicBezTo>
                  <a:cubicBezTo>
                    <a:pt x="555308" y="-3572"/>
                    <a:pt x="561975" y="-1667"/>
                    <a:pt x="564833" y="11668"/>
                  </a:cubicBezTo>
                  <a:cubicBezTo>
                    <a:pt x="573405" y="139303"/>
                    <a:pt x="493395" y="167878"/>
                    <a:pt x="394335" y="181213"/>
                  </a:cubicBezTo>
                  <a:cubicBezTo>
                    <a:pt x="313373" y="191691"/>
                    <a:pt x="229553" y="188833"/>
                    <a:pt x="147638" y="184071"/>
                  </a:cubicBezTo>
                  <a:cubicBezTo>
                    <a:pt x="79058" y="179308"/>
                    <a:pt x="19050" y="137398"/>
                    <a:pt x="9525" y="87868"/>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1048921" name="Freeform: Shape 9"/>
            <p:cNvSpPr/>
            <p:nvPr/>
          </p:nvSpPr>
          <p:spPr>
            <a:xfrm>
              <a:off x="5030716" y="1289195"/>
              <a:ext cx="1606064" cy="419422"/>
            </a:xfrm>
            <a:custGeom>
              <a:avLst/>
              <a:gdLst>
                <a:gd name="connsiteX0" fmla="*/ 830848 w 1606064"/>
                <a:gd name="connsiteY0" fmla="*/ 35 h 419422"/>
                <a:gd name="connsiteX1" fmla="*/ 1327220 w 1606064"/>
                <a:gd name="connsiteY1" fmla="*/ 36706 h 419422"/>
                <a:gd name="connsiteX2" fmla="*/ 1505337 w 1606064"/>
                <a:gd name="connsiteY2" fmla="*/ 84331 h 419422"/>
                <a:gd name="connsiteX3" fmla="*/ 1606064 w 1606064"/>
                <a:gd name="connsiteY3" fmla="*/ 186398 h 419422"/>
                <a:gd name="connsiteX4" fmla="*/ 1605192 w 1606064"/>
                <a:gd name="connsiteY4" fmla="*/ 217748 h 419422"/>
                <a:gd name="connsiteX5" fmla="*/ 1606063 w 1606064"/>
                <a:gd name="connsiteY5" fmla="*/ 227191 h 419422"/>
                <a:gd name="connsiteX6" fmla="*/ 1527572 w 1606064"/>
                <a:gd name="connsiteY6" fmla="*/ 321757 h 419422"/>
                <a:gd name="connsiteX7" fmla="*/ 1272302 w 1606064"/>
                <a:gd name="connsiteY7" fmla="*/ 390337 h 419422"/>
                <a:gd name="connsiteX8" fmla="*/ 775216 w 1606064"/>
                <a:gd name="connsiteY8" fmla="*/ 419388 h 419422"/>
                <a:gd name="connsiteX9" fmla="*/ 278844 w 1606064"/>
                <a:gd name="connsiteY9" fmla="*/ 382717 h 419422"/>
                <a:gd name="connsiteX10" fmla="*/ 100727 w 1606064"/>
                <a:gd name="connsiteY10" fmla="*/ 335092 h 419422"/>
                <a:gd name="connsiteX11" fmla="*/ 0 w 1606064"/>
                <a:gd name="connsiteY11" fmla="*/ 233025 h 419422"/>
                <a:gd name="connsiteX12" fmla="*/ 873 w 1606064"/>
                <a:gd name="connsiteY12" fmla="*/ 201676 h 419422"/>
                <a:gd name="connsiteX13" fmla="*/ 1 w 1606064"/>
                <a:gd name="connsiteY13" fmla="*/ 192232 h 419422"/>
                <a:gd name="connsiteX14" fmla="*/ 78492 w 1606064"/>
                <a:gd name="connsiteY14" fmla="*/ 97666 h 419422"/>
                <a:gd name="connsiteX15" fmla="*/ 333762 w 1606064"/>
                <a:gd name="connsiteY15" fmla="*/ 29086 h 419422"/>
                <a:gd name="connsiteX16" fmla="*/ 830848 w 1606064"/>
                <a:gd name="connsiteY16" fmla="*/ 35 h 419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06064" h="419422">
                  <a:moveTo>
                    <a:pt x="830848" y="35"/>
                  </a:moveTo>
                  <a:cubicBezTo>
                    <a:pt x="996464" y="750"/>
                    <a:pt x="1161961" y="12418"/>
                    <a:pt x="1327220" y="36706"/>
                  </a:cubicBezTo>
                  <a:cubicBezTo>
                    <a:pt x="1388180" y="45279"/>
                    <a:pt x="1448187" y="61471"/>
                    <a:pt x="1505337" y="84331"/>
                  </a:cubicBezTo>
                  <a:cubicBezTo>
                    <a:pt x="1573203" y="112192"/>
                    <a:pt x="1600885" y="136302"/>
                    <a:pt x="1606064" y="186398"/>
                  </a:cubicBezTo>
                  <a:lnTo>
                    <a:pt x="1605192" y="217748"/>
                  </a:lnTo>
                  <a:lnTo>
                    <a:pt x="1606063" y="227191"/>
                  </a:lnTo>
                  <a:cubicBezTo>
                    <a:pt x="1603474" y="267821"/>
                    <a:pt x="1579721" y="295325"/>
                    <a:pt x="1527572" y="321757"/>
                  </a:cubicBezTo>
                  <a:cubicBezTo>
                    <a:pt x="1447562" y="361762"/>
                    <a:pt x="1359932" y="379859"/>
                    <a:pt x="1272302" y="390337"/>
                  </a:cubicBezTo>
                  <a:cubicBezTo>
                    <a:pt x="1106567" y="409863"/>
                    <a:pt x="940832" y="420102"/>
                    <a:pt x="775216" y="419388"/>
                  </a:cubicBezTo>
                  <a:cubicBezTo>
                    <a:pt x="609600" y="418673"/>
                    <a:pt x="444103" y="407005"/>
                    <a:pt x="278844" y="382717"/>
                  </a:cubicBezTo>
                  <a:cubicBezTo>
                    <a:pt x="217884" y="374144"/>
                    <a:pt x="157877" y="357952"/>
                    <a:pt x="100727" y="335092"/>
                  </a:cubicBezTo>
                  <a:cubicBezTo>
                    <a:pt x="32861" y="307231"/>
                    <a:pt x="5179" y="283121"/>
                    <a:pt x="0" y="233025"/>
                  </a:cubicBezTo>
                  <a:lnTo>
                    <a:pt x="873" y="201676"/>
                  </a:lnTo>
                  <a:lnTo>
                    <a:pt x="1" y="192232"/>
                  </a:lnTo>
                  <a:cubicBezTo>
                    <a:pt x="2590" y="151602"/>
                    <a:pt x="26343" y="124098"/>
                    <a:pt x="78492" y="97666"/>
                  </a:cubicBezTo>
                  <a:cubicBezTo>
                    <a:pt x="158502" y="57661"/>
                    <a:pt x="246132" y="39564"/>
                    <a:pt x="333762" y="29086"/>
                  </a:cubicBezTo>
                  <a:cubicBezTo>
                    <a:pt x="499497" y="9560"/>
                    <a:pt x="665232" y="-679"/>
                    <a:pt x="830848" y="35"/>
                  </a:cubicBezTo>
                  <a:close/>
                </a:path>
              </a:pathLst>
            </a:custGeom>
            <a:solidFill>
              <a:srgbClr val="FEFEFE"/>
            </a:solidFill>
            <a:ln w="9525" cap="flat">
              <a:noFill/>
              <a:prstDash val="solid"/>
              <a:miter/>
            </a:ln>
          </p:spPr>
          <p:txBody>
            <a:bodyPr rtlCol="0" anchor="ctr"/>
            <a:lstStyle/>
            <a:p>
              <a:endParaRPr lang="en-US"/>
            </a:p>
          </p:txBody>
        </p:sp>
        <p:sp>
          <p:nvSpPr>
            <p:cNvPr id="1048922" name="Freeform: Shape 10"/>
            <p:cNvSpPr/>
            <p:nvPr/>
          </p:nvSpPr>
          <p:spPr>
            <a:xfrm>
              <a:off x="4974059" y="2427631"/>
              <a:ext cx="1730357" cy="194591"/>
            </a:xfrm>
            <a:custGeom>
              <a:avLst/>
              <a:gdLst>
                <a:gd name="connsiteX0" fmla="*/ 1517333 w 1609725"/>
                <a:gd name="connsiteY0" fmla="*/ 63893 h 180975"/>
                <a:gd name="connsiteX1" fmla="*/ 1616393 w 1609725"/>
                <a:gd name="connsiteY1" fmla="*/ 164858 h 180975"/>
                <a:gd name="connsiteX2" fmla="*/ 1413510 w 1609725"/>
                <a:gd name="connsiteY2" fmla="*/ 120090 h 180975"/>
                <a:gd name="connsiteX3" fmla="*/ 1287780 w 1609725"/>
                <a:gd name="connsiteY3" fmla="*/ 120090 h 180975"/>
                <a:gd name="connsiteX4" fmla="*/ 1270635 w 1609725"/>
                <a:gd name="connsiteY4" fmla="*/ 122948 h 180975"/>
                <a:gd name="connsiteX5" fmla="*/ 1125855 w 1609725"/>
                <a:gd name="connsiteY5" fmla="*/ 140093 h 180975"/>
                <a:gd name="connsiteX6" fmla="*/ 762000 w 1609725"/>
                <a:gd name="connsiteY6" fmla="*/ 169621 h 180975"/>
                <a:gd name="connsiteX7" fmla="*/ 444818 w 1609725"/>
                <a:gd name="connsiteY7" fmla="*/ 141998 h 180975"/>
                <a:gd name="connsiteX8" fmla="*/ 217170 w 1609725"/>
                <a:gd name="connsiteY8" fmla="*/ 137235 h 180975"/>
                <a:gd name="connsiteX9" fmla="*/ 0 w 1609725"/>
                <a:gd name="connsiteY9" fmla="*/ 182955 h 180975"/>
                <a:gd name="connsiteX10" fmla="*/ 112395 w 1609725"/>
                <a:gd name="connsiteY10" fmla="*/ 82943 h 180975"/>
                <a:gd name="connsiteX11" fmla="*/ 124778 w 1609725"/>
                <a:gd name="connsiteY11" fmla="*/ 54368 h 180975"/>
                <a:gd name="connsiteX12" fmla="*/ 224790 w 1609725"/>
                <a:gd name="connsiteY12" fmla="*/ 23888 h 180975"/>
                <a:gd name="connsiteX13" fmla="*/ 624840 w 1609725"/>
                <a:gd name="connsiteY13" fmla="*/ 112471 h 180975"/>
                <a:gd name="connsiteX14" fmla="*/ 695325 w 1609725"/>
                <a:gd name="connsiteY14" fmla="*/ 121043 h 180975"/>
                <a:gd name="connsiteX15" fmla="*/ 1087755 w 1609725"/>
                <a:gd name="connsiteY15" fmla="*/ 97230 h 180975"/>
                <a:gd name="connsiteX16" fmla="*/ 1447800 w 1609725"/>
                <a:gd name="connsiteY16" fmla="*/ 3885 h 180975"/>
                <a:gd name="connsiteX17" fmla="*/ 1483043 w 1609725"/>
                <a:gd name="connsiteY17" fmla="*/ 14363 h 180975"/>
                <a:gd name="connsiteX18" fmla="*/ 1517333 w 1609725"/>
                <a:gd name="connsiteY18" fmla="*/ 63893 h 180975"/>
                <a:gd name="connsiteX0" fmla="*/ 1517333 w 1616393"/>
                <a:gd name="connsiteY0" fmla="*/ 63893 h 182955"/>
                <a:gd name="connsiteX1" fmla="*/ 1616393 w 1616393"/>
                <a:gd name="connsiteY1" fmla="*/ 164858 h 182955"/>
                <a:gd name="connsiteX2" fmla="*/ 1413510 w 1616393"/>
                <a:gd name="connsiteY2" fmla="*/ 120090 h 182955"/>
                <a:gd name="connsiteX3" fmla="*/ 1287780 w 1616393"/>
                <a:gd name="connsiteY3" fmla="*/ 120090 h 182955"/>
                <a:gd name="connsiteX4" fmla="*/ 1270635 w 1616393"/>
                <a:gd name="connsiteY4" fmla="*/ 122948 h 182955"/>
                <a:gd name="connsiteX5" fmla="*/ 1125855 w 1616393"/>
                <a:gd name="connsiteY5" fmla="*/ 140093 h 182955"/>
                <a:gd name="connsiteX6" fmla="*/ 762000 w 1616393"/>
                <a:gd name="connsiteY6" fmla="*/ 169621 h 182955"/>
                <a:gd name="connsiteX7" fmla="*/ 444818 w 1616393"/>
                <a:gd name="connsiteY7" fmla="*/ 141998 h 182955"/>
                <a:gd name="connsiteX8" fmla="*/ 217170 w 1616393"/>
                <a:gd name="connsiteY8" fmla="*/ 137235 h 182955"/>
                <a:gd name="connsiteX9" fmla="*/ 0 w 1616393"/>
                <a:gd name="connsiteY9" fmla="*/ 182955 h 182955"/>
                <a:gd name="connsiteX10" fmla="*/ 112395 w 1616393"/>
                <a:gd name="connsiteY10" fmla="*/ 82943 h 182955"/>
                <a:gd name="connsiteX11" fmla="*/ 124778 w 1616393"/>
                <a:gd name="connsiteY11" fmla="*/ 54368 h 182955"/>
                <a:gd name="connsiteX12" fmla="*/ 224790 w 1616393"/>
                <a:gd name="connsiteY12" fmla="*/ 23888 h 182955"/>
                <a:gd name="connsiteX13" fmla="*/ 624840 w 1616393"/>
                <a:gd name="connsiteY13" fmla="*/ 112471 h 182955"/>
                <a:gd name="connsiteX14" fmla="*/ 1087755 w 1616393"/>
                <a:gd name="connsiteY14" fmla="*/ 97230 h 182955"/>
                <a:gd name="connsiteX15" fmla="*/ 1447800 w 1616393"/>
                <a:gd name="connsiteY15" fmla="*/ 3885 h 182955"/>
                <a:gd name="connsiteX16" fmla="*/ 1483043 w 1616393"/>
                <a:gd name="connsiteY16" fmla="*/ 14363 h 182955"/>
                <a:gd name="connsiteX17" fmla="*/ 1517333 w 1616393"/>
                <a:gd name="connsiteY17" fmla="*/ 63893 h 182955"/>
                <a:gd name="connsiteX0" fmla="*/ 1517333 w 1616393"/>
                <a:gd name="connsiteY0" fmla="*/ 63893 h 182955"/>
                <a:gd name="connsiteX1" fmla="*/ 1616393 w 1616393"/>
                <a:gd name="connsiteY1" fmla="*/ 164858 h 182955"/>
                <a:gd name="connsiteX2" fmla="*/ 1413510 w 1616393"/>
                <a:gd name="connsiteY2" fmla="*/ 120090 h 182955"/>
                <a:gd name="connsiteX3" fmla="*/ 1287780 w 1616393"/>
                <a:gd name="connsiteY3" fmla="*/ 120090 h 182955"/>
                <a:gd name="connsiteX4" fmla="*/ 1125855 w 1616393"/>
                <a:gd name="connsiteY4" fmla="*/ 140093 h 182955"/>
                <a:gd name="connsiteX5" fmla="*/ 762000 w 1616393"/>
                <a:gd name="connsiteY5" fmla="*/ 169621 h 182955"/>
                <a:gd name="connsiteX6" fmla="*/ 444818 w 1616393"/>
                <a:gd name="connsiteY6" fmla="*/ 141998 h 182955"/>
                <a:gd name="connsiteX7" fmla="*/ 217170 w 1616393"/>
                <a:gd name="connsiteY7" fmla="*/ 137235 h 182955"/>
                <a:gd name="connsiteX8" fmla="*/ 0 w 1616393"/>
                <a:gd name="connsiteY8" fmla="*/ 182955 h 182955"/>
                <a:gd name="connsiteX9" fmla="*/ 112395 w 1616393"/>
                <a:gd name="connsiteY9" fmla="*/ 82943 h 182955"/>
                <a:gd name="connsiteX10" fmla="*/ 124778 w 1616393"/>
                <a:gd name="connsiteY10" fmla="*/ 54368 h 182955"/>
                <a:gd name="connsiteX11" fmla="*/ 224790 w 1616393"/>
                <a:gd name="connsiteY11" fmla="*/ 23888 h 182955"/>
                <a:gd name="connsiteX12" fmla="*/ 624840 w 1616393"/>
                <a:gd name="connsiteY12" fmla="*/ 112471 h 182955"/>
                <a:gd name="connsiteX13" fmla="*/ 1087755 w 1616393"/>
                <a:gd name="connsiteY13" fmla="*/ 97230 h 182955"/>
                <a:gd name="connsiteX14" fmla="*/ 1447800 w 1616393"/>
                <a:gd name="connsiteY14" fmla="*/ 3885 h 182955"/>
                <a:gd name="connsiteX15" fmla="*/ 1483043 w 1616393"/>
                <a:gd name="connsiteY15" fmla="*/ 14363 h 182955"/>
                <a:gd name="connsiteX16" fmla="*/ 1517333 w 1616393"/>
                <a:gd name="connsiteY16" fmla="*/ 63893 h 182955"/>
                <a:gd name="connsiteX0" fmla="*/ 1518893 w 1617953"/>
                <a:gd name="connsiteY0" fmla="*/ 63893 h 182955"/>
                <a:gd name="connsiteX1" fmla="*/ 1617953 w 1617953"/>
                <a:gd name="connsiteY1" fmla="*/ 164858 h 182955"/>
                <a:gd name="connsiteX2" fmla="*/ 1415070 w 1617953"/>
                <a:gd name="connsiteY2" fmla="*/ 120090 h 182955"/>
                <a:gd name="connsiteX3" fmla="*/ 1289340 w 1617953"/>
                <a:gd name="connsiteY3" fmla="*/ 120090 h 182955"/>
                <a:gd name="connsiteX4" fmla="*/ 1127415 w 1617953"/>
                <a:gd name="connsiteY4" fmla="*/ 140093 h 182955"/>
                <a:gd name="connsiteX5" fmla="*/ 763560 w 1617953"/>
                <a:gd name="connsiteY5" fmla="*/ 169621 h 182955"/>
                <a:gd name="connsiteX6" fmla="*/ 446378 w 1617953"/>
                <a:gd name="connsiteY6" fmla="*/ 141998 h 182955"/>
                <a:gd name="connsiteX7" fmla="*/ 218730 w 1617953"/>
                <a:gd name="connsiteY7" fmla="*/ 137235 h 182955"/>
                <a:gd name="connsiteX8" fmla="*/ 1560 w 1617953"/>
                <a:gd name="connsiteY8" fmla="*/ 182955 h 182955"/>
                <a:gd name="connsiteX9" fmla="*/ 126338 w 1617953"/>
                <a:gd name="connsiteY9" fmla="*/ 54368 h 182955"/>
                <a:gd name="connsiteX10" fmla="*/ 226350 w 1617953"/>
                <a:gd name="connsiteY10" fmla="*/ 23888 h 182955"/>
                <a:gd name="connsiteX11" fmla="*/ 626400 w 1617953"/>
                <a:gd name="connsiteY11" fmla="*/ 112471 h 182955"/>
                <a:gd name="connsiteX12" fmla="*/ 1089315 w 1617953"/>
                <a:gd name="connsiteY12" fmla="*/ 97230 h 182955"/>
                <a:gd name="connsiteX13" fmla="*/ 1449360 w 1617953"/>
                <a:gd name="connsiteY13" fmla="*/ 3885 h 182955"/>
                <a:gd name="connsiteX14" fmla="*/ 1484603 w 1617953"/>
                <a:gd name="connsiteY14" fmla="*/ 14363 h 182955"/>
                <a:gd name="connsiteX15" fmla="*/ 1518893 w 1617953"/>
                <a:gd name="connsiteY15" fmla="*/ 63893 h 182955"/>
                <a:gd name="connsiteX0" fmla="*/ 1518715 w 1617775"/>
                <a:gd name="connsiteY0" fmla="*/ 63893 h 182955"/>
                <a:gd name="connsiteX1" fmla="*/ 1617775 w 1617775"/>
                <a:gd name="connsiteY1" fmla="*/ 164858 h 182955"/>
                <a:gd name="connsiteX2" fmla="*/ 1414892 w 1617775"/>
                <a:gd name="connsiteY2" fmla="*/ 120090 h 182955"/>
                <a:gd name="connsiteX3" fmla="*/ 1289162 w 1617775"/>
                <a:gd name="connsiteY3" fmla="*/ 120090 h 182955"/>
                <a:gd name="connsiteX4" fmla="*/ 1127237 w 1617775"/>
                <a:gd name="connsiteY4" fmla="*/ 140093 h 182955"/>
                <a:gd name="connsiteX5" fmla="*/ 763382 w 1617775"/>
                <a:gd name="connsiteY5" fmla="*/ 169621 h 182955"/>
                <a:gd name="connsiteX6" fmla="*/ 446200 w 1617775"/>
                <a:gd name="connsiteY6" fmla="*/ 141998 h 182955"/>
                <a:gd name="connsiteX7" fmla="*/ 218552 w 1617775"/>
                <a:gd name="connsiteY7" fmla="*/ 137235 h 182955"/>
                <a:gd name="connsiteX8" fmla="*/ 1382 w 1617775"/>
                <a:gd name="connsiteY8" fmla="*/ 182955 h 182955"/>
                <a:gd name="connsiteX9" fmla="*/ 141080 w 1617775"/>
                <a:gd name="connsiteY9" fmla="*/ 62228 h 182955"/>
                <a:gd name="connsiteX10" fmla="*/ 226172 w 1617775"/>
                <a:gd name="connsiteY10" fmla="*/ 23888 h 182955"/>
                <a:gd name="connsiteX11" fmla="*/ 626222 w 1617775"/>
                <a:gd name="connsiteY11" fmla="*/ 112471 h 182955"/>
                <a:gd name="connsiteX12" fmla="*/ 1089137 w 1617775"/>
                <a:gd name="connsiteY12" fmla="*/ 97230 h 182955"/>
                <a:gd name="connsiteX13" fmla="*/ 1449182 w 1617775"/>
                <a:gd name="connsiteY13" fmla="*/ 3885 h 182955"/>
                <a:gd name="connsiteX14" fmla="*/ 1484425 w 1617775"/>
                <a:gd name="connsiteY14" fmla="*/ 14363 h 182955"/>
                <a:gd name="connsiteX15" fmla="*/ 1518715 w 1617775"/>
                <a:gd name="connsiteY15" fmla="*/ 63893 h 182955"/>
                <a:gd name="connsiteX0" fmla="*/ 1518715 w 1617775"/>
                <a:gd name="connsiteY0" fmla="*/ 63893 h 182955"/>
                <a:gd name="connsiteX1" fmla="*/ 1617775 w 1617775"/>
                <a:gd name="connsiteY1" fmla="*/ 164858 h 182955"/>
                <a:gd name="connsiteX2" fmla="*/ 1414892 w 1617775"/>
                <a:gd name="connsiteY2" fmla="*/ 120090 h 182955"/>
                <a:gd name="connsiteX3" fmla="*/ 1289162 w 1617775"/>
                <a:gd name="connsiteY3" fmla="*/ 120090 h 182955"/>
                <a:gd name="connsiteX4" fmla="*/ 1127237 w 1617775"/>
                <a:gd name="connsiteY4" fmla="*/ 140093 h 182955"/>
                <a:gd name="connsiteX5" fmla="*/ 763382 w 1617775"/>
                <a:gd name="connsiteY5" fmla="*/ 169621 h 182955"/>
                <a:gd name="connsiteX6" fmla="*/ 446200 w 1617775"/>
                <a:gd name="connsiteY6" fmla="*/ 141998 h 182955"/>
                <a:gd name="connsiteX7" fmla="*/ 218552 w 1617775"/>
                <a:gd name="connsiteY7" fmla="*/ 137235 h 182955"/>
                <a:gd name="connsiteX8" fmla="*/ 1382 w 1617775"/>
                <a:gd name="connsiteY8" fmla="*/ 182955 h 182955"/>
                <a:gd name="connsiteX9" fmla="*/ 141080 w 1617775"/>
                <a:gd name="connsiteY9" fmla="*/ 62228 h 182955"/>
                <a:gd name="connsiteX10" fmla="*/ 226172 w 1617775"/>
                <a:gd name="connsiteY10" fmla="*/ 23888 h 182955"/>
                <a:gd name="connsiteX11" fmla="*/ 626222 w 1617775"/>
                <a:gd name="connsiteY11" fmla="*/ 112471 h 182955"/>
                <a:gd name="connsiteX12" fmla="*/ 1089137 w 1617775"/>
                <a:gd name="connsiteY12" fmla="*/ 97230 h 182955"/>
                <a:gd name="connsiteX13" fmla="*/ 1449182 w 1617775"/>
                <a:gd name="connsiteY13" fmla="*/ 3885 h 182955"/>
                <a:gd name="connsiteX14" fmla="*/ 1484425 w 1617775"/>
                <a:gd name="connsiteY14" fmla="*/ 14363 h 182955"/>
                <a:gd name="connsiteX15" fmla="*/ 1518715 w 1617775"/>
                <a:gd name="connsiteY15" fmla="*/ 63893 h 182955"/>
                <a:gd name="connsiteX0" fmla="*/ 1518715 w 1617775"/>
                <a:gd name="connsiteY0" fmla="*/ 63893 h 182955"/>
                <a:gd name="connsiteX1" fmla="*/ 1617775 w 1617775"/>
                <a:gd name="connsiteY1" fmla="*/ 164858 h 182955"/>
                <a:gd name="connsiteX2" fmla="*/ 1414892 w 1617775"/>
                <a:gd name="connsiteY2" fmla="*/ 120090 h 182955"/>
                <a:gd name="connsiteX3" fmla="*/ 1289162 w 1617775"/>
                <a:gd name="connsiteY3" fmla="*/ 120090 h 182955"/>
                <a:gd name="connsiteX4" fmla="*/ 1127237 w 1617775"/>
                <a:gd name="connsiteY4" fmla="*/ 140093 h 182955"/>
                <a:gd name="connsiteX5" fmla="*/ 763382 w 1617775"/>
                <a:gd name="connsiteY5" fmla="*/ 169621 h 182955"/>
                <a:gd name="connsiteX6" fmla="*/ 446200 w 1617775"/>
                <a:gd name="connsiteY6" fmla="*/ 141998 h 182955"/>
                <a:gd name="connsiteX7" fmla="*/ 218552 w 1617775"/>
                <a:gd name="connsiteY7" fmla="*/ 137235 h 182955"/>
                <a:gd name="connsiteX8" fmla="*/ 1382 w 1617775"/>
                <a:gd name="connsiteY8" fmla="*/ 182955 h 182955"/>
                <a:gd name="connsiteX9" fmla="*/ 141080 w 1617775"/>
                <a:gd name="connsiteY9" fmla="*/ 62228 h 182955"/>
                <a:gd name="connsiteX10" fmla="*/ 226172 w 1617775"/>
                <a:gd name="connsiteY10" fmla="*/ 23888 h 182955"/>
                <a:gd name="connsiteX11" fmla="*/ 626222 w 1617775"/>
                <a:gd name="connsiteY11" fmla="*/ 112471 h 182955"/>
                <a:gd name="connsiteX12" fmla="*/ 1089137 w 1617775"/>
                <a:gd name="connsiteY12" fmla="*/ 97230 h 182955"/>
                <a:gd name="connsiteX13" fmla="*/ 1449182 w 1617775"/>
                <a:gd name="connsiteY13" fmla="*/ 3885 h 182955"/>
                <a:gd name="connsiteX14" fmla="*/ 1484425 w 1617775"/>
                <a:gd name="connsiteY14" fmla="*/ 14363 h 182955"/>
                <a:gd name="connsiteX15" fmla="*/ 1518715 w 1617775"/>
                <a:gd name="connsiteY15" fmla="*/ 63893 h 182955"/>
                <a:gd name="connsiteX0" fmla="*/ 1518715 w 1630209"/>
                <a:gd name="connsiteY0" fmla="*/ 63893 h 182955"/>
                <a:gd name="connsiteX1" fmla="*/ 1630209 w 1630209"/>
                <a:gd name="connsiteY1" fmla="*/ 162395 h 182955"/>
                <a:gd name="connsiteX2" fmla="*/ 1414892 w 1630209"/>
                <a:gd name="connsiteY2" fmla="*/ 120090 h 182955"/>
                <a:gd name="connsiteX3" fmla="*/ 1289162 w 1630209"/>
                <a:gd name="connsiteY3" fmla="*/ 120090 h 182955"/>
                <a:gd name="connsiteX4" fmla="*/ 1127237 w 1630209"/>
                <a:gd name="connsiteY4" fmla="*/ 140093 h 182955"/>
                <a:gd name="connsiteX5" fmla="*/ 763382 w 1630209"/>
                <a:gd name="connsiteY5" fmla="*/ 169621 h 182955"/>
                <a:gd name="connsiteX6" fmla="*/ 446200 w 1630209"/>
                <a:gd name="connsiteY6" fmla="*/ 141998 h 182955"/>
                <a:gd name="connsiteX7" fmla="*/ 218552 w 1630209"/>
                <a:gd name="connsiteY7" fmla="*/ 137235 h 182955"/>
                <a:gd name="connsiteX8" fmla="*/ 1382 w 1630209"/>
                <a:gd name="connsiteY8" fmla="*/ 182955 h 182955"/>
                <a:gd name="connsiteX9" fmla="*/ 141080 w 1630209"/>
                <a:gd name="connsiteY9" fmla="*/ 62228 h 182955"/>
                <a:gd name="connsiteX10" fmla="*/ 226172 w 1630209"/>
                <a:gd name="connsiteY10" fmla="*/ 23888 h 182955"/>
                <a:gd name="connsiteX11" fmla="*/ 626222 w 1630209"/>
                <a:gd name="connsiteY11" fmla="*/ 112471 h 182955"/>
                <a:gd name="connsiteX12" fmla="*/ 1089137 w 1630209"/>
                <a:gd name="connsiteY12" fmla="*/ 97230 h 182955"/>
                <a:gd name="connsiteX13" fmla="*/ 1449182 w 1630209"/>
                <a:gd name="connsiteY13" fmla="*/ 3885 h 182955"/>
                <a:gd name="connsiteX14" fmla="*/ 1484425 w 1630209"/>
                <a:gd name="connsiteY14" fmla="*/ 14363 h 182955"/>
                <a:gd name="connsiteX15" fmla="*/ 1518715 w 1630209"/>
                <a:gd name="connsiteY15" fmla="*/ 63893 h 182955"/>
                <a:gd name="connsiteX0" fmla="*/ 1527819 w 1630209"/>
                <a:gd name="connsiteY0" fmla="*/ 60888 h 182955"/>
                <a:gd name="connsiteX1" fmla="*/ 1630209 w 1630209"/>
                <a:gd name="connsiteY1" fmla="*/ 162395 h 182955"/>
                <a:gd name="connsiteX2" fmla="*/ 1414892 w 1630209"/>
                <a:gd name="connsiteY2" fmla="*/ 120090 h 182955"/>
                <a:gd name="connsiteX3" fmla="*/ 1289162 w 1630209"/>
                <a:gd name="connsiteY3" fmla="*/ 120090 h 182955"/>
                <a:gd name="connsiteX4" fmla="*/ 1127237 w 1630209"/>
                <a:gd name="connsiteY4" fmla="*/ 140093 h 182955"/>
                <a:gd name="connsiteX5" fmla="*/ 763382 w 1630209"/>
                <a:gd name="connsiteY5" fmla="*/ 169621 h 182955"/>
                <a:gd name="connsiteX6" fmla="*/ 446200 w 1630209"/>
                <a:gd name="connsiteY6" fmla="*/ 141998 h 182955"/>
                <a:gd name="connsiteX7" fmla="*/ 218552 w 1630209"/>
                <a:gd name="connsiteY7" fmla="*/ 137235 h 182955"/>
                <a:gd name="connsiteX8" fmla="*/ 1382 w 1630209"/>
                <a:gd name="connsiteY8" fmla="*/ 182955 h 182955"/>
                <a:gd name="connsiteX9" fmla="*/ 141080 w 1630209"/>
                <a:gd name="connsiteY9" fmla="*/ 62228 h 182955"/>
                <a:gd name="connsiteX10" fmla="*/ 226172 w 1630209"/>
                <a:gd name="connsiteY10" fmla="*/ 23888 h 182955"/>
                <a:gd name="connsiteX11" fmla="*/ 626222 w 1630209"/>
                <a:gd name="connsiteY11" fmla="*/ 112471 h 182955"/>
                <a:gd name="connsiteX12" fmla="*/ 1089137 w 1630209"/>
                <a:gd name="connsiteY12" fmla="*/ 97230 h 182955"/>
                <a:gd name="connsiteX13" fmla="*/ 1449182 w 1630209"/>
                <a:gd name="connsiteY13" fmla="*/ 3885 h 182955"/>
                <a:gd name="connsiteX14" fmla="*/ 1484425 w 1630209"/>
                <a:gd name="connsiteY14" fmla="*/ 14363 h 182955"/>
                <a:gd name="connsiteX15" fmla="*/ 1527819 w 1630209"/>
                <a:gd name="connsiteY15" fmla="*/ 60888 h 182955"/>
                <a:gd name="connsiteX0" fmla="*/ 1527819 w 1642348"/>
                <a:gd name="connsiteY0" fmla="*/ 60888 h 182955"/>
                <a:gd name="connsiteX1" fmla="*/ 1642348 w 1642348"/>
                <a:gd name="connsiteY1" fmla="*/ 159389 h 182955"/>
                <a:gd name="connsiteX2" fmla="*/ 1414892 w 1642348"/>
                <a:gd name="connsiteY2" fmla="*/ 120090 h 182955"/>
                <a:gd name="connsiteX3" fmla="*/ 1289162 w 1642348"/>
                <a:gd name="connsiteY3" fmla="*/ 120090 h 182955"/>
                <a:gd name="connsiteX4" fmla="*/ 1127237 w 1642348"/>
                <a:gd name="connsiteY4" fmla="*/ 140093 h 182955"/>
                <a:gd name="connsiteX5" fmla="*/ 763382 w 1642348"/>
                <a:gd name="connsiteY5" fmla="*/ 169621 h 182955"/>
                <a:gd name="connsiteX6" fmla="*/ 446200 w 1642348"/>
                <a:gd name="connsiteY6" fmla="*/ 141998 h 182955"/>
                <a:gd name="connsiteX7" fmla="*/ 218552 w 1642348"/>
                <a:gd name="connsiteY7" fmla="*/ 137235 h 182955"/>
                <a:gd name="connsiteX8" fmla="*/ 1382 w 1642348"/>
                <a:gd name="connsiteY8" fmla="*/ 182955 h 182955"/>
                <a:gd name="connsiteX9" fmla="*/ 141080 w 1642348"/>
                <a:gd name="connsiteY9" fmla="*/ 62228 h 182955"/>
                <a:gd name="connsiteX10" fmla="*/ 226172 w 1642348"/>
                <a:gd name="connsiteY10" fmla="*/ 23888 h 182955"/>
                <a:gd name="connsiteX11" fmla="*/ 626222 w 1642348"/>
                <a:gd name="connsiteY11" fmla="*/ 112471 h 182955"/>
                <a:gd name="connsiteX12" fmla="*/ 1089137 w 1642348"/>
                <a:gd name="connsiteY12" fmla="*/ 97230 h 182955"/>
                <a:gd name="connsiteX13" fmla="*/ 1449182 w 1642348"/>
                <a:gd name="connsiteY13" fmla="*/ 3885 h 182955"/>
                <a:gd name="connsiteX14" fmla="*/ 1484425 w 1642348"/>
                <a:gd name="connsiteY14" fmla="*/ 14363 h 182955"/>
                <a:gd name="connsiteX15" fmla="*/ 1527819 w 1642348"/>
                <a:gd name="connsiteY15" fmla="*/ 60888 h 182955"/>
                <a:gd name="connsiteX0" fmla="*/ 1527819 w 1642348"/>
                <a:gd name="connsiteY0" fmla="*/ 60888 h 182955"/>
                <a:gd name="connsiteX1" fmla="*/ 1642348 w 1642348"/>
                <a:gd name="connsiteY1" fmla="*/ 159389 h 182955"/>
                <a:gd name="connsiteX2" fmla="*/ 1414892 w 1642348"/>
                <a:gd name="connsiteY2" fmla="*/ 120090 h 182955"/>
                <a:gd name="connsiteX3" fmla="*/ 1289162 w 1642348"/>
                <a:gd name="connsiteY3" fmla="*/ 120090 h 182955"/>
                <a:gd name="connsiteX4" fmla="*/ 1127237 w 1642348"/>
                <a:gd name="connsiteY4" fmla="*/ 140093 h 182955"/>
                <a:gd name="connsiteX5" fmla="*/ 763382 w 1642348"/>
                <a:gd name="connsiteY5" fmla="*/ 169621 h 182955"/>
                <a:gd name="connsiteX6" fmla="*/ 446200 w 1642348"/>
                <a:gd name="connsiteY6" fmla="*/ 141998 h 182955"/>
                <a:gd name="connsiteX7" fmla="*/ 218552 w 1642348"/>
                <a:gd name="connsiteY7" fmla="*/ 137235 h 182955"/>
                <a:gd name="connsiteX8" fmla="*/ 1382 w 1642348"/>
                <a:gd name="connsiteY8" fmla="*/ 182955 h 182955"/>
                <a:gd name="connsiteX9" fmla="*/ 141080 w 1642348"/>
                <a:gd name="connsiteY9" fmla="*/ 62228 h 182955"/>
                <a:gd name="connsiteX10" fmla="*/ 226172 w 1642348"/>
                <a:gd name="connsiteY10" fmla="*/ 23888 h 182955"/>
                <a:gd name="connsiteX11" fmla="*/ 626222 w 1642348"/>
                <a:gd name="connsiteY11" fmla="*/ 112471 h 182955"/>
                <a:gd name="connsiteX12" fmla="*/ 1089137 w 1642348"/>
                <a:gd name="connsiteY12" fmla="*/ 97230 h 182955"/>
                <a:gd name="connsiteX13" fmla="*/ 1449182 w 1642348"/>
                <a:gd name="connsiteY13" fmla="*/ 3885 h 182955"/>
                <a:gd name="connsiteX14" fmla="*/ 1484425 w 1642348"/>
                <a:gd name="connsiteY14" fmla="*/ 14363 h 182955"/>
                <a:gd name="connsiteX15" fmla="*/ 1527819 w 1642348"/>
                <a:gd name="connsiteY15" fmla="*/ 60888 h 182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42348" h="182955">
                  <a:moveTo>
                    <a:pt x="1527819" y="60888"/>
                  </a:moveTo>
                  <a:cubicBezTo>
                    <a:pt x="1552584" y="101845"/>
                    <a:pt x="1608058" y="125099"/>
                    <a:pt x="1642348" y="159389"/>
                  </a:cubicBezTo>
                  <a:cubicBezTo>
                    <a:pt x="1575673" y="140339"/>
                    <a:pt x="1485377" y="120090"/>
                    <a:pt x="1414892" y="120090"/>
                  </a:cubicBezTo>
                  <a:cubicBezTo>
                    <a:pt x="1372982" y="114375"/>
                    <a:pt x="1331072" y="114375"/>
                    <a:pt x="1289162" y="120090"/>
                  </a:cubicBezTo>
                  <a:lnTo>
                    <a:pt x="1127237" y="140093"/>
                  </a:lnTo>
                  <a:cubicBezTo>
                    <a:pt x="1006270" y="155333"/>
                    <a:pt x="886255" y="175335"/>
                    <a:pt x="763382" y="169621"/>
                  </a:cubicBezTo>
                  <a:cubicBezTo>
                    <a:pt x="657655" y="164858"/>
                    <a:pt x="551927" y="150571"/>
                    <a:pt x="446200" y="141998"/>
                  </a:cubicBezTo>
                  <a:cubicBezTo>
                    <a:pt x="370952" y="135330"/>
                    <a:pt x="294752" y="126758"/>
                    <a:pt x="218552" y="137235"/>
                  </a:cubicBezTo>
                  <a:cubicBezTo>
                    <a:pt x="145210" y="147713"/>
                    <a:pt x="71867" y="157238"/>
                    <a:pt x="1382" y="182955"/>
                  </a:cubicBezTo>
                  <a:cubicBezTo>
                    <a:pt x="-14017" y="169144"/>
                    <a:pt x="103615" y="88739"/>
                    <a:pt x="141080" y="62228"/>
                  </a:cubicBezTo>
                  <a:cubicBezTo>
                    <a:pt x="179761" y="20798"/>
                    <a:pt x="181761" y="9134"/>
                    <a:pt x="226172" y="23888"/>
                  </a:cubicBezTo>
                  <a:cubicBezTo>
                    <a:pt x="306149" y="50458"/>
                    <a:pt x="482395" y="100247"/>
                    <a:pt x="626222" y="112471"/>
                  </a:cubicBezTo>
                  <a:cubicBezTo>
                    <a:pt x="770049" y="124695"/>
                    <a:pt x="951977" y="115328"/>
                    <a:pt x="1089137" y="97230"/>
                  </a:cubicBezTo>
                  <a:cubicBezTo>
                    <a:pt x="1226297" y="79132"/>
                    <a:pt x="1333930" y="53415"/>
                    <a:pt x="1449182" y="3885"/>
                  </a:cubicBezTo>
                  <a:cubicBezTo>
                    <a:pt x="1465375" y="-2782"/>
                    <a:pt x="1474900" y="-1830"/>
                    <a:pt x="1484425" y="14363"/>
                  </a:cubicBezTo>
                  <a:cubicBezTo>
                    <a:pt x="1493950" y="31508"/>
                    <a:pt x="1516389" y="44695"/>
                    <a:pt x="1527819" y="60888"/>
                  </a:cubicBezTo>
                  <a:close/>
                </a:path>
              </a:pathLst>
            </a:custGeom>
            <a:solidFill>
              <a:schemeClr val="accent1">
                <a:lumMod val="50000"/>
              </a:schemeClr>
            </a:solidFill>
            <a:ln w="9525" cap="flat">
              <a:noFill/>
              <a:prstDash val="solid"/>
              <a:miter/>
            </a:ln>
          </p:spPr>
          <p:txBody>
            <a:bodyPr rtlCol="0" anchor="ctr"/>
            <a:lstStyle/>
            <a:p>
              <a:endParaRPr lang="en-US"/>
            </a:p>
          </p:txBody>
        </p:sp>
        <p:sp>
          <p:nvSpPr>
            <p:cNvPr id="1048923" name="Freeform: Shape 11"/>
            <p:cNvSpPr/>
            <p:nvPr/>
          </p:nvSpPr>
          <p:spPr>
            <a:xfrm>
              <a:off x="5093567" y="2223140"/>
              <a:ext cx="1483913" cy="273596"/>
            </a:xfrm>
            <a:custGeom>
              <a:avLst/>
              <a:gdLst>
                <a:gd name="connsiteX0" fmla="*/ 17488 w 1483913"/>
                <a:gd name="connsiteY0" fmla="*/ 37 h 275595"/>
                <a:gd name="connsiteX1" fmla="*/ 48028 w 1483913"/>
                <a:gd name="connsiteY1" fmla="*/ 12494 h 275595"/>
                <a:gd name="connsiteX2" fmla="*/ 65162 w 1483913"/>
                <a:gd name="connsiteY2" fmla="*/ 21061 h 275595"/>
                <a:gd name="connsiteX3" fmla="*/ 84342 w 1483913"/>
                <a:gd name="connsiteY3" fmla="*/ 20947 h 275595"/>
                <a:gd name="connsiteX4" fmla="*/ 102098 w 1483913"/>
                <a:gd name="connsiteY4" fmla="*/ 28591 h 275595"/>
                <a:gd name="connsiteX5" fmla="*/ 102320 w 1483913"/>
                <a:gd name="connsiteY5" fmla="*/ 27734 h 275595"/>
                <a:gd name="connsiteX6" fmla="*/ 235670 w 1483913"/>
                <a:gd name="connsiteY6" fmla="*/ 66786 h 275595"/>
                <a:gd name="connsiteX7" fmla="*/ 596667 w 1483913"/>
                <a:gd name="connsiteY7" fmla="*/ 116316 h 275595"/>
                <a:gd name="connsiteX8" fmla="*/ 1021482 w 1483913"/>
                <a:gd name="connsiteY8" fmla="*/ 108697 h 275595"/>
                <a:gd name="connsiteX9" fmla="*/ 1244367 w 1483913"/>
                <a:gd name="connsiteY9" fmla="*/ 66786 h 275595"/>
                <a:gd name="connsiteX10" fmla="*/ 1376765 w 1483913"/>
                <a:gd name="connsiteY10" fmla="*/ 30591 h 275595"/>
                <a:gd name="connsiteX11" fmla="*/ 1415818 w 1483913"/>
                <a:gd name="connsiteY11" fmla="*/ 20114 h 275595"/>
                <a:gd name="connsiteX12" fmla="*/ 1475825 w 1483913"/>
                <a:gd name="connsiteY12" fmla="*/ 5826 h 275595"/>
                <a:gd name="connsiteX13" fmla="*/ 1465348 w 1483913"/>
                <a:gd name="connsiteY13" fmla="*/ 81074 h 275595"/>
                <a:gd name="connsiteX14" fmla="*/ 1326283 w 1483913"/>
                <a:gd name="connsiteY14" fmla="*/ 190611 h 275595"/>
                <a:gd name="connsiteX15" fmla="*/ 936710 w 1483913"/>
                <a:gd name="connsiteY15" fmla="*/ 267764 h 275595"/>
                <a:gd name="connsiteX16" fmla="*/ 326158 w 1483913"/>
                <a:gd name="connsiteY16" fmla="*/ 239189 h 275595"/>
                <a:gd name="connsiteX17" fmla="*/ 97558 w 1483913"/>
                <a:gd name="connsiteY17" fmla="*/ 162036 h 275595"/>
                <a:gd name="connsiteX18" fmla="*/ 5165 w 1483913"/>
                <a:gd name="connsiteY18" fmla="*/ 47736 h 275595"/>
                <a:gd name="connsiteX19" fmla="*/ 8023 w 1483913"/>
                <a:gd name="connsiteY19" fmla="*/ 2969 h 275595"/>
                <a:gd name="connsiteX20" fmla="*/ 17488 w 1483913"/>
                <a:gd name="connsiteY20" fmla="*/ 37 h 275595"/>
                <a:gd name="connsiteX0" fmla="*/ 17488 w 1483913"/>
                <a:gd name="connsiteY0" fmla="*/ 37 h 275595"/>
                <a:gd name="connsiteX1" fmla="*/ 48028 w 1483913"/>
                <a:gd name="connsiteY1" fmla="*/ 12494 h 275595"/>
                <a:gd name="connsiteX2" fmla="*/ 65162 w 1483913"/>
                <a:gd name="connsiteY2" fmla="*/ 21061 h 275595"/>
                <a:gd name="connsiteX3" fmla="*/ 84342 w 1483913"/>
                <a:gd name="connsiteY3" fmla="*/ 20947 h 275595"/>
                <a:gd name="connsiteX4" fmla="*/ 102098 w 1483913"/>
                <a:gd name="connsiteY4" fmla="*/ 28591 h 275595"/>
                <a:gd name="connsiteX5" fmla="*/ 235670 w 1483913"/>
                <a:gd name="connsiteY5" fmla="*/ 66786 h 275595"/>
                <a:gd name="connsiteX6" fmla="*/ 596667 w 1483913"/>
                <a:gd name="connsiteY6" fmla="*/ 116316 h 275595"/>
                <a:gd name="connsiteX7" fmla="*/ 1021482 w 1483913"/>
                <a:gd name="connsiteY7" fmla="*/ 108697 h 275595"/>
                <a:gd name="connsiteX8" fmla="*/ 1244367 w 1483913"/>
                <a:gd name="connsiteY8" fmla="*/ 66786 h 275595"/>
                <a:gd name="connsiteX9" fmla="*/ 1376765 w 1483913"/>
                <a:gd name="connsiteY9" fmla="*/ 30591 h 275595"/>
                <a:gd name="connsiteX10" fmla="*/ 1415818 w 1483913"/>
                <a:gd name="connsiteY10" fmla="*/ 20114 h 275595"/>
                <a:gd name="connsiteX11" fmla="*/ 1475825 w 1483913"/>
                <a:gd name="connsiteY11" fmla="*/ 5826 h 275595"/>
                <a:gd name="connsiteX12" fmla="*/ 1465348 w 1483913"/>
                <a:gd name="connsiteY12" fmla="*/ 81074 h 275595"/>
                <a:gd name="connsiteX13" fmla="*/ 1326283 w 1483913"/>
                <a:gd name="connsiteY13" fmla="*/ 190611 h 275595"/>
                <a:gd name="connsiteX14" fmla="*/ 936710 w 1483913"/>
                <a:gd name="connsiteY14" fmla="*/ 267764 h 275595"/>
                <a:gd name="connsiteX15" fmla="*/ 326158 w 1483913"/>
                <a:gd name="connsiteY15" fmla="*/ 239189 h 275595"/>
                <a:gd name="connsiteX16" fmla="*/ 97558 w 1483913"/>
                <a:gd name="connsiteY16" fmla="*/ 162036 h 275595"/>
                <a:gd name="connsiteX17" fmla="*/ 5165 w 1483913"/>
                <a:gd name="connsiteY17" fmla="*/ 47736 h 275595"/>
                <a:gd name="connsiteX18" fmla="*/ 8023 w 1483913"/>
                <a:gd name="connsiteY18" fmla="*/ 2969 h 275595"/>
                <a:gd name="connsiteX19" fmla="*/ 17488 w 1483913"/>
                <a:gd name="connsiteY19" fmla="*/ 37 h 275595"/>
                <a:gd name="connsiteX0" fmla="*/ 17488 w 1483913"/>
                <a:gd name="connsiteY0" fmla="*/ 37 h 275595"/>
                <a:gd name="connsiteX1" fmla="*/ 48028 w 1483913"/>
                <a:gd name="connsiteY1" fmla="*/ 12494 h 275595"/>
                <a:gd name="connsiteX2" fmla="*/ 65162 w 1483913"/>
                <a:gd name="connsiteY2" fmla="*/ 21061 h 275595"/>
                <a:gd name="connsiteX3" fmla="*/ 84342 w 1483913"/>
                <a:gd name="connsiteY3" fmla="*/ 20947 h 275595"/>
                <a:gd name="connsiteX4" fmla="*/ 235670 w 1483913"/>
                <a:gd name="connsiteY4" fmla="*/ 66786 h 275595"/>
                <a:gd name="connsiteX5" fmla="*/ 596667 w 1483913"/>
                <a:gd name="connsiteY5" fmla="*/ 116316 h 275595"/>
                <a:gd name="connsiteX6" fmla="*/ 1021482 w 1483913"/>
                <a:gd name="connsiteY6" fmla="*/ 108697 h 275595"/>
                <a:gd name="connsiteX7" fmla="*/ 1244367 w 1483913"/>
                <a:gd name="connsiteY7" fmla="*/ 66786 h 275595"/>
                <a:gd name="connsiteX8" fmla="*/ 1376765 w 1483913"/>
                <a:gd name="connsiteY8" fmla="*/ 30591 h 275595"/>
                <a:gd name="connsiteX9" fmla="*/ 1415818 w 1483913"/>
                <a:gd name="connsiteY9" fmla="*/ 20114 h 275595"/>
                <a:gd name="connsiteX10" fmla="*/ 1475825 w 1483913"/>
                <a:gd name="connsiteY10" fmla="*/ 5826 h 275595"/>
                <a:gd name="connsiteX11" fmla="*/ 1465348 w 1483913"/>
                <a:gd name="connsiteY11" fmla="*/ 81074 h 275595"/>
                <a:gd name="connsiteX12" fmla="*/ 1326283 w 1483913"/>
                <a:gd name="connsiteY12" fmla="*/ 190611 h 275595"/>
                <a:gd name="connsiteX13" fmla="*/ 936710 w 1483913"/>
                <a:gd name="connsiteY13" fmla="*/ 267764 h 275595"/>
                <a:gd name="connsiteX14" fmla="*/ 326158 w 1483913"/>
                <a:gd name="connsiteY14" fmla="*/ 239189 h 275595"/>
                <a:gd name="connsiteX15" fmla="*/ 97558 w 1483913"/>
                <a:gd name="connsiteY15" fmla="*/ 162036 h 275595"/>
                <a:gd name="connsiteX16" fmla="*/ 5165 w 1483913"/>
                <a:gd name="connsiteY16" fmla="*/ 47736 h 275595"/>
                <a:gd name="connsiteX17" fmla="*/ 8023 w 1483913"/>
                <a:gd name="connsiteY17" fmla="*/ 2969 h 275595"/>
                <a:gd name="connsiteX18" fmla="*/ 17488 w 1483913"/>
                <a:gd name="connsiteY18" fmla="*/ 37 h 275595"/>
                <a:gd name="connsiteX0" fmla="*/ 17488 w 1483913"/>
                <a:gd name="connsiteY0" fmla="*/ 37 h 275595"/>
                <a:gd name="connsiteX1" fmla="*/ 48028 w 1483913"/>
                <a:gd name="connsiteY1" fmla="*/ 12494 h 275595"/>
                <a:gd name="connsiteX2" fmla="*/ 84342 w 1483913"/>
                <a:gd name="connsiteY2" fmla="*/ 20947 h 275595"/>
                <a:gd name="connsiteX3" fmla="*/ 235670 w 1483913"/>
                <a:gd name="connsiteY3" fmla="*/ 66786 h 275595"/>
                <a:gd name="connsiteX4" fmla="*/ 596667 w 1483913"/>
                <a:gd name="connsiteY4" fmla="*/ 116316 h 275595"/>
                <a:gd name="connsiteX5" fmla="*/ 1021482 w 1483913"/>
                <a:gd name="connsiteY5" fmla="*/ 108697 h 275595"/>
                <a:gd name="connsiteX6" fmla="*/ 1244367 w 1483913"/>
                <a:gd name="connsiteY6" fmla="*/ 66786 h 275595"/>
                <a:gd name="connsiteX7" fmla="*/ 1376765 w 1483913"/>
                <a:gd name="connsiteY7" fmla="*/ 30591 h 275595"/>
                <a:gd name="connsiteX8" fmla="*/ 1415818 w 1483913"/>
                <a:gd name="connsiteY8" fmla="*/ 20114 h 275595"/>
                <a:gd name="connsiteX9" fmla="*/ 1475825 w 1483913"/>
                <a:gd name="connsiteY9" fmla="*/ 5826 h 275595"/>
                <a:gd name="connsiteX10" fmla="*/ 1465348 w 1483913"/>
                <a:gd name="connsiteY10" fmla="*/ 81074 h 275595"/>
                <a:gd name="connsiteX11" fmla="*/ 1326283 w 1483913"/>
                <a:gd name="connsiteY11" fmla="*/ 190611 h 275595"/>
                <a:gd name="connsiteX12" fmla="*/ 936710 w 1483913"/>
                <a:gd name="connsiteY12" fmla="*/ 267764 h 275595"/>
                <a:gd name="connsiteX13" fmla="*/ 326158 w 1483913"/>
                <a:gd name="connsiteY13" fmla="*/ 239189 h 275595"/>
                <a:gd name="connsiteX14" fmla="*/ 97558 w 1483913"/>
                <a:gd name="connsiteY14" fmla="*/ 162036 h 275595"/>
                <a:gd name="connsiteX15" fmla="*/ 5165 w 1483913"/>
                <a:gd name="connsiteY15" fmla="*/ 47736 h 275595"/>
                <a:gd name="connsiteX16" fmla="*/ 8023 w 1483913"/>
                <a:gd name="connsiteY16" fmla="*/ 2969 h 275595"/>
                <a:gd name="connsiteX17" fmla="*/ 17488 w 1483913"/>
                <a:gd name="connsiteY17" fmla="*/ 37 h 275595"/>
                <a:gd name="connsiteX0" fmla="*/ 17488 w 1483913"/>
                <a:gd name="connsiteY0" fmla="*/ 37 h 275595"/>
                <a:gd name="connsiteX1" fmla="*/ 84342 w 1483913"/>
                <a:gd name="connsiteY1" fmla="*/ 20947 h 275595"/>
                <a:gd name="connsiteX2" fmla="*/ 235670 w 1483913"/>
                <a:gd name="connsiteY2" fmla="*/ 66786 h 275595"/>
                <a:gd name="connsiteX3" fmla="*/ 596667 w 1483913"/>
                <a:gd name="connsiteY3" fmla="*/ 116316 h 275595"/>
                <a:gd name="connsiteX4" fmla="*/ 1021482 w 1483913"/>
                <a:gd name="connsiteY4" fmla="*/ 108697 h 275595"/>
                <a:gd name="connsiteX5" fmla="*/ 1244367 w 1483913"/>
                <a:gd name="connsiteY5" fmla="*/ 66786 h 275595"/>
                <a:gd name="connsiteX6" fmla="*/ 1376765 w 1483913"/>
                <a:gd name="connsiteY6" fmla="*/ 30591 h 275595"/>
                <a:gd name="connsiteX7" fmla="*/ 1415818 w 1483913"/>
                <a:gd name="connsiteY7" fmla="*/ 20114 h 275595"/>
                <a:gd name="connsiteX8" fmla="*/ 1475825 w 1483913"/>
                <a:gd name="connsiteY8" fmla="*/ 5826 h 275595"/>
                <a:gd name="connsiteX9" fmla="*/ 1465348 w 1483913"/>
                <a:gd name="connsiteY9" fmla="*/ 81074 h 275595"/>
                <a:gd name="connsiteX10" fmla="*/ 1326283 w 1483913"/>
                <a:gd name="connsiteY10" fmla="*/ 190611 h 275595"/>
                <a:gd name="connsiteX11" fmla="*/ 936710 w 1483913"/>
                <a:gd name="connsiteY11" fmla="*/ 267764 h 275595"/>
                <a:gd name="connsiteX12" fmla="*/ 326158 w 1483913"/>
                <a:gd name="connsiteY12" fmla="*/ 239189 h 275595"/>
                <a:gd name="connsiteX13" fmla="*/ 97558 w 1483913"/>
                <a:gd name="connsiteY13" fmla="*/ 162036 h 275595"/>
                <a:gd name="connsiteX14" fmla="*/ 5165 w 1483913"/>
                <a:gd name="connsiteY14" fmla="*/ 47736 h 275595"/>
                <a:gd name="connsiteX15" fmla="*/ 8023 w 1483913"/>
                <a:gd name="connsiteY15" fmla="*/ 2969 h 275595"/>
                <a:gd name="connsiteX16" fmla="*/ 17488 w 1483913"/>
                <a:gd name="connsiteY16" fmla="*/ 37 h 275595"/>
                <a:gd name="connsiteX0" fmla="*/ 8023 w 1483913"/>
                <a:gd name="connsiteY0" fmla="*/ 2431 h 275057"/>
                <a:gd name="connsiteX1" fmla="*/ 84342 w 1483913"/>
                <a:gd name="connsiteY1" fmla="*/ 20409 h 275057"/>
                <a:gd name="connsiteX2" fmla="*/ 235670 w 1483913"/>
                <a:gd name="connsiteY2" fmla="*/ 66248 h 275057"/>
                <a:gd name="connsiteX3" fmla="*/ 596667 w 1483913"/>
                <a:gd name="connsiteY3" fmla="*/ 115778 h 275057"/>
                <a:gd name="connsiteX4" fmla="*/ 1021482 w 1483913"/>
                <a:gd name="connsiteY4" fmla="*/ 108159 h 275057"/>
                <a:gd name="connsiteX5" fmla="*/ 1244367 w 1483913"/>
                <a:gd name="connsiteY5" fmla="*/ 66248 h 275057"/>
                <a:gd name="connsiteX6" fmla="*/ 1376765 w 1483913"/>
                <a:gd name="connsiteY6" fmla="*/ 30053 h 275057"/>
                <a:gd name="connsiteX7" fmla="*/ 1415818 w 1483913"/>
                <a:gd name="connsiteY7" fmla="*/ 19576 h 275057"/>
                <a:gd name="connsiteX8" fmla="*/ 1475825 w 1483913"/>
                <a:gd name="connsiteY8" fmla="*/ 5288 h 275057"/>
                <a:gd name="connsiteX9" fmla="*/ 1465348 w 1483913"/>
                <a:gd name="connsiteY9" fmla="*/ 80536 h 275057"/>
                <a:gd name="connsiteX10" fmla="*/ 1326283 w 1483913"/>
                <a:gd name="connsiteY10" fmla="*/ 190073 h 275057"/>
                <a:gd name="connsiteX11" fmla="*/ 936710 w 1483913"/>
                <a:gd name="connsiteY11" fmla="*/ 267226 h 275057"/>
                <a:gd name="connsiteX12" fmla="*/ 326158 w 1483913"/>
                <a:gd name="connsiteY12" fmla="*/ 238651 h 275057"/>
                <a:gd name="connsiteX13" fmla="*/ 97558 w 1483913"/>
                <a:gd name="connsiteY13" fmla="*/ 161498 h 275057"/>
                <a:gd name="connsiteX14" fmla="*/ 5165 w 1483913"/>
                <a:gd name="connsiteY14" fmla="*/ 47198 h 275057"/>
                <a:gd name="connsiteX15" fmla="*/ 8023 w 1483913"/>
                <a:gd name="connsiteY15" fmla="*/ 2431 h 275057"/>
                <a:gd name="connsiteX0" fmla="*/ 8023 w 1483913"/>
                <a:gd name="connsiteY0" fmla="*/ 970 h 273596"/>
                <a:gd name="connsiteX1" fmla="*/ 84342 w 1483913"/>
                <a:gd name="connsiteY1" fmla="*/ 18948 h 273596"/>
                <a:gd name="connsiteX2" fmla="*/ 235670 w 1483913"/>
                <a:gd name="connsiteY2" fmla="*/ 64787 h 273596"/>
                <a:gd name="connsiteX3" fmla="*/ 596667 w 1483913"/>
                <a:gd name="connsiteY3" fmla="*/ 114317 h 273596"/>
                <a:gd name="connsiteX4" fmla="*/ 1021482 w 1483913"/>
                <a:gd name="connsiteY4" fmla="*/ 106698 h 273596"/>
                <a:gd name="connsiteX5" fmla="*/ 1244367 w 1483913"/>
                <a:gd name="connsiteY5" fmla="*/ 64787 h 273596"/>
                <a:gd name="connsiteX6" fmla="*/ 1376765 w 1483913"/>
                <a:gd name="connsiteY6" fmla="*/ 28592 h 273596"/>
                <a:gd name="connsiteX7" fmla="*/ 1475825 w 1483913"/>
                <a:gd name="connsiteY7" fmla="*/ 3827 h 273596"/>
                <a:gd name="connsiteX8" fmla="*/ 1465348 w 1483913"/>
                <a:gd name="connsiteY8" fmla="*/ 79075 h 273596"/>
                <a:gd name="connsiteX9" fmla="*/ 1326283 w 1483913"/>
                <a:gd name="connsiteY9" fmla="*/ 188612 h 273596"/>
                <a:gd name="connsiteX10" fmla="*/ 936710 w 1483913"/>
                <a:gd name="connsiteY10" fmla="*/ 265765 h 273596"/>
                <a:gd name="connsiteX11" fmla="*/ 326158 w 1483913"/>
                <a:gd name="connsiteY11" fmla="*/ 237190 h 273596"/>
                <a:gd name="connsiteX12" fmla="*/ 97558 w 1483913"/>
                <a:gd name="connsiteY12" fmla="*/ 160037 h 273596"/>
                <a:gd name="connsiteX13" fmla="*/ 5165 w 1483913"/>
                <a:gd name="connsiteY13" fmla="*/ 45737 h 273596"/>
                <a:gd name="connsiteX14" fmla="*/ 8023 w 1483913"/>
                <a:gd name="connsiteY14" fmla="*/ 970 h 273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83913" h="273596">
                  <a:moveTo>
                    <a:pt x="8023" y="970"/>
                  </a:moveTo>
                  <a:cubicBezTo>
                    <a:pt x="21219" y="-3495"/>
                    <a:pt x="46401" y="8312"/>
                    <a:pt x="84342" y="18948"/>
                  </a:cubicBezTo>
                  <a:lnTo>
                    <a:pt x="235670" y="64787"/>
                  </a:lnTo>
                  <a:cubicBezTo>
                    <a:pt x="354732" y="91457"/>
                    <a:pt x="474747" y="107650"/>
                    <a:pt x="596667" y="114317"/>
                  </a:cubicBezTo>
                  <a:cubicBezTo>
                    <a:pt x="738590" y="120985"/>
                    <a:pt x="879560" y="127652"/>
                    <a:pt x="1021482" y="106698"/>
                  </a:cubicBezTo>
                  <a:cubicBezTo>
                    <a:pt x="1096730" y="95267"/>
                    <a:pt x="1169120" y="76217"/>
                    <a:pt x="1244367" y="64787"/>
                  </a:cubicBezTo>
                  <a:cubicBezTo>
                    <a:pt x="1288182" y="48595"/>
                    <a:pt x="1331997" y="37165"/>
                    <a:pt x="1376765" y="28592"/>
                  </a:cubicBezTo>
                  <a:cubicBezTo>
                    <a:pt x="1415341" y="18432"/>
                    <a:pt x="1461061" y="-4587"/>
                    <a:pt x="1475825" y="3827"/>
                  </a:cubicBezTo>
                  <a:cubicBezTo>
                    <a:pt x="1493923" y="24782"/>
                    <a:pt x="1477730" y="55262"/>
                    <a:pt x="1465348" y="79075"/>
                  </a:cubicBezTo>
                  <a:cubicBezTo>
                    <a:pt x="1435820" y="136225"/>
                    <a:pt x="1383433" y="165752"/>
                    <a:pt x="1326283" y="188612"/>
                  </a:cubicBezTo>
                  <a:cubicBezTo>
                    <a:pt x="1201505" y="239095"/>
                    <a:pt x="1069108" y="255287"/>
                    <a:pt x="936710" y="265765"/>
                  </a:cubicBezTo>
                  <a:cubicBezTo>
                    <a:pt x="731923" y="281005"/>
                    <a:pt x="528088" y="275290"/>
                    <a:pt x="326158" y="237190"/>
                  </a:cubicBezTo>
                  <a:cubicBezTo>
                    <a:pt x="246148" y="221950"/>
                    <a:pt x="168995" y="200995"/>
                    <a:pt x="97558" y="160037"/>
                  </a:cubicBezTo>
                  <a:cubicBezTo>
                    <a:pt x="52790" y="133367"/>
                    <a:pt x="15643" y="99077"/>
                    <a:pt x="5165" y="45737"/>
                  </a:cubicBezTo>
                  <a:cubicBezTo>
                    <a:pt x="2308" y="30497"/>
                    <a:pt x="-6265" y="12400"/>
                    <a:pt x="8023" y="970"/>
                  </a:cubicBezTo>
                  <a:close/>
                </a:path>
              </a:pathLst>
            </a:custGeom>
            <a:solidFill>
              <a:schemeClr val="accent1">
                <a:lumMod val="40000"/>
                <a:lumOff val="60000"/>
              </a:schemeClr>
            </a:solidFill>
            <a:ln w="9525" cap="flat">
              <a:noFill/>
              <a:prstDash val="solid"/>
              <a:miter/>
            </a:ln>
          </p:spPr>
          <p:txBody>
            <a:bodyPr rtlCol="0" anchor="ctr"/>
            <a:lstStyle/>
            <a:p>
              <a:endParaRPr lang="en-US"/>
            </a:p>
          </p:txBody>
        </p:sp>
        <p:sp>
          <p:nvSpPr>
            <p:cNvPr id="1048924" name="Freeform: Shape 12"/>
            <p:cNvSpPr/>
            <p:nvPr/>
          </p:nvSpPr>
          <p:spPr>
            <a:xfrm>
              <a:off x="5157059" y="2241254"/>
              <a:ext cx="1343025" cy="209550"/>
            </a:xfrm>
            <a:custGeom>
              <a:avLst/>
              <a:gdLst>
                <a:gd name="connsiteX0" fmla="*/ 1352326 w 1343025"/>
                <a:gd name="connsiteY0" fmla="*/ 0 h 209550"/>
                <a:gd name="connsiteX1" fmla="*/ 1289461 w 1343025"/>
                <a:gd name="connsiteY1" fmla="*/ 100013 h 209550"/>
                <a:gd name="connsiteX2" fmla="*/ 1042763 w 1343025"/>
                <a:gd name="connsiteY2" fmla="*/ 179070 h 209550"/>
                <a:gd name="connsiteX3" fmla="*/ 617948 w 1343025"/>
                <a:gd name="connsiteY3" fmla="*/ 208598 h 209550"/>
                <a:gd name="connsiteX4" fmla="*/ 181703 w 1343025"/>
                <a:gd name="connsiteY4" fmla="*/ 152400 h 209550"/>
                <a:gd name="connsiteX5" fmla="*/ 44543 w 1343025"/>
                <a:gd name="connsiteY5" fmla="*/ 89535 h 209550"/>
                <a:gd name="connsiteX6" fmla="*/ 728 w 1343025"/>
                <a:gd name="connsiteY6" fmla="*/ 952 h 209550"/>
                <a:gd name="connsiteX7" fmla="*/ 38828 w 1343025"/>
                <a:gd name="connsiteY7" fmla="*/ 8573 h 209550"/>
                <a:gd name="connsiteX8" fmla="*/ 240758 w 1343025"/>
                <a:gd name="connsiteY8" fmla="*/ 109538 h 209550"/>
                <a:gd name="connsiteX9" fmla="*/ 509363 w 1343025"/>
                <a:gd name="connsiteY9" fmla="*/ 145733 h 209550"/>
                <a:gd name="connsiteX10" fmla="*/ 965611 w 1343025"/>
                <a:gd name="connsiteY10" fmla="*/ 132398 h 209550"/>
                <a:gd name="connsiteX11" fmla="*/ 1313273 w 1343025"/>
                <a:gd name="connsiteY11" fmla="*/ 10477 h 209550"/>
                <a:gd name="connsiteX12" fmla="*/ 1352326 w 1343025"/>
                <a:gd name="connsiteY12" fmla="*/ 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3025" h="209550">
                  <a:moveTo>
                    <a:pt x="1352326" y="0"/>
                  </a:moveTo>
                  <a:cubicBezTo>
                    <a:pt x="1350421" y="44767"/>
                    <a:pt x="1326608" y="76200"/>
                    <a:pt x="1289461" y="100013"/>
                  </a:cubicBezTo>
                  <a:cubicBezTo>
                    <a:pt x="1214213" y="147638"/>
                    <a:pt x="1128488" y="164783"/>
                    <a:pt x="1042763" y="179070"/>
                  </a:cubicBezTo>
                  <a:cubicBezTo>
                    <a:pt x="901793" y="200977"/>
                    <a:pt x="759871" y="214313"/>
                    <a:pt x="617948" y="208598"/>
                  </a:cubicBezTo>
                  <a:cubicBezTo>
                    <a:pt x="471263" y="201930"/>
                    <a:pt x="324578" y="192405"/>
                    <a:pt x="181703" y="152400"/>
                  </a:cubicBezTo>
                  <a:cubicBezTo>
                    <a:pt x="133126" y="138113"/>
                    <a:pt x="85501" y="120967"/>
                    <a:pt x="44543" y="89535"/>
                  </a:cubicBezTo>
                  <a:cubicBezTo>
                    <a:pt x="15016" y="67627"/>
                    <a:pt x="-4034" y="40005"/>
                    <a:pt x="728" y="952"/>
                  </a:cubicBezTo>
                  <a:cubicBezTo>
                    <a:pt x="14063" y="1905"/>
                    <a:pt x="28351" y="-2858"/>
                    <a:pt x="38828" y="8573"/>
                  </a:cubicBezTo>
                  <a:cubicBezTo>
                    <a:pt x="97883" y="58102"/>
                    <a:pt x="166463" y="89535"/>
                    <a:pt x="240758" y="109538"/>
                  </a:cubicBezTo>
                  <a:cubicBezTo>
                    <a:pt x="328388" y="133350"/>
                    <a:pt x="418876" y="142875"/>
                    <a:pt x="509363" y="145733"/>
                  </a:cubicBezTo>
                  <a:cubicBezTo>
                    <a:pt x="661763" y="150495"/>
                    <a:pt x="813211" y="152400"/>
                    <a:pt x="965611" y="132398"/>
                  </a:cubicBezTo>
                  <a:cubicBezTo>
                    <a:pt x="1090388" y="115252"/>
                    <a:pt x="1205641" y="74295"/>
                    <a:pt x="1313273" y="10477"/>
                  </a:cubicBezTo>
                  <a:cubicBezTo>
                    <a:pt x="1326608" y="7620"/>
                    <a:pt x="1339943" y="3810"/>
                    <a:pt x="1352326" y="0"/>
                  </a:cubicBezTo>
                  <a:close/>
                </a:path>
              </a:pathLst>
            </a:custGeom>
            <a:solidFill>
              <a:schemeClr val="accent1">
                <a:lumMod val="50000"/>
              </a:schemeClr>
            </a:solidFill>
            <a:ln w="9525" cap="flat">
              <a:noFill/>
              <a:prstDash val="solid"/>
              <a:miter/>
            </a:ln>
          </p:spPr>
          <p:txBody>
            <a:bodyPr rtlCol="0" anchor="ctr"/>
            <a:lstStyle/>
            <a:p>
              <a:endParaRPr lang="en-US" dirty="0"/>
            </a:p>
          </p:txBody>
        </p:sp>
        <p:sp>
          <p:nvSpPr>
            <p:cNvPr id="1048925" name="Freeform: Shape 13"/>
            <p:cNvSpPr/>
            <p:nvPr/>
          </p:nvSpPr>
          <p:spPr>
            <a:xfrm>
              <a:off x="4624786" y="2779870"/>
              <a:ext cx="2457639" cy="3050139"/>
            </a:xfrm>
            <a:custGeom>
              <a:avLst/>
              <a:gdLst>
                <a:gd name="connsiteX0" fmla="*/ 148191 w 2485469"/>
                <a:gd name="connsiteY0" fmla="*/ 1538785 h 3034864"/>
                <a:gd name="connsiteX1" fmla="*/ 213913 w 2485469"/>
                <a:gd name="connsiteY1" fmla="*/ 1628320 h 3034864"/>
                <a:gd name="connsiteX2" fmla="*/ 232320 w 2485469"/>
                <a:gd name="connsiteY2" fmla="*/ 1634418 h 3034864"/>
                <a:gd name="connsiteX3" fmla="*/ 230806 w 2485469"/>
                <a:gd name="connsiteY3" fmla="*/ 1548041 h 3034864"/>
                <a:gd name="connsiteX4" fmla="*/ 618310 w 2485469"/>
                <a:gd name="connsiteY4" fmla="*/ 736079 h 3034864"/>
                <a:gd name="connsiteX5" fmla="*/ 626638 w 2485469"/>
                <a:gd name="connsiteY5" fmla="*/ 745978 h 3034864"/>
                <a:gd name="connsiteX6" fmla="*/ 630860 w 2485469"/>
                <a:gd name="connsiteY6" fmla="*/ 743236 h 3034864"/>
                <a:gd name="connsiteX7" fmla="*/ 987136 w 2485469"/>
                <a:gd name="connsiteY7" fmla="*/ 695020 h 3034864"/>
                <a:gd name="connsiteX8" fmla="*/ 979196 w 2485469"/>
                <a:gd name="connsiteY8" fmla="*/ 701232 h 3034864"/>
                <a:gd name="connsiteX9" fmla="*/ 993969 w 2485469"/>
                <a:gd name="connsiteY9" fmla="*/ 723414 h 3034864"/>
                <a:gd name="connsiteX10" fmla="*/ 1026297 w 2485469"/>
                <a:gd name="connsiteY10" fmla="*/ 699000 h 3034864"/>
                <a:gd name="connsiteX11" fmla="*/ 1014446 w 2485469"/>
                <a:gd name="connsiteY11" fmla="*/ 700853 h 3034864"/>
                <a:gd name="connsiteX12" fmla="*/ 1597304 w 2485469"/>
                <a:gd name="connsiteY12" fmla="*/ 629087 h 3034864"/>
                <a:gd name="connsiteX13" fmla="*/ 1621233 w 2485469"/>
                <a:gd name="connsiteY13" fmla="*/ 657962 h 3034864"/>
                <a:gd name="connsiteX14" fmla="*/ 1648379 w 2485469"/>
                <a:gd name="connsiteY14" fmla="*/ 703920 h 3034864"/>
                <a:gd name="connsiteX15" fmla="*/ 1649915 w 2485469"/>
                <a:gd name="connsiteY15" fmla="*/ 708616 h 3034864"/>
                <a:gd name="connsiteX16" fmla="*/ 1657811 w 2485469"/>
                <a:gd name="connsiteY16" fmla="*/ 709964 h 3034864"/>
                <a:gd name="connsiteX17" fmla="*/ 1746426 w 2485469"/>
                <a:gd name="connsiteY17" fmla="*/ 697210 h 3034864"/>
                <a:gd name="connsiteX18" fmla="*/ 1781679 w 2485469"/>
                <a:gd name="connsiteY18" fmla="*/ 718904 h 3034864"/>
                <a:gd name="connsiteX19" fmla="*/ 1798544 w 2485469"/>
                <a:gd name="connsiteY19" fmla="*/ 766050 h 3034864"/>
                <a:gd name="connsiteX20" fmla="*/ 1800747 w 2485469"/>
                <a:gd name="connsiteY20" fmla="*/ 769305 h 3034864"/>
                <a:gd name="connsiteX21" fmla="*/ 1798873 w 2485469"/>
                <a:gd name="connsiteY21" fmla="*/ 757735 h 3034864"/>
                <a:gd name="connsiteX22" fmla="*/ 1811256 w 2485469"/>
                <a:gd name="connsiteY22" fmla="*/ 723445 h 3034864"/>
                <a:gd name="connsiteX23" fmla="*/ 1813112 w 2485469"/>
                <a:gd name="connsiteY23" fmla="*/ 722693 h 3034864"/>
                <a:gd name="connsiteX24" fmla="*/ 1800549 w 2485469"/>
                <a:gd name="connsiteY24" fmla="*/ 693933 h 3034864"/>
                <a:gd name="connsiteX25" fmla="*/ 1800366 w 2485469"/>
                <a:gd name="connsiteY25" fmla="*/ 677817 h 3034864"/>
                <a:gd name="connsiteX26" fmla="*/ 1805830 w 2485469"/>
                <a:gd name="connsiteY26" fmla="*/ 666304 h 3034864"/>
                <a:gd name="connsiteX27" fmla="*/ 1789989 w 2485469"/>
                <a:gd name="connsiteY27" fmla="*/ 666474 h 3034864"/>
                <a:gd name="connsiteX28" fmla="*/ 1729341 w 2485469"/>
                <a:gd name="connsiteY28" fmla="*/ 653913 h 3034864"/>
                <a:gd name="connsiteX29" fmla="*/ 1717416 w 2485469"/>
                <a:gd name="connsiteY29" fmla="*/ 649593 h 3034864"/>
                <a:gd name="connsiteX30" fmla="*/ 1629323 w 2485469"/>
                <a:gd name="connsiteY30" fmla="*/ 641194 h 3034864"/>
                <a:gd name="connsiteX31" fmla="*/ 1053415 w 2485469"/>
                <a:gd name="connsiteY31" fmla="*/ 435761 h 3034864"/>
                <a:gd name="connsiteX32" fmla="*/ 1048664 w 2485469"/>
                <a:gd name="connsiteY32" fmla="*/ 439388 h 3034864"/>
                <a:gd name="connsiteX33" fmla="*/ 1051298 w 2485469"/>
                <a:gd name="connsiteY33" fmla="*/ 441734 h 3034864"/>
                <a:gd name="connsiteX34" fmla="*/ 1062145 w 2485469"/>
                <a:gd name="connsiteY34" fmla="*/ 468513 h 3034864"/>
                <a:gd name="connsiteX35" fmla="*/ 1068749 w 2485469"/>
                <a:gd name="connsiteY35" fmla="*/ 507803 h 3034864"/>
                <a:gd name="connsiteX36" fmla="*/ 1078698 w 2485469"/>
                <a:gd name="connsiteY36" fmla="*/ 499386 h 3034864"/>
                <a:gd name="connsiteX37" fmla="*/ 1068133 w 2485469"/>
                <a:gd name="connsiteY37" fmla="*/ 468174 h 3034864"/>
                <a:gd name="connsiteX38" fmla="*/ 1514076 w 2485469"/>
                <a:gd name="connsiteY38" fmla="*/ 290058 h 3034864"/>
                <a:gd name="connsiteX39" fmla="*/ 1477881 w 2485469"/>
                <a:gd name="connsiteY39" fmla="*/ 381498 h 3034864"/>
                <a:gd name="connsiteX40" fmla="*/ 1408349 w 2485469"/>
                <a:gd name="connsiteY40" fmla="*/ 440553 h 3034864"/>
                <a:gd name="connsiteX41" fmla="*/ 1241661 w 2485469"/>
                <a:gd name="connsiteY41" fmla="*/ 418645 h 3034864"/>
                <a:gd name="connsiteX42" fmla="*/ 1181654 w 2485469"/>
                <a:gd name="connsiteY42" fmla="*/ 330063 h 3034864"/>
                <a:gd name="connsiteX43" fmla="*/ 1514076 w 2485469"/>
                <a:gd name="connsiteY43" fmla="*/ 290058 h 3034864"/>
                <a:gd name="connsiteX44" fmla="*/ 1847451 w 2485469"/>
                <a:gd name="connsiteY44" fmla="*/ 212905 h 3034864"/>
                <a:gd name="connsiteX45" fmla="*/ 1856023 w 2485469"/>
                <a:gd name="connsiteY45" fmla="*/ 216715 h 3034864"/>
                <a:gd name="connsiteX46" fmla="*/ 2049381 w 2485469"/>
                <a:gd name="connsiteY46" fmla="*/ 252910 h 3034864"/>
                <a:gd name="connsiteX47" fmla="*/ 2228451 w 2485469"/>
                <a:gd name="connsiteY47" fmla="*/ 229098 h 3034864"/>
                <a:gd name="connsiteX48" fmla="*/ 2383708 w 2485469"/>
                <a:gd name="connsiteY48" fmla="*/ 358638 h 3034864"/>
                <a:gd name="connsiteX49" fmla="*/ 2397996 w 2485469"/>
                <a:gd name="connsiteY49" fmla="*/ 375783 h 3034864"/>
                <a:gd name="connsiteX50" fmla="*/ 2361801 w 2485469"/>
                <a:gd name="connsiteY50" fmla="*/ 550090 h 3034864"/>
                <a:gd name="connsiteX51" fmla="*/ 2333405 w 2485469"/>
                <a:gd name="connsiteY51" fmla="*/ 633137 h 3034864"/>
                <a:gd name="connsiteX52" fmla="*/ 2337475 w 2485469"/>
                <a:gd name="connsiteY52" fmla="*/ 645113 h 3034864"/>
                <a:gd name="connsiteX53" fmla="*/ 2388241 w 2485469"/>
                <a:gd name="connsiteY53" fmla="*/ 599333 h 3034864"/>
                <a:gd name="connsiteX54" fmla="*/ 2386334 w 2485469"/>
                <a:gd name="connsiteY54" fmla="*/ 762354 h 3034864"/>
                <a:gd name="connsiteX55" fmla="*/ 2395002 w 2485469"/>
                <a:gd name="connsiteY55" fmla="*/ 764101 h 3034864"/>
                <a:gd name="connsiteX56" fmla="*/ 2437035 w 2485469"/>
                <a:gd name="connsiteY56" fmla="*/ 805683 h 3034864"/>
                <a:gd name="connsiteX57" fmla="*/ 2401782 w 2485469"/>
                <a:gd name="connsiteY57" fmla="*/ 882517 h 3034864"/>
                <a:gd name="connsiteX58" fmla="*/ 2384783 w 2485469"/>
                <a:gd name="connsiteY58" fmla="*/ 894889 h 3034864"/>
                <a:gd name="connsiteX59" fmla="*/ 2382794 w 2485469"/>
                <a:gd name="connsiteY59" fmla="*/ 1064889 h 3034864"/>
                <a:gd name="connsiteX60" fmla="*/ 2409437 w 2485469"/>
                <a:gd name="connsiteY60" fmla="*/ 1082061 h 3034864"/>
                <a:gd name="connsiteX61" fmla="*/ 2484944 w 2485469"/>
                <a:gd name="connsiteY61" fmla="*/ 1230533 h 3034864"/>
                <a:gd name="connsiteX62" fmla="*/ 2403590 w 2485469"/>
                <a:gd name="connsiteY62" fmla="*/ 1397761 h 3034864"/>
                <a:gd name="connsiteX63" fmla="*/ 2376917 w 2485469"/>
                <a:gd name="connsiteY63" fmla="*/ 1408895 h 3034864"/>
                <a:gd name="connsiteX64" fmla="*/ 2374596 w 2485469"/>
                <a:gd name="connsiteY64" fmla="*/ 1541333 h 3034864"/>
                <a:gd name="connsiteX65" fmla="*/ 2379522 w 2485469"/>
                <a:gd name="connsiteY65" fmla="*/ 1546234 h 3034864"/>
                <a:gd name="connsiteX66" fmla="*/ 2423477 w 2485469"/>
                <a:gd name="connsiteY66" fmla="*/ 1599340 h 3034864"/>
                <a:gd name="connsiteX67" fmla="*/ 2441555 w 2485469"/>
                <a:gd name="connsiteY67" fmla="*/ 1618323 h 3034864"/>
                <a:gd name="connsiteX68" fmla="*/ 2421669 w 2485469"/>
                <a:gd name="connsiteY68" fmla="*/ 1799110 h 3034864"/>
                <a:gd name="connsiteX69" fmla="*/ 2369065 w 2485469"/>
                <a:gd name="connsiteY69" fmla="*/ 1856879 h 3034864"/>
                <a:gd name="connsiteX70" fmla="*/ 2367217 w 2485469"/>
                <a:gd name="connsiteY70" fmla="*/ 1962351 h 3034864"/>
                <a:gd name="connsiteX71" fmla="*/ 2389522 w 2485469"/>
                <a:gd name="connsiteY71" fmla="*/ 1985590 h 3034864"/>
                <a:gd name="connsiteX72" fmla="*/ 2463250 w 2485469"/>
                <a:gd name="connsiteY72" fmla="*/ 2140799 h 3034864"/>
                <a:gd name="connsiteX73" fmla="*/ 2452403 w 2485469"/>
                <a:gd name="connsiteY73" fmla="*/ 2223962 h 3034864"/>
                <a:gd name="connsiteX74" fmla="*/ 2375907 w 2485469"/>
                <a:gd name="connsiteY74" fmla="*/ 2310062 h 3034864"/>
                <a:gd name="connsiteX75" fmla="*/ 2362308 w 2485469"/>
                <a:gd name="connsiteY75" fmla="*/ 2316453 h 3034864"/>
                <a:gd name="connsiteX76" fmla="*/ 2359724 w 2485469"/>
                <a:gd name="connsiteY76" fmla="*/ 2537317 h 3034864"/>
                <a:gd name="connsiteX77" fmla="*/ 2371838 w 2485469"/>
                <a:gd name="connsiteY77" fmla="*/ 2605312 h 3034864"/>
                <a:gd name="connsiteX78" fmla="*/ 2356584 w 2485469"/>
                <a:gd name="connsiteY78" fmla="*/ 2675028 h 3034864"/>
                <a:gd name="connsiteX79" fmla="*/ 2096250 w 2485469"/>
                <a:gd name="connsiteY79" fmla="*/ 2850393 h 3034864"/>
                <a:gd name="connsiteX80" fmla="*/ 2038172 w 2485469"/>
                <a:gd name="connsiteY80" fmla="*/ 2851297 h 3034864"/>
                <a:gd name="connsiteX81" fmla="*/ 2037931 w 2485469"/>
                <a:gd name="connsiteY81" fmla="*/ 2851231 h 3034864"/>
                <a:gd name="connsiteX82" fmla="*/ 2037924 w 2485469"/>
                <a:gd name="connsiteY82" fmla="*/ 2856141 h 3034864"/>
                <a:gd name="connsiteX83" fmla="*/ 1918455 w 2485469"/>
                <a:gd name="connsiteY83" fmla="*/ 2879376 h 3034864"/>
                <a:gd name="connsiteX84" fmla="*/ 1896367 w 2485469"/>
                <a:gd name="connsiteY84" fmla="*/ 2913654 h 3034864"/>
                <a:gd name="connsiteX85" fmla="*/ 1866648 w 2485469"/>
                <a:gd name="connsiteY85" fmla="*/ 2938979 h 3034864"/>
                <a:gd name="connsiteX86" fmla="*/ 1679406 w 2485469"/>
                <a:gd name="connsiteY86" fmla="*/ 2944528 h 3034864"/>
                <a:gd name="connsiteX87" fmla="*/ 1625627 w 2485469"/>
                <a:gd name="connsiteY87" fmla="*/ 2923574 h 3034864"/>
                <a:gd name="connsiteX88" fmla="*/ 1564582 w 2485469"/>
                <a:gd name="connsiteY88" fmla="*/ 2927047 h 3034864"/>
                <a:gd name="connsiteX89" fmla="*/ 1541892 w 2485469"/>
                <a:gd name="connsiteY89" fmla="*/ 2964559 h 3034864"/>
                <a:gd name="connsiteX90" fmla="*/ 1382631 w 2485469"/>
                <a:gd name="connsiteY90" fmla="*/ 3034210 h 3034864"/>
                <a:gd name="connsiteX91" fmla="*/ 1266919 w 2485469"/>
                <a:gd name="connsiteY91" fmla="*/ 3026961 h 3034864"/>
                <a:gd name="connsiteX92" fmla="*/ 1257170 w 2485469"/>
                <a:gd name="connsiteY92" fmla="*/ 3024119 h 3034864"/>
                <a:gd name="connsiteX93" fmla="*/ 1173329 w 2485469"/>
                <a:gd name="connsiteY93" fmla="*/ 3029371 h 3034864"/>
                <a:gd name="connsiteX94" fmla="*/ 1022187 w 2485469"/>
                <a:gd name="connsiteY94" fmla="*/ 2963271 h 3034864"/>
                <a:gd name="connsiteX95" fmla="*/ 1000930 w 2485469"/>
                <a:gd name="connsiteY95" fmla="*/ 2928127 h 3034864"/>
                <a:gd name="connsiteX96" fmla="*/ 906034 w 2485469"/>
                <a:gd name="connsiteY96" fmla="*/ 2922729 h 3034864"/>
                <a:gd name="connsiteX97" fmla="*/ 849366 w 2485469"/>
                <a:gd name="connsiteY97" fmla="*/ 2944809 h 3034864"/>
                <a:gd name="connsiteX98" fmla="*/ 652065 w 2485469"/>
                <a:gd name="connsiteY98" fmla="*/ 2938961 h 3034864"/>
                <a:gd name="connsiteX99" fmla="*/ 620750 w 2485469"/>
                <a:gd name="connsiteY99" fmla="*/ 2912276 h 3034864"/>
                <a:gd name="connsiteX100" fmla="*/ 597475 w 2485469"/>
                <a:gd name="connsiteY100" fmla="*/ 2876156 h 3034864"/>
                <a:gd name="connsiteX101" fmla="*/ 471588 w 2485469"/>
                <a:gd name="connsiteY101" fmla="*/ 2851673 h 3034864"/>
                <a:gd name="connsiteX102" fmla="*/ 471581 w 2485469"/>
                <a:gd name="connsiteY102" fmla="*/ 2846500 h 3034864"/>
                <a:gd name="connsiteX103" fmla="*/ 471327 w 2485469"/>
                <a:gd name="connsiteY103" fmla="*/ 2846569 h 3034864"/>
                <a:gd name="connsiteX104" fmla="*/ 410129 w 2485469"/>
                <a:gd name="connsiteY104" fmla="*/ 2845616 h 3034864"/>
                <a:gd name="connsiteX105" fmla="*/ 135809 w 2485469"/>
                <a:gd name="connsiteY105" fmla="*/ 2660831 h 3034864"/>
                <a:gd name="connsiteX106" fmla="*/ 132951 w 2485469"/>
                <a:gd name="connsiteY106" fmla="*/ 2513193 h 3034864"/>
                <a:gd name="connsiteX107" fmla="*/ 216444 w 2485469"/>
                <a:gd name="connsiteY107" fmla="*/ 2421999 h 3034864"/>
                <a:gd name="connsiteX108" fmla="*/ 244242 w 2485469"/>
                <a:gd name="connsiteY108" fmla="*/ 2403147 h 3034864"/>
                <a:gd name="connsiteX109" fmla="*/ 243150 w 2485469"/>
                <a:gd name="connsiteY109" fmla="*/ 2309836 h 3034864"/>
                <a:gd name="connsiteX110" fmla="*/ 231058 w 2485469"/>
                <a:gd name="connsiteY110" fmla="*/ 2311262 h 3034864"/>
                <a:gd name="connsiteX111" fmla="*/ 34843 w 2485469"/>
                <a:gd name="connsiteY111" fmla="*/ 2185532 h 3034864"/>
                <a:gd name="connsiteX112" fmla="*/ 23413 w 2485469"/>
                <a:gd name="connsiteY112" fmla="*/ 2097902 h 3034864"/>
                <a:gd name="connsiteX113" fmla="*/ 143428 w 2485469"/>
                <a:gd name="connsiteY113" fmla="*/ 1890257 h 3034864"/>
                <a:gd name="connsiteX114" fmla="*/ 205341 w 2485469"/>
                <a:gd name="connsiteY114" fmla="*/ 1848347 h 3034864"/>
                <a:gd name="connsiteX115" fmla="*/ 67228 w 2485469"/>
                <a:gd name="connsiteY115" fmla="*/ 1737857 h 3034864"/>
                <a:gd name="connsiteX116" fmla="*/ 46273 w 2485469"/>
                <a:gd name="connsiteY116" fmla="*/ 1547357 h 3034864"/>
                <a:gd name="connsiteX117" fmla="*/ 65323 w 2485469"/>
                <a:gd name="connsiteY117" fmla="*/ 1527355 h 3034864"/>
                <a:gd name="connsiteX118" fmla="*/ 155811 w 2485469"/>
                <a:gd name="connsiteY118" fmla="*/ 1414007 h 3034864"/>
                <a:gd name="connsiteX119" fmla="*/ 199626 w 2485469"/>
                <a:gd name="connsiteY119" fmla="*/ 1402577 h 3034864"/>
                <a:gd name="connsiteX120" fmla="*/ 228289 w 2485469"/>
                <a:gd name="connsiteY120" fmla="*/ 1404460 h 3034864"/>
                <a:gd name="connsiteX121" fmla="*/ 227445 w 2485469"/>
                <a:gd name="connsiteY121" fmla="*/ 1356299 h 3034864"/>
                <a:gd name="connsiteX122" fmla="*/ 177733 w 2485469"/>
                <a:gd name="connsiteY122" fmla="*/ 1353122 h 3034864"/>
                <a:gd name="connsiteX123" fmla="*/ 86278 w 2485469"/>
                <a:gd name="connsiteY123" fmla="*/ 1314947 h 3034864"/>
                <a:gd name="connsiteX124" fmla="*/ 553 w 2485469"/>
                <a:gd name="connsiteY124" fmla="*/ 1138735 h 3034864"/>
                <a:gd name="connsiteX125" fmla="*/ 132951 w 2485469"/>
                <a:gd name="connsiteY125" fmla="*/ 948235 h 3034864"/>
                <a:gd name="connsiteX126" fmla="*/ 146896 w 2485469"/>
                <a:gd name="connsiteY126" fmla="*/ 942044 h 3034864"/>
                <a:gd name="connsiteX127" fmla="*/ 185338 w 2485469"/>
                <a:gd name="connsiteY127" fmla="*/ 954902 h 3034864"/>
                <a:gd name="connsiteX128" fmla="*/ 221911 w 2485469"/>
                <a:gd name="connsiteY128" fmla="*/ 968439 h 3034864"/>
                <a:gd name="connsiteX129" fmla="*/ 220594 w 2485469"/>
                <a:gd name="connsiteY129" fmla="*/ 855886 h 3034864"/>
                <a:gd name="connsiteX130" fmla="*/ 170515 w 2485469"/>
                <a:gd name="connsiteY130" fmla="*/ 831941 h 3034864"/>
                <a:gd name="connsiteX131" fmla="*/ 88183 w 2485469"/>
                <a:gd name="connsiteY131" fmla="*/ 772023 h 3034864"/>
                <a:gd name="connsiteX132" fmla="*/ 51036 w 2485469"/>
                <a:gd name="connsiteY132" fmla="*/ 691061 h 3034864"/>
                <a:gd name="connsiteX133" fmla="*/ 156764 w 2485469"/>
                <a:gd name="connsiteY133" fmla="*/ 634863 h 3034864"/>
                <a:gd name="connsiteX134" fmla="*/ 187244 w 2485469"/>
                <a:gd name="connsiteY134" fmla="*/ 616766 h 3034864"/>
                <a:gd name="connsiteX135" fmla="*/ 208199 w 2485469"/>
                <a:gd name="connsiteY135" fmla="*/ 461508 h 3034864"/>
                <a:gd name="connsiteX136" fmla="*/ 212961 w 2485469"/>
                <a:gd name="connsiteY136" fmla="*/ 443411 h 3034864"/>
                <a:gd name="connsiteX137" fmla="*/ 251622 w 2485469"/>
                <a:gd name="connsiteY137" fmla="*/ 439522 h 3034864"/>
                <a:gd name="connsiteX138" fmla="*/ 280011 w 2485469"/>
                <a:gd name="connsiteY138" fmla="*/ 408740 h 3034864"/>
                <a:gd name="connsiteX139" fmla="*/ 370631 w 2485469"/>
                <a:gd name="connsiteY139" fmla="*/ 367272 h 3034864"/>
                <a:gd name="connsiteX140" fmla="*/ 540572 w 2485469"/>
                <a:gd name="connsiteY140" fmla="*/ 389870 h 3034864"/>
                <a:gd name="connsiteX141" fmla="*/ 724072 w 2485469"/>
                <a:gd name="connsiteY141" fmla="*/ 355520 h 3034864"/>
                <a:gd name="connsiteX142" fmla="*/ 732207 w 2485469"/>
                <a:gd name="connsiteY142" fmla="*/ 351905 h 3034864"/>
                <a:gd name="connsiteX143" fmla="*/ 749382 w 2485469"/>
                <a:gd name="connsiteY143" fmla="*/ 352809 h 3034864"/>
                <a:gd name="connsiteX144" fmla="*/ 833448 w 2485469"/>
                <a:gd name="connsiteY144" fmla="*/ 386254 h 3034864"/>
                <a:gd name="connsiteX145" fmla="*/ 881639 w 2485469"/>
                <a:gd name="connsiteY145" fmla="*/ 398895 h 3034864"/>
                <a:gd name="connsiteX146" fmla="*/ 906584 w 2485469"/>
                <a:gd name="connsiteY146" fmla="*/ 401445 h 3034864"/>
                <a:gd name="connsiteX147" fmla="*/ 923526 w 2485469"/>
                <a:gd name="connsiteY147" fmla="*/ 395666 h 3034864"/>
                <a:gd name="connsiteX148" fmla="*/ 1041636 w 2485469"/>
                <a:gd name="connsiteY148" fmla="*/ 363400 h 3034864"/>
                <a:gd name="connsiteX149" fmla="*/ 1102180 w 2485469"/>
                <a:gd name="connsiteY149" fmla="*/ 347862 h 3034864"/>
                <a:gd name="connsiteX150" fmla="*/ 1123551 w 2485469"/>
                <a:gd name="connsiteY150" fmla="*/ 348160 h 3034864"/>
                <a:gd name="connsiteX151" fmla="*/ 1065363 w 2485469"/>
                <a:gd name="connsiteY151" fmla="*/ 425354 h 3034864"/>
                <a:gd name="connsiteX152" fmla="*/ 1128894 w 2485469"/>
                <a:gd name="connsiteY152" fmla="*/ 426226 h 3034864"/>
                <a:gd name="connsiteX153" fmla="*/ 1364059 w 2485469"/>
                <a:gd name="connsiteY153" fmla="*/ 463090 h 3034864"/>
                <a:gd name="connsiteX154" fmla="*/ 1355585 w 2485469"/>
                <a:gd name="connsiteY154" fmla="*/ 518343 h 3034864"/>
                <a:gd name="connsiteX155" fmla="*/ 1354658 w 2485469"/>
                <a:gd name="connsiteY155" fmla="*/ 519098 h 3034864"/>
                <a:gd name="connsiteX156" fmla="*/ 1384194 w 2485469"/>
                <a:gd name="connsiteY156" fmla="*/ 526858 h 3034864"/>
                <a:gd name="connsiteX157" fmla="*/ 1456093 w 2485469"/>
                <a:gd name="connsiteY157" fmla="*/ 543304 h 3034864"/>
                <a:gd name="connsiteX158" fmla="*/ 1470876 w 2485469"/>
                <a:gd name="connsiteY158" fmla="*/ 548818 h 3034864"/>
                <a:gd name="connsiteX159" fmla="*/ 1419200 w 2485469"/>
                <a:gd name="connsiteY159" fmla="*/ 480264 h 3034864"/>
                <a:gd name="connsiteX160" fmla="*/ 1439482 w 2485469"/>
                <a:gd name="connsiteY160" fmla="*/ 479981 h 3034864"/>
                <a:gd name="connsiteX161" fmla="*/ 1496939 w 2485469"/>
                <a:gd name="connsiteY161" fmla="*/ 494727 h 3034864"/>
                <a:gd name="connsiteX162" fmla="*/ 1519897 w 2485469"/>
                <a:gd name="connsiteY162" fmla="*/ 499691 h 3034864"/>
                <a:gd name="connsiteX163" fmla="*/ 1506888 w 2485469"/>
                <a:gd name="connsiteY163" fmla="*/ 474813 h 3034864"/>
                <a:gd name="connsiteX164" fmla="*/ 1499788 w 2485469"/>
                <a:gd name="connsiteY164" fmla="*/ 335778 h 3034864"/>
                <a:gd name="connsiteX165" fmla="*/ 1534078 w 2485469"/>
                <a:gd name="connsiteY165" fmla="*/ 287200 h 3034864"/>
                <a:gd name="connsiteX166" fmla="*/ 1740771 w 2485469"/>
                <a:gd name="connsiteY166" fmla="*/ 249100 h 3034864"/>
                <a:gd name="connsiteX167" fmla="*/ 1829353 w 2485469"/>
                <a:gd name="connsiteY167" fmla="*/ 213858 h 3034864"/>
                <a:gd name="connsiteX168" fmla="*/ 1847451 w 2485469"/>
                <a:gd name="connsiteY168" fmla="*/ 212905 h 3034864"/>
                <a:gd name="connsiteX169" fmla="*/ 1237508 w 2485469"/>
                <a:gd name="connsiteY169" fmla="*/ 150778 h 3034864"/>
                <a:gd name="connsiteX170" fmla="*/ 1383042 w 2485469"/>
                <a:gd name="connsiteY170" fmla="*/ 207274 h 3034864"/>
                <a:gd name="connsiteX171" fmla="*/ 1353212 w 2485469"/>
                <a:gd name="connsiteY171" fmla="*/ 220833 h 3034864"/>
                <a:gd name="connsiteX172" fmla="*/ 1289033 w 2485469"/>
                <a:gd name="connsiteY172" fmla="*/ 208178 h 3034864"/>
                <a:gd name="connsiteX173" fmla="*/ 1148018 w 2485469"/>
                <a:gd name="connsiteY173" fmla="*/ 191907 h 3034864"/>
                <a:gd name="connsiteX174" fmla="*/ 1101014 w 2485469"/>
                <a:gd name="connsiteY174" fmla="*/ 199138 h 3034864"/>
                <a:gd name="connsiteX175" fmla="*/ 1057625 w 2485469"/>
                <a:gd name="connsiteY175" fmla="*/ 191907 h 3034864"/>
                <a:gd name="connsiteX176" fmla="*/ 1072991 w 2485469"/>
                <a:gd name="connsiteY176" fmla="*/ 183772 h 3034864"/>
                <a:gd name="connsiteX177" fmla="*/ 1237508 w 2485469"/>
                <a:gd name="connsiteY177" fmla="*/ 150778 h 3034864"/>
                <a:gd name="connsiteX178" fmla="*/ 1315004 w 2485469"/>
                <a:gd name="connsiteY178" fmla="*/ 973 h 3034864"/>
                <a:gd name="connsiteX179" fmla="*/ 1488359 w 2485469"/>
                <a:gd name="connsiteY179" fmla="*/ 35740 h 3034864"/>
                <a:gd name="connsiteX180" fmla="*/ 1504551 w 2485469"/>
                <a:gd name="connsiteY180" fmla="*/ 44312 h 3034864"/>
                <a:gd name="connsiteX181" fmla="*/ 1458831 w 2485469"/>
                <a:gd name="connsiteY181" fmla="*/ 51932 h 3034864"/>
                <a:gd name="connsiteX182" fmla="*/ 1409301 w 2485469"/>
                <a:gd name="connsiteY182" fmla="*/ 44312 h 3034864"/>
                <a:gd name="connsiteX183" fmla="*/ 1260711 w 2485469"/>
                <a:gd name="connsiteY183" fmla="*/ 61457 h 3034864"/>
                <a:gd name="connsiteX184" fmla="*/ 1193084 w 2485469"/>
                <a:gd name="connsiteY184" fmla="*/ 74792 h 3034864"/>
                <a:gd name="connsiteX185" fmla="*/ 1161651 w 2485469"/>
                <a:gd name="connsiteY185" fmla="*/ 60505 h 3034864"/>
                <a:gd name="connsiteX186" fmla="*/ 1315004 w 2485469"/>
                <a:gd name="connsiteY186" fmla="*/ 973 h 303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2485469" h="3034864">
                  <a:moveTo>
                    <a:pt x="148191" y="1538785"/>
                  </a:moveTo>
                  <a:cubicBezTo>
                    <a:pt x="152953" y="1585457"/>
                    <a:pt x="177718" y="1612127"/>
                    <a:pt x="213913" y="1628320"/>
                  </a:cubicBezTo>
                  <a:lnTo>
                    <a:pt x="232320" y="1634418"/>
                  </a:lnTo>
                  <a:lnTo>
                    <a:pt x="230806" y="1548041"/>
                  </a:lnTo>
                  <a:close/>
                  <a:moveTo>
                    <a:pt x="618310" y="736079"/>
                  </a:moveTo>
                  <a:lnTo>
                    <a:pt x="626638" y="745978"/>
                  </a:lnTo>
                  <a:lnTo>
                    <a:pt x="630860" y="743236"/>
                  </a:lnTo>
                  <a:close/>
                  <a:moveTo>
                    <a:pt x="987136" y="695020"/>
                  </a:moveTo>
                  <a:lnTo>
                    <a:pt x="979196" y="701232"/>
                  </a:lnTo>
                  <a:lnTo>
                    <a:pt x="993969" y="723414"/>
                  </a:lnTo>
                  <a:lnTo>
                    <a:pt x="1026297" y="699000"/>
                  </a:lnTo>
                  <a:lnTo>
                    <a:pt x="1014446" y="700853"/>
                  </a:lnTo>
                  <a:close/>
                  <a:moveTo>
                    <a:pt x="1597304" y="629087"/>
                  </a:moveTo>
                  <a:lnTo>
                    <a:pt x="1621233" y="657962"/>
                  </a:lnTo>
                  <a:cubicBezTo>
                    <a:pt x="1631829" y="672725"/>
                    <a:pt x="1640997" y="687965"/>
                    <a:pt x="1648379" y="703920"/>
                  </a:cubicBezTo>
                  <a:lnTo>
                    <a:pt x="1649915" y="708616"/>
                  </a:lnTo>
                  <a:lnTo>
                    <a:pt x="1657811" y="709964"/>
                  </a:lnTo>
                  <a:cubicBezTo>
                    <a:pt x="1685975" y="710317"/>
                    <a:pt x="1715466" y="706250"/>
                    <a:pt x="1746426" y="697210"/>
                  </a:cubicBezTo>
                  <a:cubicBezTo>
                    <a:pt x="1767216" y="690882"/>
                    <a:pt x="1777160" y="698114"/>
                    <a:pt x="1781679" y="718904"/>
                  </a:cubicBezTo>
                  <a:cubicBezTo>
                    <a:pt x="1785521" y="736079"/>
                    <a:pt x="1791227" y="751729"/>
                    <a:pt x="1798544" y="766050"/>
                  </a:cubicBezTo>
                  <a:lnTo>
                    <a:pt x="1800747" y="769305"/>
                  </a:lnTo>
                  <a:lnTo>
                    <a:pt x="1798873" y="757735"/>
                  </a:lnTo>
                  <a:cubicBezTo>
                    <a:pt x="1796492" y="741543"/>
                    <a:pt x="1801969" y="730827"/>
                    <a:pt x="1811256" y="723445"/>
                  </a:cubicBezTo>
                  <a:lnTo>
                    <a:pt x="1813112" y="722693"/>
                  </a:lnTo>
                  <a:lnTo>
                    <a:pt x="1800549" y="693933"/>
                  </a:lnTo>
                  <a:cubicBezTo>
                    <a:pt x="1799476" y="688566"/>
                    <a:pt x="1799278" y="683170"/>
                    <a:pt x="1800366" y="677817"/>
                  </a:cubicBezTo>
                  <a:lnTo>
                    <a:pt x="1805830" y="666304"/>
                  </a:lnTo>
                  <a:lnTo>
                    <a:pt x="1789989" y="666474"/>
                  </a:lnTo>
                  <a:cubicBezTo>
                    <a:pt x="1769644" y="664391"/>
                    <a:pt x="1749344" y="660104"/>
                    <a:pt x="1729341" y="653913"/>
                  </a:cubicBezTo>
                  <a:lnTo>
                    <a:pt x="1717416" y="649593"/>
                  </a:lnTo>
                  <a:lnTo>
                    <a:pt x="1629323" y="641194"/>
                  </a:lnTo>
                  <a:close/>
                  <a:moveTo>
                    <a:pt x="1053415" y="435761"/>
                  </a:moveTo>
                  <a:lnTo>
                    <a:pt x="1048664" y="439388"/>
                  </a:lnTo>
                  <a:lnTo>
                    <a:pt x="1051298" y="441734"/>
                  </a:lnTo>
                  <a:cubicBezTo>
                    <a:pt x="1056269" y="449756"/>
                    <a:pt x="1059433" y="459022"/>
                    <a:pt x="1062145" y="468513"/>
                  </a:cubicBezTo>
                  <a:lnTo>
                    <a:pt x="1068749" y="507803"/>
                  </a:lnTo>
                  <a:lnTo>
                    <a:pt x="1078698" y="499386"/>
                  </a:lnTo>
                  <a:lnTo>
                    <a:pt x="1068133" y="468174"/>
                  </a:lnTo>
                  <a:close/>
                  <a:moveTo>
                    <a:pt x="1514076" y="290058"/>
                  </a:moveTo>
                  <a:cubicBezTo>
                    <a:pt x="1501694" y="320538"/>
                    <a:pt x="1483596" y="350065"/>
                    <a:pt x="1477881" y="381498"/>
                  </a:cubicBezTo>
                  <a:cubicBezTo>
                    <a:pt x="1470261" y="424360"/>
                    <a:pt x="1445496" y="438648"/>
                    <a:pt x="1408349" y="440553"/>
                  </a:cubicBezTo>
                  <a:cubicBezTo>
                    <a:pt x="1351199" y="444363"/>
                    <a:pt x="1295954" y="436743"/>
                    <a:pt x="1241661" y="418645"/>
                  </a:cubicBezTo>
                  <a:cubicBezTo>
                    <a:pt x="1198799" y="404358"/>
                    <a:pt x="1168319" y="381498"/>
                    <a:pt x="1181654" y="330063"/>
                  </a:cubicBezTo>
                  <a:cubicBezTo>
                    <a:pt x="1292144" y="319585"/>
                    <a:pt x="1399776" y="281485"/>
                    <a:pt x="1514076" y="290058"/>
                  </a:cubicBezTo>
                  <a:close/>
                  <a:moveTo>
                    <a:pt x="1847451" y="212905"/>
                  </a:moveTo>
                  <a:cubicBezTo>
                    <a:pt x="1850308" y="213858"/>
                    <a:pt x="1853166" y="214810"/>
                    <a:pt x="1856023" y="216715"/>
                  </a:cubicBezTo>
                  <a:cubicBezTo>
                    <a:pt x="1914126" y="261483"/>
                    <a:pt x="1967466" y="312918"/>
                    <a:pt x="2049381" y="252910"/>
                  </a:cubicBezTo>
                  <a:cubicBezTo>
                    <a:pt x="2100816" y="215763"/>
                    <a:pt x="2167491" y="232908"/>
                    <a:pt x="2228451" y="229098"/>
                  </a:cubicBezTo>
                  <a:cubicBezTo>
                    <a:pt x="2303698" y="245290"/>
                    <a:pt x="2356086" y="286248"/>
                    <a:pt x="2383708" y="358638"/>
                  </a:cubicBezTo>
                  <a:cubicBezTo>
                    <a:pt x="2386566" y="365305"/>
                    <a:pt x="2393233" y="370068"/>
                    <a:pt x="2397996" y="375783"/>
                  </a:cubicBezTo>
                  <a:cubicBezTo>
                    <a:pt x="2429428" y="442458"/>
                    <a:pt x="2397044" y="500560"/>
                    <a:pt x="2361801" y="550090"/>
                  </a:cubicBezTo>
                  <a:cubicBezTo>
                    <a:pt x="2341084" y="579380"/>
                    <a:pt x="2328940" y="604383"/>
                    <a:pt x="2333405" y="633137"/>
                  </a:cubicBezTo>
                  <a:lnTo>
                    <a:pt x="2337475" y="645113"/>
                  </a:lnTo>
                  <a:lnTo>
                    <a:pt x="2388241" y="599333"/>
                  </a:lnTo>
                  <a:lnTo>
                    <a:pt x="2386334" y="762354"/>
                  </a:lnTo>
                  <a:lnTo>
                    <a:pt x="2395002" y="764101"/>
                  </a:lnTo>
                  <a:cubicBezTo>
                    <a:pt x="2411951" y="772463"/>
                    <a:pt x="2426188" y="785796"/>
                    <a:pt x="2437035" y="805683"/>
                  </a:cubicBezTo>
                  <a:cubicBezTo>
                    <a:pt x="2446978" y="840936"/>
                    <a:pt x="2424380" y="862631"/>
                    <a:pt x="2401782" y="882517"/>
                  </a:cubicBezTo>
                  <a:lnTo>
                    <a:pt x="2384783" y="894889"/>
                  </a:lnTo>
                  <a:lnTo>
                    <a:pt x="2382794" y="1064889"/>
                  </a:lnTo>
                  <a:lnTo>
                    <a:pt x="2409437" y="1082061"/>
                  </a:lnTo>
                  <a:cubicBezTo>
                    <a:pt x="2452402" y="1119349"/>
                    <a:pt x="2474775" y="1170873"/>
                    <a:pt x="2484944" y="1230533"/>
                  </a:cubicBezTo>
                  <a:cubicBezTo>
                    <a:pt x="2489464" y="1301944"/>
                    <a:pt x="2465058" y="1359796"/>
                    <a:pt x="2403590" y="1397761"/>
                  </a:cubicBezTo>
                  <a:lnTo>
                    <a:pt x="2376917" y="1408895"/>
                  </a:lnTo>
                  <a:lnTo>
                    <a:pt x="2374596" y="1541333"/>
                  </a:lnTo>
                  <a:lnTo>
                    <a:pt x="2379522" y="1546234"/>
                  </a:lnTo>
                  <a:cubicBezTo>
                    <a:pt x="2396810" y="1561827"/>
                    <a:pt x="2414437" y="1577194"/>
                    <a:pt x="2423477" y="1599340"/>
                  </a:cubicBezTo>
                  <a:cubicBezTo>
                    <a:pt x="2430708" y="1604764"/>
                    <a:pt x="2437940" y="1608380"/>
                    <a:pt x="2441555" y="1618323"/>
                  </a:cubicBezTo>
                  <a:cubicBezTo>
                    <a:pt x="2462345" y="1681598"/>
                    <a:pt x="2459634" y="1741258"/>
                    <a:pt x="2421669" y="1799110"/>
                  </a:cubicBezTo>
                  <a:lnTo>
                    <a:pt x="2369065" y="1856879"/>
                  </a:lnTo>
                  <a:lnTo>
                    <a:pt x="2367217" y="1962351"/>
                  </a:lnTo>
                  <a:lnTo>
                    <a:pt x="2389522" y="1985590"/>
                  </a:lnTo>
                  <a:cubicBezTo>
                    <a:pt x="2426809" y="2028937"/>
                    <a:pt x="2454436" y="2077750"/>
                    <a:pt x="2463250" y="2140799"/>
                  </a:cubicBezTo>
                  <a:cubicBezTo>
                    <a:pt x="2467769" y="2173341"/>
                    <a:pt x="2471385" y="2197748"/>
                    <a:pt x="2452403" y="2223962"/>
                  </a:cubicBezTo>
                  <a:cubicBezTo>
                    <a:pt x="2432064" y="2260571"/>
                    <a:pt x="2406753" y="2289724"/>
                    <a:pt x="2375907" y="2310062"/>
                  </a:cubicBezTo>
                  <a:lnTo>
                    <a:pt x="2362308" y="2316453"/>
                  </a:lnTo>
                  <a:lnTo>
                    <a:pt x="2359724" y="2537317"/>
                  </a:lnTo>
                  <a:lnTo>
                    <a:pt x="2371838" y="2605312"/>
                  </a:lnTo>
                  <a:cubicBezTo>
                    <a:pt x="2371951" y="2628701"/>
                    <a:pt x="2367432" y="2651978"/>
                    <a:pt x="2356584" y="2675028"/>
                  </a:cubicBezTo>
                  <a:cubicBezTo>
                    <a:pt x="2304156" y="2784405"/>
                    <a:pt x="2210146" y="2833218"/>
                    <a:pt x="2096250" y="2850393"/>
                  </a:cubicBezTo>
                  <a:cubicBezTo>
                    <a:pt x="2077267" y="2853105"/>
                    <a:pt x="2057606" y="2853557"/>
                    <a:pt x="2038172" y="2851297"/>
                  </a:cubicBezTo>
                  <a:lnTo>
                    <a:pt x="2037931" y="2851231"/>
                  </a:lnTo>
                  <a:lnTo>
                    <a:pt x="2037924" y="2856141"/>
                  </a:lnTo>
                  <a:lnTo>
                    <a:pt x="1918455" y="2879376"/>
                  </a:lnTo>
                  <a:lnTo>
                    <a:pt x="1896367" y="2913654"/>
                  </a:lnTo>
                  <a:cubicBezTo>
                    <a:pt x="1887268" y="2924563"/>
                    <a:pt x="1877124" y="2933628"/>
                    <a:pt x="1866648" y="2938979"/>
                  </a:cubicBezTo>
                  <a:cubicBezTo>
                    <a:pt x="1809701" y="2937171"/>
                    <a:pt x="1780060" y="2972031"/>
                    <a:pt x="1679406" y="2944528"/>
                  </a:cubicBezTo>
                  <a:lnTo>
                    <a:pt x="1625627" y="2923574"/>
                  </a:lnTo>
                  <a:lnTo>
                    <a:pt x="1564582" y="2927047"/>
                  </a:lnTo>
                  <a:lnTo>
                    <a:pt x="1541892" y="2964559"/>
                  </a:lnTo>
                  <a:cubicBezTo>
                    <a:pt x="1504075" y="3009743"/>
                    <a:pt x="1449782" y="3031353"/>
                    <a:pt x="1382631" y="3034210"/>
                  </a:cubicBezTo>
                  <a:cubicBezTo>
                    <a:pt x="1342269" y="3035997"/>
                    <a:pt x="1303514" y="3034300"/>
                    <a:pt x="1266919" y="3026961"/>
                  </a:cubicBezTo>
                  <a:lnTo>
                    <a:pt x="1257170" y="3024119"/>
                  </a:lnTo>
                  <a:lnTo>
                    <a:pt x="1173329" y="3029371"/>
                  </a:lnTo>
                  <a:cubicBezTo>
                    <a:pt x="1109601" y="3026660"/>
                    <a:pt x="1058076" y="3006151"/>
                    <a:pt x="1022187" y="2963271"/>
                  </a:cubicBezTo>
                  <a:lnTo>
                    <a:pt x="1000930" y="2928127"/>
                  </a:lnTo>
                  <a:lnTo>
                    <a:pt x="906034" y="2922729"/>
                  </a:lnTo>
                  <a:lnTo>
                    <a:pt x="849366" y="2944809"/>
                  </a:lnTo>
                  <a:cubicBezTo>
                    <a:pt x="743305" y="2973789"/>
                    <a:pt x="712072" y="2937056"/>
                    <a:pt x="652065" y="2938961"/>
                  </a:cubicBezTo>
                  <a:cubicBezTo>
                    <a:pt x="641027" y="2933323"/>
                    <a:pt x="630338" y="2923771"/>
                    <a:pt x="620750" y="2912276"/>
                  </a:cubicBezTo>
                  <a:lnTo>
                    <a:pt x="597475" y="2876156"/>
                  </a:lnTo>
                  <a:lnTo>
                    <a:pt x="471588" y="2851673"/>
                  </a:lnTo>
                  <a:lnTo>
                    <a:pt x="471581" y="2846500"/>
                  </a:lnTo>
                  <a:lnTo>
                    <a:pt x="471327" y="2846569"/>
                  </a:lnTo>
                  <a:cubicBezTo>
                    <a:pt x="450849" y="2848950"/>
                    <a:pt x="430132" y="2848474"/>
                    <a:pt x="410129" y="2845616"/>
                  </a:cubicBezTo>
                  <a:cubicBezTo>
                    <a:pt x="290114" y="2827519"/>
                    <a:pt x="191054" y="2776084"/>
                    <a:pt x="135809" y="2660831"/>
                  </a:cubicBezTo>
                  <a:cubicBezTo>
                    <a:pt x="112949" y="2612253"/>
                    <a:pt x="116759" y="2562724"/>
                    <a:pt x="132951" y="2513193"/>
                  </a:cubicBezTo>
                  <a:cubicBezTo>
                    <a:pt x="146763" y="2480808"/>
                    <a:pt x="183970" y="2446191"/>
                    <a:pt x="216444" y="2421999"/>
                  </a:cubicBezTo>
                  <a:lnTo>
                    <a:pt x="244242" y="2403147"/>
                  </a:lnTo>
                  <a:lnTo>
                    <a:pt x="243150" y="2309836"/>
                  </a:lnTo>
                  <a:lnTo>
                    <a:pt x="231058" y="2311262"/>
                  </a:lnTo>
                  <a:cubicBezTo>
                    <a:pt x="141523" y="2308405"/>
                    <a:pt x="77706" y="2262685"/>
                    <a:pt x="34843" y="2185532"/>
                  </a:cubicBezTo>
                  <a:cubicBezTo>
                    <a:pt x="14841" y="2157910"/>
                    <a:pt x="18651" y="2132192"/>
                    <a:pt x="23413" y="2097902"/>
                  </a:cubicBezTo>
                  <a:cubicBezTo>
                    <a:pt x="35796" y="2009320"/>
                    <a:pt x="83421" y="1947407"/>
                    <a:pt x="143428" y="1890257"/>
                  </a:cubicBezTo>
                  <a:cubicBezTo>
                    <a:pt x="154858" y="1867397"/>
                    <a:pt x="183433" y="1867397"/>
                    <a:pt x="205341" y="1848347"/>
                  </a:cubicBezTo>
                  <a:cubicBezTo>
                    <a:pt x="146286" y="1823582"/>
                    <a:pt x="100566" y="1789292"/>
                    <a:pt x="67228" y="1737857"/>
                  </a:cubicBezTo>
                  <a:cubicBezTo>
                    <a:pt x="27223" y="1676897"/>
                    <a:pt x="24366" y="1614032"/>
                    <a:pt x="46273" y="1547357"/>
                  </a:cubicBezTo>
                  <a:cubicBezTo>
                    <a:pt x="50083" y="1536880"/>
                    <a:pt x="57703" y="1533070"/>
                    <a:pt x="65323" y="1527355"/>
                  </a:cubicBezTo>
                  <a:cubicBezTo>
                    <a:pt x="84373" y="1480682"/>
                    <a:pt x="139618" y="1462585"/>
                    <a:pt x="155811" y="1414007"/>
                  </a:cubicBezTo>
                  <a:cubicBezTo>
                    <a:pt x="167241" y="1399720"/>
                    <a:pt x="184386" y="1400672"/>
                    <a:pt x="199626" y="1402577"/>
                  </a:cubicBezTo>
                  <a:lnTo>
                    <a:pt x="228289" y="1404460"/>
                  </a:lnTo>
                  <a:lnTo>
                    <a:pt x="227445" y="1356299"/>
                  </a:lnTo>
                  <a:lnTo>
                    <a:pt x="177733" y="1353122"/>
                  </a:lnTo>
                  <a:cubicBezTo>
                    <a:pt x="147477" y="1346142"/>
                    <a:pt x="116997" y="1333759"/>
                    <a:pt x="86278" y="1314947"/>
                  </a:cubicBezTo>
                  <a:cubicBezTo>
                    <a:pt x="21508" y="1274942"/>
                    <a:pt x="-4209" y="1213982"/>
                    <a:pt x="553" y="1138735"/>
                  </a:cubicBezTo>
                  <a:cubicBezTo>
                    <a:pt x="14841" y="1054915"/>
                    <a:pt x="51988" y="986335"/>
                    <a:pt x="132951" y="948235"/>
                  </a:cubicBezTo>
                  <a:cubicBezTo>
                    <a:pt x="137714" y="944663"/>
                    <a:pt x="142357" y="942758"/>
                    <a:pt x="146896" y="942044"/>
                  </a:cubicBezTo>
                  <a:cubicBezTo>
                    <a:pt x="160514" y="939900"/>
                    <a:pt x="173194" y="948473"/>
                    <a:pt x="185338" y="954902"/>
                  </a:cubicBezTo>
                  <a:lnTo>
                    <a:pt x="221911" y="968439"/>
                  </a:lnTo>
                  <a:lnTo>
                    <a:pt x="220594" y="855886"/>
                  </a:lnTo>
                  <a:lnTo>
                    <a:pt x="170515" y="831941"/>
                  </a:lnTo>
                  <a:cubicBezTo>
                    <a:pt x="141702" y="815064"/>
                    <a:pt x="114139" y="795359"/>
                    <a:pt x="88183" y="772023"/>
                  </a:cubicBezTo>
                  <a:cubicBezTo>
                    <a:pt x="64371" y="751068"/>
                    <a:pt x="40559" y="728208"/>
                    <a:pt x="51036" y="691061"/>
                  </a:cubicBezTo>
                  <a:cubicBezTo>
                    <a:pt x="73896" y="649150"/>
                    <a:pt x="111044" y="634863"/>
                    <a:pt x="156764" y="634863"/>
                  </a:cubicBezTo>
                  <a:cubicBezTo>
                    <a:pt x="169146" y="634863"/>
                    <a:pt x="200579" y="640578"/>
                    <a:pt x="187244" y="616766"/>
                  </a:cubicBezTo>
                  <a:cubicBezTo>
                    <a:pt x="153906" y="556758"/>
                    <a:pt x="187244" y="511038"/>
                    <a:pt x="208199" y="461508"/>
                  </a:cubicBezTo>
                  <a:cubicBezTo>
                    <a:pt x="211056" y="455793"/>
                    <a:pt x="211056" y="449125"/>
                    <a:pt x="212961" y="443411"/>
                  </a:cubicBezTo>
                  <a:lnTo>
                    <a:pt x="251622" y="439522"/>
                  </a:lnTo>
                  <a:lnTo>
                    <a:pt x="280011" y="408740"/>
                  </a:lnTo>
                  <a:cubicBezTo>
                    <a:pt x="304644" y="388514"/>
                    <a:pt x="334926" y="374955"/>
                    <a:pt x="370631" y="367272"/>
                  </a:cubicBezTo>
                  <a:cubicBezTo>
                    <a:pt x="428483" y="370888"/>
                    <a:pt x="491759" y="354617"/>
                    <a:pt x="540572" y="389870"/>
                  </a:cubicBezTo>
                  <a:cubicBezTo>
                    <a:pt x="618310" y="446819"/>
                    <a:pt x="668931" y="398006"/>
                    <a:pt x="724072" y="355520"/>
                  </a:cubicBezTo>
                  <a:cubicBezTo>
                    <a:pt x="726783" y="353713"/>
                    <a:pt x="729495" y="352809"/>
                    <a:pt x="732207" y="351905"/>
                  </a:cubicBezTo>
                  <a:cubicBezTo>
                    <a:pt x="737630" y="352809"/>
                    <a:pt x="743958" y="352809"/>
                    <a:pt x="749382" y="352809"/>
                  </a:cubicBezTo>
                  <a:cubicBezTo>
                    <a:pt x="770172" y="380831"/>
                    <a:pt x="805426" y="377215"/>
                    <a:pt x="833448" y="386254"/>
                  </a:cubicBezTo>
                  <a:cubicBezTo>
                    <a:pt x="849041" y="392582"/>
                    <a:pt x="865199" y="396367"/>
                    <a:pt x="881639" y="398895"/>
                  </a:cubicBezTo>
                  <a:lnTo>
                    <a:pt x="906584" y="401445"/>
                  </a:lnTo>
                  <a:lnTo>
                    <a:pt x="923526" y="395666"/>
                  </a:lnTo>
                  <a:cubicBezTo>
                    <a:pt x="962103" y="381974"/>
                    <a:pt x="1000679" y="368639"/>
                    <a:pt x="1041636" y="363400"/>
                  </a:cubicBezTo>
                  <a:cubicBezTo>
                    <a:pt x="1062354" y="361971"/>
                    <a:pt x="1081463" y="350898"/>
                    <a:pt x="1102180" y="347862"/>
                  </a:cubicBezTo>
                  <a:cubicBezTo>
                    <a:pt x="1109085" y="346850"/>
                    <a:pt x="1116170" y="346731"/>
                    <a:pt x="1123551" y="348160"/>
                  </a:cubicBezTo>
                  <a:lnTo>
                    <a:pt x="1065363" y="425354"/>
                  </a:lnTo>
                  <a:lnTo>
                    <a:pt x="1128894" y="426226"/>
                  </a:lnTo>
                  <a:cubicBezTo>
                    <a:pt x="1208300" y="433429"/>
                    <a:pt x="1285416" y="455632"/>
                    <a:pt x="1364059" y="463090"/>
                  </a:cubicBezTo>
                  <a:cubicBezTo>
                    <a:pt x="1370387" y="487496"/>
                    <a:pt x="1366319" y="505123"/>
                    <a:pt x="1355585" y="518343"/>
                  </a:cubicBezTo>
                  <a:lnTo>
                    <a:pt x="1354658" y="519098"/>
                  </a:lnTo>
                  <a:lnTo>
                    <a:pt x="1384194" y="526858"/>
                  </a:lnTo>
                  <a:cubicBezTo>
                    <a:pt x="1408260" y="532082"/>
                    <a:pt x="1432459" y="536934"/>
                    <a:pt x="1456093" y="543304"/>
                  </a:cubicBezTo>
                  <a:lnTo>
                    <a:pt x="1470876" y="548818"/>
                  </a:lnTo>
                  <a:lnTo>
                    <a:pt x="1419200" y="480264"/>
                  </a:lnTo>
                  <a:cubicBezTo>
                    <a:pt x="1426205" y="478908"/>
                    <a:pt x="1432929" y="479021"/>
                    <a:pt x="1439482" y="479981"/>
                  </a:cubicBezTo>
                  <a:cubicBezTo>
                    <a:pt x="1459142" y="482862"/>
                    <a:pt x="1477277" y="493371"/>
                    <a:pt x="1496939" y="494727"/>
                  </a:cubicBezTo>
                  <a:lnTo>
                    <a:pt x="1519897" y="499691"/>
                  </a:lnTo>
                  <a:lnTo>
                    <a:pt x="1506888" y="474813"/>
                  </a:lnTo>
                  <a:cubicBezTo>
                    <a:pt x="1489252" y="431147"/>
                    <a:pt x="1486215" y="385070"/>
                    <a:pt x="1499788" y="335778"/>
                  </a:cubicBezTo>
                  <a:cubicBezTo>
                    <a:pt x="1505503" y="315775"/>
                    <a:pt x="1513123" y="296725"/>
                    <a:pt x="1534078" y="287200"/>
                  </a:cubicBezTo>
                  <a:cubicBezTo>
                    <a:pt x="1599801" y="259578"/>
                    <a:pt x="1675048" y="275770"/>
                    <a:pt x="1740771" y="249100"/>
                  </a:cubicBezTo>
                  <a:cubicBezTo>
                    <a:pt x="1770298" y="239575"/>
                    <a:pt x="1807446" y="243385"/>
                    <a:pt x="1829353" y="213858"/>
                  </a:cubicBezTo>
                  <a:cubicBezTo>
                    <a:pt x="1835068" y="213858"/>
                    <a:pt x="1841736" y="213858"/>
                    <a:pt x="1847451" y="212905"/>
                  </a:cubicBezTo>
                  <a:close/>
                  <a:moveTo>
                    <a:pt x="1237508" y="150778"/>
                  </a:moveTo>
                  <a:cubicBezTo>
                    <a:pt x="1298524" y="155072"/>
                    <a:pt x="1356376" y="174280"/>
                    <a:pt x="1383042" y="207274"/>
                  </a:cubicBezTo>
                  <a:cubicBezTo>
                    <a:pt x="1379427" y="226257"/>
                    <a:pt x="1364059" y="230777"/>
                    <a:pt x="1353212" y="220833"/>
                  </a:cubicBezTo>
                  <a:cubicBezTo>
                    <a:pt x="1333325" y="203659"/>
                    <a:pt x="1310727" y="209986"/>
                    <a:pt x="1289033" y="208178"/>
                  </a:cubicBezTo>
                  <a:cubicBezTo>
                    <a:pt x="1242028" y="202754"/>
                    <a:pt x="1193215" y="216314"/>
                    <a:pt x="1148018" y="191907"/>
                  </a:cubicBezTo>
                  <a:cubicBezTo>
                    <a:pt x="1135363" y="185580"/>
                    <a:pt x="1116380" y="188291"/>
                    <a:pt x="1101014" y="199138"/>
                  </a:cubicBezTo>
                  <a:cubicBezTo>
                    <a:pt x="1086551" y="209082"/>
                    <a:pt x="1068472" y="217217"/>
                    <a:pt x="1057625" y="191907"/>
                  </a:cubicBezTo>
                  <a:cubicBezTo>
                    <a:pt x="1063048" y="190099"/>
                    <a:pt x="1069376" y="188291"/>
                    <a:pt x="1072991" y="183772"/>
                  </a:cubicBezTo>
                  <a:cubicBezTo>
                    <a:pt x="1112313" y="157106"/>
                    <a:pt x="1176493" y="146484"/>
                    <a:pt x="1237508" y="150778"/>
                  </a:cubicBezTo>
                  <a:close/>
                  <a:moveTo>
                    <a:pt x="1315004" y="973"/>
                  </a:moveTo>
                  <a:cubicBezTo>
                    <a:pt x="1379297" y="-3551"/>
                    <a:pt x="1446925" y="7641"/>
                    <a:pt x="1488359" y="35740"/>
                  </a:cubicBezTo>
                  <a:cubicBezTo>
                    <a:pt x="1492168" y="40502"/>
                    <a:pt x="1498836" y="42407"/>
                    <a:pt x="1504551" y="44312"/>
                  </a:cubicBezTo>
                  <a:cubicBezTo>
                    <a:pt x="1493121" y="70982"/>
                    <a:pt x="1474071" y="62410"/>
                    <a:pt x="1458831" y="51932"/>
                  </a:cubicBezTo>
                  <a:cubicBezTo>
                    <a:pt x="1442639" y="40502"/>
                    <a:pt x="1422636" y="37645"/>
                    <a:pt x="1409301" y="44312"/>
                  </a:cubicBezTo>
                  <a:cubicBezTo>
                    <a:pt x="1361676" y="70030"/>
                    <a:pt x="1310241" y="55742"/>
                    <a:pt x="1260711" y="61457"/>
                  </a:cubicBezTo>
                  <a:cubicBezTo>
                    <a:pt x="1237851" y="63362"/>
                    <a:pt x="1214039" y="56695"/>
                    <a:pt x="1193084" y="74792"/>
                  </a:cubicBezTo>
                  <a:cubicBezTo>
                    <a:pt x="1181654" y="85270"/>
                    <a:pt x="1165461" y="80507"/>
                    <a:pt x="1161651" y="60505"/>
                  </a:cubicBezTo>
                  <a:cubicBezTo>
                    <a:pt x="1189750" y="25738"/>
                    <a:pt x="1250710" y="5498"/>
                    <a:pt x="1315004" y="973"/>
                  </a:cubicBezTo>
                  <a:close/>
                </a:path>
              </a:pathLst>
            </a:custGeom>
            <a:solidFill>
              <a:schemeClr val="accent2">
                <a:lumMod val="60000"/>
                <a:lumOff val="40000"/>
              </a:schemeClr>
            </a:solidFill>
            <a:ln w="9525" cap="flat">
              <a:noFill/>
              <a:prstDash val="solid"/>
              <a:miter/>
            </a:ln>
          </p:spPr>
          <p:txBody>
            <a:bodyPr rtlCol="0" anchor="ctr"/>
            <a:lstStyle/>
            <a:p>
              <a:endParaRPr lang="en-US" dirty="0"/>
            </a:p>
          </p:txBody>
        </p:sp>
        <p:sp>
          <p:nvSpPr>
            <p:cNvPr id="1048926" name="Freeform: Shape 14"/>
            <p:cNvSpPr/>
            <p:nvPr/>
          </p:nvSpPr>
          <p:spPr>
            <a:xfrm>
              <a:off x="4831849" y="2808912"/>
              <a:ext cx="1619250" cy="447675"/>
            </a:xfrm>
            <a:custGeom>
              <a:avLst/>
              <a:gdLst>
                <a:gd name="connsiteX0" fmla="*/ 429760 w 1619250"/>
                <a:gd name="connsiteY0" fmla="*/ 432466 h 447675"/>
                <a:gd name="connsiteX1" fmla="*/ 254500 w 1619250"/>
                <a:gd name="connsiteY1" fmla="*/ 452469 h 447675"/>
                <a:gd name="connsiteX2" fmla="*/ 4945 w 1619250"/>
                <a:gd name="connsiteY2" fmla="*/ 414369 h 447675"/>
                <a:gd name="connsiteX3" fmla="*/ 182 w 1619250"/>
                <a:gd name="connsiteY3" fmla="*/ 393414 h 447675"/>
                <a:gd name="connsiteX4" fmla="*/ 24948 w 1619250"/>
                <a:gd name="connsiteY4" fmla="*/ 349599 h 447675"/>
                <a:gd name="connsiteX5" fmla="*/ 341178 w 1619250"/>
                <a:gd name="connsiteY5" fmla="*/ 255301 h 447675"/>
                <a:gd name="connsiteX6" fmla="*/ 402138 w 1619250"/>
                <a:gd name="connsiteY6" fmla="*/ 223869 h 447675"/>
                <a:gd name="connsiteX7" fmla="*/ 685983 w 1619250"/>
                <a:gd name="connsiteY7" fmla="*/ 39084 h 447675"/>
                <a:gd name="connsiteX8" fmla="*/ 867910 w 1619250"/>
                <a:gd name="connsiteY8" fmla="*/ 80994 h 447675"/>
                <a:gd name="connsiteX9" fmla="*/ 901248 w 1619250"/>
                <a:gd name="connsiteY9" fmla="*/ 70516 h 447675"/>
                <a:gd name="connsiteX10" fmla="*/ 952683 w 1619250"/>
                <a:gd name="connsiteY10" fmla="*/ 32416 h 447675"/>
                <a:gd name="connsiteX11" fmla="*/ 1202238 w 1619250"/>
                <a:gd name="connsiteY11" fmla="*/ 2889 h 447675"/>
                <a:gd name="connsiteX12" fmla="*/ 1256530 w 1619250"/>
                <a:gd name="connsiteY12" fmla="*/ 11461 h 447675"/>
                <a:gd name="connsiteX13" fmla="*/ 1295583 w 1619250"/>
                <a:gd name="connsiteY13" fmla="*/ 15271 h 447675"/>
                <a:gd name="connsiteX14" fmla="*/ 1315585 w 1619250"/>
                <a:gd name="connsiteY14" fmla="*/ 21939 h 447675"/>
                <a:gd name="connsiteX15" fmla="*/ 1405120 w 1619250"/>
                <a:gd name="connsiteY15" fmla="*/ 98139 h 447675"/>
                <a:gd name="connsiteX16" fmla="*/ 1495608 w 1619250"/>
                <a:gd name="connsiteY16" fmla="*/ 145764 h 447675"/>
                <a:gd name="connsiteX17" fmla="*/ 1593715 w 1619250"/>
                <a:gd name="connsiteY17" fmla="*/ 160051 h 447675"/>
                <a:gd name="connsiteX18" fmla="*/ 1626100 w 1619250"/>
                <a:gd name="connsiteY18" fmla="*/ 190532 h 447675"/>
                <a:gd name="connsiteX19" fmla="*/ 1602288 w 1619250"/>
                <a:gd name="connsiteY19" fmla="*/ 216249 h 447675"/>
                <a:gd name="connsiteX20" fmla="*/ 1417503 w 1619250"/>
                <a:gd name="connsiteY20" fmla="*/ 256254 h 447675"/>
                <a:gd name="connsiteX21" fmla="*/ 1333683 w 1619250"/>
                <a:gd name="connsiteY21" fmla="*/ 269589 h 447675"/>
                <a:gd name="connsiteX22" fmla="*/ 1298440 w 1619250"/>
                <a:gd name="connsiteY22" fmla="*/ 273399 h 447675"/>
                <a:gd name="connsiteX23" fmla="*/ 981258 w 1619250"/>
                <a:gd name="connsiteY23" fmla="*/ 315309 h 447675"/>
                <a:gd name="connsiteX24" fmla="*/ 914583 w 1619250"/>
                <a:gd name="connsiteY24" fmla="*/ 333407 h 447675"/>
                <a:gd name="connsiteX25" fmla="*/ 674553 w 1619250"/>
                <a:gd name="connsiteY25" fmla="*/ 397224 h 447675"/>
                <a:gd name="connsiteX26" fmla="*/ 469765 w 1619250"/>
                <a:gd name="connsiteY26" fmla="*/ 445801 h 447675"/>
                <a:gd name="connsiteX27" fmla="*/ 429760 w 1619250"/>
                <a:gd name="connsiteY27" fmla="*/ 432466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619250" h="447675">
                  <a:moveTo>
                    <a:pt x="429760" y="432466"/>
                  </a:moveTo>
                  <a:cubicBezTo>
                    <a:pt x="370705" y="432466"/>
                    <a:pt x="315460" y="456279"/>
                    <a:pt x="254500" y="452469"/>
                  </a:cubicBezTo>
                  <a:cubicBezTo>
                    <a:pt x="169727" y="446754"/>
                    <a:pt x="87813" y="428657"/>
                    <a:pt x="4945" y="414369"/>
                  </a:cubicBezTo>
                  <a:cubicBezTo>
                    <a:pt x="3040" y="407701"/>
                    <a:pt x="2088" y="400082"/>
                    <a:pt x="182" y="393414"/>
                  </a:cubicBezTo>
                  <a:cubicBezTo>
                    <a:pt x="-1722" y="373412"/>
                    <a:pt x="11613" y="361029"/>
                    <a:pt x="24948" y="349599"/>
                  </a:cubicBezTo>
                  <a:cubicBezTo>
                    <a:pt x="116388" y="272446"/>
                    <a:pt x="220210" y="232441"/>
                    <a:pt x="341178" y="255301"/>
                  </a:cubicBezTo>
                  <a:cubicBezTo>
                    <a:pt x="373563" y="261016"/>
                    <a:pt x="388803" y="255301"/>
                    <a:pt x="402138" y="223869"/>
                  </a:cubicBezTo>
                  <a:cubicBezTo>
                    <a:pt x="455478" y="100996"/>
                    <a:pt x="553585" y="41941"/>
                    <a:pt x="685983" y="39084"/>
                  </a:cubicBezTo>
                  <a:cubicBezTo>
                    <a:pt x="748848" y="44799"/>
                    <a:pt x="811713" y="51466"/>
                    <a:pt x="867910" y="80994"/>
                  </a:cubicBezTo>
                  <a:cubicBezTo>
                    <a:pt x="885055" y="89566"/>
                    <a:pt x="891723" y="84804"/>
                    <a:pt x="901248" y="70516"/>
                  </a:cubicBezTo>
                  <a:cubicBezTo>
                    <a:pt x="913630" y="52419"/>
                    <a:pt x="930775" y="38132"/>
                    <a:pt x="952683" y="32416"/>
                  </a:cubicBezTo>
                  <a:cubicBezTo>
                    <a:pt x="1033645" y="6699"/>
                    <a:pt x="1121275" y="32416"/>
                    <a:pt x="1202238" y="2889"/>
                  </a:cubicBezTo>
                  <a:cubicBezTo>
                    <a:pt x="1220335" y="-3779"/>
                    <a:pt x="1239385" y="1936"/>
                    <a:pt x="1256530" y="11461"/>
                  </a:cubicBezTo>
                  <a:cubicBezTo>
                    <a:pt x="1268913" y="18129"/>
                    <a:pt x="1281295" y="25749"/>
                    <a:pt x="1295583" y="15271"/>
                  </a:cubicBezTo>
                  <a:cubicBezTo>
                    <a:pt x="1302250" y="17176"/>
                    <a:pt x="1308918" y="20034"/>
                    <a:pt x="1315585" y="21939"/>
                  </a:cubicBezTo>
                  <a:cubicBezTo>
                    <a:pt x="1362258" y="27654"/>
                    <a:pt x="1385118" y="61944"/>
                    <a:pt x="1405120" y="98139"/>
                  </a:cubicBezTo>
                  <a:cubicBezTo>
                    <a:pt x="1425123" y="135287"/>
                    <a:pt x="1449888" y="155289"/>
                    <a:pt x="1495608" y="145764"/>
                  </a:cubicBezTo>
                  <a:cubicBezTo>
                    <a:pt x="1527993" y="138144"/>
                    <a:pt x="1561330" y="150526"/>
                    <a:pt x="1593715" y="160051"/>
                  </a:cubicBezTo>
                  <a:cubicBezTo>
                    <a:pt x="1608955" y="163862"/>
                    <a:pt x="1624195" y="170529"/>
                    <a:pt x="1626100" y="190532"/>
                  </a:cubicBezTo>
                  <a:cubicBezTo>
                    <a:pt x="1625148" y="205771"/>
                    <a:pt x="1614670" y="212439"/>
                    <a:pt x="1602288" y="216249"/>
                  </a:cubicBezTo>
                  <a:cubicBezTo>
                    <a:pt x="1542280" y="234346"/>
                    <a:pt x="1482273" y="258159"/>
                    <a:pt x="1417503" y="256254"/>
                  </a:cubicBezTo>
                  <a:cubicBezTo>
                    <a:pt x="1387975" y="255301"/>
                    <a:pt x="1362258" y="268637"/>
                    <a:pt x="1333683" y="269589"/>
                  </a:cubicBezTo>
                  <a:cubicBezTo>
                    <a:pt x="1321300" y="264826"/>
                    <a:pt x="1309870" y="269589"/>
                    <a:pt x="1298440" y="273399"/>
                  </a:cubicBezTo>
                  <a:cubicBezTo>
                    <a:pt x="1190808" y="271494"/>
                    <a:pt x="1086985" y="305784"/>
                    <a:pt x="981258" y="315309"/>
                  </a:cubicBezTo>
                  <a:cubicBezTo>
                    <a:pt x="958397" y="319119"/>
                    <a:pt x="938395" y="335312"/>
                    <a:pt x="914583" y="333407"/>
                  </a:cubicBezTo>
                  <a:cubicBezTo>
                    <a:pt x="831715" y="343884"/>
                    <a:pt x="754563" y="378174"/>
                    <a:pt x="674553" y="397224"/>
                  </a:cubicBezTo>
                  <a:cubicBezTo>
                    <a:pt x="606925" y="414369"/>
                    <a:pt x="543108" y="449612"/>
                    <a:pt x="469765" y="445801"/>
                  </a:cubicBezTo>
                  <a:cubicBezTo>
                    <a:pt x="456430" y="444849"/>
                    <a:pt x="445000" y="434371"/>
                    <a:pt x="429760" y="432466"/>
                  </a:cubicBezTo>
                  <a:close/>
                </a:path>
              </a:pathLst>
            </a:custGeom>
            <a:solidFill>
              <a:schemeClr val="accent2">
                <a:lumMod val="40000"/>
                <a:lumOff val="60000"/>
              </a:schemeClr>
            </a:solidFill>
            <a:ln w="9525" cap="flat">
              <a:noFill/>
              <a:prstDash val="solid"/>
              <a:miter/>
            </a:ln>
          </p:spPr>
          <p:txBody>
            <a:bodyPr rtlCol="0" anchor="ctr"/>
            <a:lstStyle/>
            <a:p>
              <a:endParaRPr lang="en-US"/>
            </a:p>
          </p:txBody>
        </p:sp>
        <p:sp>
          <p:nvSpPr>
            <p:cNvPr id="1048927" name="Freeform: Shape 15"/>
            <p:cNvSpPr/>
            <p:nvPr/>
          </p:nvSpPr>
          <p:spPr>
            <a:xfrm>
              <a:off x="4719301" y="2717372"/>
              <a:ext cx="790575" cy="485775"/>
            </a:xfrm>
            <a:custGeom>
              <a:avLst/>
              <a:gdLst>
                <a:gd name="connsiteX0" fmla="*/ 799484 w 790575"/>
                <a:gd name="connsiteY0" fmla="*/ 130624 h 485775"/>
                <a:gd name="connsiteX1" fmla="*/ 694709 w 790575"/>
                <a:gd name="connsiteY1" fmla="*/ 159199 h 485775"/>
                <a:gd name="connsiteX2" fmla="*/ 516591 w 790575"/>
                <a:gd name="connsiteY2" fmla="*/ 342079 h 485775"/>
                <a:gd name="connsiteX3" fmla="*/ 479444 w 790575"/>
                <a:gd name="connsiteY3" fmla="*/ 365891 h 485775"/>
                <a:gd name="connsiteX4" fmla="*/ 113684 w 790575"/>
                <a:gd name="connsiteY4" fmla="*/ 485906 h 485775"/>
                <a:gd name="connsiteX5" fmla="*/ 23196 w 790575"/>
                <a:gd name="connsiteY5" fmla="*/ 412564 h 485775"/>
                <a:gd name="connsiteX6" fmla="*/ 77489 w 790575"/>
                <a:gd name="connsiteY6" fmla="*/ 87761 h 485775"/>
                <a:gd name="connsiteX7" fmla="*/ 345141 w 790575"/>
                <a:gd name="connsiteY7" fmla="*/ 10609 h 485775"/>
                <a:gd name="connsiteX8" fmla="*/ 510876 w 790575"/>
                <a:gd name="connsiteY8" fmla="*/ 67759 h 485775"/>
                <a:gd name="connsiteX9" fmla="*/ 799484 w 790575"/>
                <a:gd name="connsiteY9" fmla="*/ 130624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5" h="485775">
                  <a:moveTo>
                    <a:pt x="799484" y="130624"/>
                  </a:moveTo>
                  <a:cubicBezTo>
                    <a:pt x="765194" y="142054"/>
                    <a:pt x="728999" y="145864"/>
                    <a:pt x="694709" y="159199"/>
                  </a:cubicBezTo>
                  <a:cubicBezTo>
                    <a:pt x="607079" y="193489"/>
                    <a:pt x="545166" y="251591"/>
                    <a:pt x="516591" y="342079"/>
                  </a:cubicBezTo>
                  <a:cubicBezTo>
                    <a:pt x="509924" y="364939"/>
                    <a:pt x="505161" y="371606"/>
                    <a:pt x="479444" y="365891"/>
                  </a:cubicBezTo>
                  <a:cubicBezTo>
                    <a:pt x="333711" y="330649"/>
                    <a:pt x="213696" y="377321"/>
                    <a:pt x="113684" y="485906"/>
                  </a:cubicBezTo>
                  <a:cubicBezTo>
                    <a:pt x="66059" y="483049"/>
                    <a:pt x="38436" y="450664"/>
                    <a:pt x="23196" y="412564"/>
                  </a:cubicBezTo>
                  <a:cubicBezTo>
                    <a:pt x="-22524" y="294454"/>
                    <a:pt x="1289" y="181106"/>
                    <a:pt x="77489" y="87761"/>
                  </a:cubicBezTo>
                  <a:cubicBezTo>
                    <a:pt x="143211" y="6799"/>
                    <a:pt x="240366" y="-16061"/>
                    <a:pt x="345141" y="10609"/>
                  </a:cubicBezTo>
                  <a:cubicBezTo>
                    <a:pt x="402291" y="24896"/>
                    <a:pt x="455632" y="47756"/>
                    <a:pt x="510876" y="67759"/>
                  </a:cubicBezTo>
                  <a:cubicBezTo>
                    <a:pt x="603269" y="101096"/>
                    <a:pt x="700424" y="118241"/>
                    <a:pt x="799484" y="130624"/>
                  </a:cubicBezTo>
                  <a:close/>
                </a:path>
              </a:pathLst>
            </a:custGeom>
            <a:solidFill>
              <a:srgbClr val="FEFEFE"/>
            </a:solidFill>
            <a:ln w="9525" cap="flat">
              <a:noFill/>
              <a:prstDash val="solid"/>
              <a:miter/>
            </a:ln>
          </p:spPr>
          <p:txBody>
            <a:bodyPr rtlCol="0" anchor="ctr"/>
            <a:lstStyle/>
            <a:p>
              <a:endParaRPr lang="en-US"/>
            </a:p>
          </p:txBody>
        </p:sp>
        <p:sp>
          <p:nvSpPr>
            <p:cNvPr id="1048928" name="Freeform: Shape 16"/>
            <p:cNvSpPr/>
            <p:nvPr/>
          </p:nvSpPr>
          <p:spPr>
            <a:xfrm>
              <a:off x="6144102" y="2557486"/>
              <a:ext cx="709135" cy="519139"/>
            </a:xfrm>
            <a:custGeom>
              <a:avLst/>
              <a:gdLst>
                <a:gd name="connsiteX0" fmla="*/ 0 w 714375"/>
                <a:gd name="connsiteY0" fmla="*/ 17145 h 523875"/>
                <a:gd name="connsiteX1" fmla="*/ 144780 w 714375"/>
                <a:gd name="connsiteY1" fmla="*/ 0 h 523875"/>
                <a:gd name="connsiteX2" fmla="*/ 612458 w 714375"/>
                <a:gd name="connsiteY2" fmla="*/ 389572 h 523875"/>
                <a:gd name="connsiteX3" fmla="*/ 714375 w 714375"/>
                <a:gd name="connsiteY3" fmla="*/ 461010 h 523875"/>
                <a:gd name="connsiteX4" fmla="*/ 654368 w 714375"/>
                <a:gd name="connsiteY4" fmla="*/ 478155 h 523875"/>
                <a:gd name="connsiteX5" fmla="*/ 495300 w 714375"/>
                <a:gd name="connsiteY5" fmla="*/ 516255 h 523875"/>
                <a:gd name="connsiteX6" fmla="*/ 401003 w 714375"/>
                <a:gd name="connsiteY6" fmla="*/ 507682 h 523875"/>
                <a:gd name="connsiteX7" fmla="*/ 332422 w 714375"/>
                <a:gd name="connsiteY7" fmla="*/ 450532 h 523875"/>
                <a:gd name="connsiteX8" fmla="*/ 359092 w 714375"/>
                <a:gd name="connsiteY8" fmla="*/ 410527 h 523875"/>
                <a:gd name="connsiteX9" fmla="*/ 413385 w 714375"/>
                <a:gd name="connsiteY9" fmla="*/ 345757 h 523875"/>
                <a:gd name="connsiteX10" fmla="*/ 331470 w 714375"/>
                <a:gd name="connsiteY10" fmla="*/ 232410 h 523875"/>
                <a:gd name="connsiteX11" fmla="*/ 216217 w 714375"/>
                <a:gd name="connsiteY11" fmla="*/ 256222 h 523875"/>
                <a:gd name="connsiteX12" fmla="*/ 161925 w 714375"/>
                <a:gd name="connsiteY12" fmla="*/ 255270 h 523875"/>
                <a:gd name="connsiteX13" fmla="*/ 112395 w 714375"/>
                <a:gd name="connsiteY13" fmla="*/ 218122 h 523875"/>
                <a:gd name="connsiteX14" fmla="*/ 0 w 714375"/>
                <a:gd name="connsiteY14" fmla="*/ 17145 h 523875"/>
                <a:gd name="connsiteX0" fmla="*/ 0 w 709135"/>
                <a:gd name="connsiteY0" fmla="*/ 30245 h 529619"/>
                <a:gd name="connsiteX1" fmla="*/ 139540 w 709135"/>
                <a:gd name="connsiteY1" fmla="*/ 0 h 529619"/>
                <a:gd name="connsiteX2" fmla="*/ 607218 w 709135"/>
                <a:gd name="connsiteY2" fmla="*/ 389572 h 529619"/>
                <a:gd name="connsiteX3" fmla="*/ 709135 w 709135"/>
                <a:gd name="connsiteY3" fmla="*/ 461010 h 529619"/>
                <a:gd name="connsiteX4" fmla="*/ 649128 w 709135"/>
                <a:gd name="connsiteY4" fmla="*/ 478155 h 529619"/>
                <a:gd name="connsiteX5" fmla="*/ 490060 w 709135"/>
                <a:gd name="connsiteY5" fmla="*/ 516255 h 529619"/>
                <a:gd name="connsiteX6" fmla="*/ 395763 w 709135"/>
                <a:gd name="connsiteY6" fmla="*/ 507682 h 529619"/>
                <a:gd name="connsiteX7" fmla="*/ 327182 w 709135"/>
                <a:gd name="connsiteY7" fmla="*/ 450532 h 529619"/>
                <a:gd name="connsiteX8" fmla="*/ 353852 w 709135"/>
                <a:gd name="connsiteY8" fmla="*/ 410527 h 529619"/>
                <a:gd name="connsiteX9" fmla="*/ 408145 w 709135"/>
                <a:gd name="connsiteY9" fmla="*/ 345757 h 529619"/>
                <a:gd name="connsiteX10" fmla="*/ 326230 w 709135"/>
                <a:gd name="connsiteY10" fmla="*/ 232410 h 529619"/>
                <a:gd name="connsiteX11" fmla="*/ 210977 w 709135"/>
                <a:gd name="connsiteY11" fmla="*/ 256222 h 529619"/>
                <a:gd name="connsiteX12" fmla="*/ 156685 w 709135"/>
                <a:gd name="connsiteY12" fmla="*/ 255270 h 529619"/>
                <a:gd name="connsiteX13" fmla="*/ 107155 w 709135"/>
                <a:gd name="connsiteY13" fmla="*/ 218122 h 529619"/>
                <a:gd name="connsiteX14" fmla="*/ 0 w 709135"/>
                <a:gd name="connsiteY14" fmla="*/ 30245 h 52961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408145 w 709135"/>
                <a:gd name="connsiteY9" fmla="*/ 335277 h 519139"/>
                <a:gd name="connsiteX10" fmla="*/ 326230 w 709135"/>
                <a:gd name="connsiteY10" fmla="*/ 221930 h 519139"/>
                <a:gd name="connsiteX11" fmla="*/ 210977 w 709135"/>
                <a:gd name="connsiteY11" fmla="*/ 245742 h 519139"/>
                <a:gd name="connsiteX12" fmla="*/ 156685 w 709135"/>
                <a:gd name="connsiteY12" fmla="*/ 244790 h 519139"/>
                <a:gd name="connsiteX13" fmla="*/ 107155 w 709135"/>
                <a:gd name="connsiteY13" fmla="*/ 207642 h 519139"/>
                <a:gd name="connsiteX14" fmla="*/ 0 w 709135"/>
                <a:gd name="connsiteY14"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326230 w 709135"/>
                <a:gd name="connsiteY9" fmla="*/ 221930 h 519139"/>
                <a:gd name="connsiteX10" fmla="*/ 210977 w 709135"/>
                <a:gd name="connsiteY10" fmla="*/ 245742 h 519139"/>
                <a:gd name="connsiteX11" fmla="*/ 156685 w 709135"/>
                <a:gd name="connsiteY11" fmla="*/ 244790 h 519139"/>
                <a:gd name="connsiteX12" fmla="*/ 107155 w 709135"/>
                <a:gd name="connsiteY12" fmla="*/ 207642 h 519139"/>
                <a:gd name="connsiteX13" fmla="*/ 0 w 709135"/>
                <a:gd name="connsiteY13"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210977 w 709135"/>
                <a:gd name="connsiteY9" fmla="*/ 245742 h 519139"/>
                <a:gd name="connsiteX10" fmla="*/ 156685 w 709135"/>
                <a:gd name="connsiteY10" fmla="*/ 244790 h 519139"/>
                <a:gd name="connsiteX11" fmla="*/ 107155 w 709135"/>
                <a:gd name="connsiteY11" fmla="*/ 207642 h 519139"/>
                <a:gd name="connsiteX12" fmla="*/ 0 w 709135"/>
                <a:gd name="connsiteY12"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156685 w 709135"/>
                <a:gd name="connsiteY9" fmla="*/ 244790 h 519139"/>
                <a:gd name="connsiteX10" fmla="*/ 107155 w 709135"/>
                <a:gd name="connsiteY10" fmla="*/ 207642 h 519139"/>
                <a:gd name="connsiteX11" fmla="*/ 0 w 709135"/>
                <a:gd name="connsiteY11"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107155 w 709135"/>
                <a:gd name="connsiteY9" fmla="*/ 207642 h 519139"/>
                <a:gd name="connsiteX10" fmla="*/ 0 w 709135"/>
                <a:gd name="connsiteY10"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107155 w 709135"/>
                <a:gd name="connsiteY8" fmla="*/ 207642 h 519139"/>
                <a:gd name="connsiteX9" fmla="*/ 0 w 709135"/>
                <a:gd name="connsiteY9" fmla="*/ 19765 h 51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135" h="519139">
                  <a:moveTo>
                    <a:pt x="0" y="19765"/>
                  </a:moveTo>
                  <a:cubicBezTo>
                    <a:pt x="47625" y="9287"/>
                    <a:pt x="109304" y="0"/>
                    <a:pt x="157881" y="0"/>
                  </a:cubicBezTo>
                  <a:cubicBezTo>
                    <a:pt x="364573" y="69532"/>
                    <a:pt x="496727" y="197165"/>
                    <a:pt x="607218" y="379092"/>
                  </a:cubicBezTo>
                  <a:cubicBezTo>
                    <a:pt x="632935" y="421002"/>
                    <a:pt x="656748" y="453387"/>
                    <a:pt x="709135" y="450530"/>
                  </a:cubicBezTo>
                  <a:cubicBezTo>
                    <a:pt x="694848" y="474342"/>
                    <a:pt x="670082" y="468627"/>
                    <a:pt x="649128" y="467675"/>
                  </a:cubicBezTo>
                  <a:cubicBezTo>
                    <a:pt x="591978" y="464817"/>
                    <a:pt x="539590" y="479105"/>
                    <a:pt x="490060" y="505775"/>
                  </a:cubicBezTo>
                  <a:cubicBezTo>
                    <a:pt x="454818" y="524825"/>
                    <a:pt x="425290" y="524825"/>
                    <a:pt x="395763" y="497202"/>
                  </a:cubicBezTo>
                  <a:cubicBezTo>
                    <a:pt x="373855" y="477200"/>
                    <a:pt x="343375" y="467675"/>
                    <a:pt x="327182" y="440052"/>
                  </a:cubicBezTo>
                  <a:cubicBezTo>
                    <a:pt x="279081" y="391792"/>
                    <a:pt x="161685" y="277690"/>
                    <a:pt x="107155" y="207642"/>
                  </a:cubicBezTo>
                  <a:cubicBezTo>
                    <a:pt x="82390" y="135252"/>
                    <a:pt x="52388" y="78820"/>
                    <a:pt x="0" y="19765"/>
                  </a:cubicBezTo>
                  <a:close/>
                </a:path>
              </a:pathLst>
            </a:custGeom>
            <a:solidFill>
              <a:srgbClr val="8DC0CD"/>
            </a:solidFill>
            <a:ln w="9525" cap="flat">
              <a:noFill/>
              <a:prstDash val="solid"/>
              <a:miter/>
            </a:ln>
          </p:spPr>
          <p:txBody>
            <a:bodyPr rtlCol="0" anchor="ctr"/>
            <a:lstStyle/>
            <a:p>
              <a:endParaRPr lang="en-US"/>
            </a:p>
          </p:txBody>
        </p:sp>
        <p:sp>
          <p:nvSpPr>
            <p:cNvPr id="1048929" name="Freeform: Shape 17"/>
            <p:cNvSpPr/>
            <p:nvPr/>
          </p:nvSpPr>
          <p:spPr>
            <a:xfrm>
              <a:off x="6150292" y="2767396"/>
              <a:ext cx="428625" cy="228600"/>
            </a:xfrm>
            <a:custGeom>
              <a:avLst/>
              <a:gdLst>
                <a:gd name="connsiteX0" fmla="*/ 151448 w 428625"/>
                <a:gd name="connsiteY0" fmla="*/ 36785 h 228600"/>
                <a:gd name="connsiteX1" fmla="*/ 299085 w 428625"/>
                <a:gd name="connsiteY1" fmla="*/ 5352 h 228600"/>
                <a:gd name="connsiteX2" fmla="*/ 419100 w 428625"/>
                <a:gd name="connsiteY2" fmla="*/ 38690 h 228600"/>
                <a:gd name="connsiteX3" fmla="*/ 398145 w 428625"/>
                <a:gd name="connsiteY3" fmla="*/ 162515 h 228600"/>
                <a:gd name="connsiteX4" fmla="*/ 322898 w 428625"/>
                <a:gd name="connsiteY4" fmla="*/ 227285 h 228600"/>
                <a:gd name="connsiteX5" fmla="*/ 304800 w 428625"/>
                <a:gd name="connsiteY5" fmla="*/ 228237 h 228600"/>
                <a:gd name="connsiteX6" fmla="*/ 144780 w 428625"/>
                <a:gd name="connsiteY6" fmla="*/ 206330 h 228600"/>
                <a:gd name="connsiteX7" fmla="*/ 100013 w 428625"/>
                <a:gd name="connsiteY7" fmla="*/ 185375 h 228600"/>
                <a:gd name="connsiteX8" fmla="*/ 0 w 428625"/>
                <a:gd name="connsiteY8" fmla="*/ 66312 h 228600"/>
                <a:gd name="connsiteX9" fmla="*/ 151448 w 428625"/>
                <a:gd name="connsiteY9" fmla="*/ 36785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8625" h="228600">
                  <a:moveTo>
                    <a:pt x="151448" y="36785"/>
                  </a:moveTo>
                  <a:cubicBezTo>
                    <a:pt x="200978" y="26307"/>
                    <a:pt x="250508" y="15830"/>
                    <a:pt x="299085" y="5352"/>
                  </a:cubicBezTo>
                  <a:cubicBezTo>
                    <a:pt x="344805" y="-5125"/>
                    <a:pt x="393383" y="-3220"/>
                    <a:pt x="419100" y="38690"/>
                  </a:cubicBezTo>
                  <a:cubicBezTo>
                    <a:pt x="444817" y="80600"/>
                    <a:pt x="422910" y="123462"/>
                    <a:pt x="398145" y="162515"/>
                  </a:cubicBezTo>
                  <a:cubicBezTo>
                    <a:pt x="379095" y="191090"/>
                    <a:pt x="347663" y="204425"/>
                    <a:pt x="322898" y="227285"/>
                  </a:cubicBezTo>
                  <a:cubicBezTo>
                    <a:pt x="317183" y="233000"/>
                    <a:pt x="310515" y="233952"/>
                    <a:pt x="304800" y="228237"/>
                  </a:cubicBezTo>
                  <a:cubicBezTo>
                    <a:pt x="254317" y="200615"/>
                    <a:pt x="200025" y="197757"/>
                    <a:pt x="144780" y="206330"/>
                  </a:cubicBezTo>
                  <a:cubicBezTo>
                    <a:pt x="122873" y="209187"/>
                    <a:pt x="108585" y="207282"/>
                    <a:pt x="100013" y="185375"/>
                  </a:cubicBezTo>
                  <a:cubicBezTo>
                    <a:pt x="79058" y="134892"/>
                    <a:pt x="45720" y="94887"/>
                    <a:pt x="0" y="66312"/>
                  </a:cubicBezTo>
                  <a:cubicBezTo>
                    <a:pt x="48578" y="50120"/>
                    <a:pt x="101917" y="54882"/>
                    <a:pt x="151448" y="36785"/>
                  </a:cubicBezTo>
                  <a:close/>
                </a:path>
              </a:pathLst>
            </a:custGeom>
            <a:solidFill>
              <a:srgbClr val="FDFDFD"/>
            </a:solidFill>
            <a:ln w="9525" cap="flat">
              <a:noFill/>
              <a:prstDash val="solid"/>
              <a:miter/>
            </a:ln>
          </p:spPr>
          <p:txBody>
            <a:bodyPr rtlCol="0" anchor="ctr"/>
            <a:lstStyle/>
            <a:p>
              <a:endParaRPr lang="en-US"/>
            </a:p>
          </p:txBody>
        </p:sp>
        <p:sp>
          <p:nvSpPr>
            <p:cNvPr id="1048930" name="Freeform: Shape 18"/>
            <p:cNvSpPr/>
            <p:nvPr/>
          </p:nvSpPr>
          <p:spPr>
            <a:xfrm>
              <a:off x="5022596" y="1515449"/>
              <a:ext cx="1623710" cy="776288"/>
            </a:xfrm>
            <a:custGeom>
              <a:avLst/>
              <a:gdLst>
                <a:gd name="connsiteX0" fmla="*/ 1619826 w 1619250"/>
                <a:gd name="connsiteY0" fmla="*/ 104775 h 771525"/>
                <a:gd name="connsiteX1" fmla="*/ 1613159 w 1619250"/>
                <a:gd name="connsiteY1" fmla="*/ 0 h 771525"/>
                <a:gd name="connsiteX2" fmla="*/ 1530291 w 1619250"/>
                <a:gd name="connsiteY2" fmla="*/ 74295 h 771525"/>
                <a:gd name="connsiteX3" fmla="*/ 796866 w 1619250"/>
                <a:gd name="connsiteY3" fmla="*/ 163830 h 771525"/>
                <a:gd name="connsiteX4" fmla="*/ 76776 w 1619250"/>
                <a:gd name="connsiteY4" fmla="*/ 67628 h 771525"/>
                <a:gd name="connsiteX5" fmla="*/ 10101 w 1619250"/>
                <a:gd name="connsiteY5" fmla="*/ 11430 h 771525"/>
                <a:gd name="connsiteX6" fmla="*/ 2481 w 1619250"/>
                <a:gd name="connsiteY6" fmla="*/ 551498 h 771525"/>
                <a:gd name="connsiteX7" fmla="*/ 41534 w 1619250"/>
                <a:gd name="connsiteY7" fmla="*/ 621983 h 771525"/>
                <a:gd name="connsiteX8" fmla="*/ 102494 w 1619250"/>
                <a:gd name="connsiteY8" fmla="*/ 649605 h 771525"/>
                <a:gd name="connsiteX9" fmla="*/ 102494 w 1619250"/>
                <a:gd name="connsiteY9" fmla="*/ 649605 h 771525"/>
                <a:gd name="connsiteX10" fmla="*/ 102494 w 1619250"/>
                <a:gd name="connsiteY10" fmla="*/ 649605 h 771525"/>
                <a:gd name="connsiteX11" fmla="*/ 200601 w 1619250"/>
                <a:gd name="connsiteY11" fmla="*/ 685800 h 771525"/>
                <a:gd name="connsiteX12" fmla="*/ 824489 w 1619250"/>
                <a:gd name="connsiteY12" fmla="*/ 776288 h 771525"/>
                <a:gd name="connsiteX13" fmla="*/ 1400751 w 1619250"/>
                <a:gd name="connsiteY13" fmla="*/ 704850 h 771525"/>
                <a:gd name="connsiteX14" fmla="*/ 1589346 w 1619250"/>
                <a:gd name="connsiteY14" fmla="*/ 609600 h 771525"/>
                <a:gd name="connsiteX15" fmla="*/ 1619826 w 1619250"/>
                <a:gd name="connsiteY15" fmla="*/ 532448 h 771525"/>
                <a:gd name="connsiteX16" fmla="*/ 1619826 w 1619250"/>
                <a:gd name="connsiteY16" fmla="*/ 104775 h 771525"/>
                <a:gd name="connsiteX0" fmla="*/ 1622043 w 1623710"/>
                <a:gd name="connsiteY0" fmla="*/ 104775 h 776288"/>
                <a:gd name="connsiteX1" fmla="*/ 1615376 w 1623710"/>
                <a:gd name="connsiteY1" fmla="*/ 0 h 776288"/>
                <a:gd name="connsiteX2" fmla="*/ 1532508 w 1623710"/>
                <a:gd name="connsiteY2" fmla="*/ 74295 h 776288"/>
                <a:gd name="connsiteX3" fmla="*/ 799083 w 1623710"/>
                <a:gd name="connsiteY3" fmla="*/ 163830 h 776288"/>
                <a:gd name="connsiteX4" fmla="*/ 78993 w 1623710"/>
                <a:gd name="connsiteY4" fmla="*/ 67628 h 776288"/>
                <a:gd name="connsiteX5" fmla="*/ 8981 w 1623710"/>
                <a:gd name="connsiteY5" fmla="*/ 8093 h 776288"/>
                <a:gd name="connsiteX6" fmla="*/ 4698 w 1623710"/>
                <a:gd name="connsiteY6" fmla="*/ 551498 h 776288"/>
                <a:gd name="connsiteX7" fmla="*/ 43751 w 1623710"/>
                <a:gd name="connsiteY7" fmla="*/ 621983 h 776288"/>
                <a:gd name="connsiteX8" fmla="*/ 104711 w 1623710"/>
                <a:gd name="connsiteY8" fmla="*/ 649605 h 776288"/>
                <a:gd name="connsiteX9" fmla="*/ 104711 w 1623710"/>
                <a:gd name="connsiteY9" fmla="*/ 649605 h 776288"/>
                <a:gd name="connsiteX10" fmla="*/ 104711 w 1623710"/>
                <a:gd name="connsiteY10" fmla="*/ 649605 h 776288"/>
                <a:gd name="connsiteX11" fmla="*/ 202818 w 1623710"/>
                <a:gd name="connsiteY11" fmla="*/ 685800 h 776288"/>
                <a:gd name="connsiteX12" fmla="*/ 826706 w 1623710"/>
                <a:gd name="connsiteY12" fmla="*/ 776288 h 776288"/>
                <a:gd name="connsiteX13" fmla="*/ 1402968 w 1623710"/>
                <a:gd name="connsiteY13" fmla="*/ 704850 h 776288"/>
                <a:gd name="connsiteX14" fmla="*/ 1591563 w 1623710"/>
                <a:gd name="connsiteY14" fmla="*/ 609600 h 776288"/>
                <a:gd name="connsiteX15" fmla="*/ 1622043 w 1623710"/>
                <a:gd name="connsiteY15" fmla="*/ 532448 h 776288"/>
                <a:gd name="connsiteX16" fmla="*/ 1622043 w 1623710"/>
                <a:gd name="connsiteY16" fmla="*/ 104775 h 77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3710" h="776288">
                  <a:moveTo>
                    <a:pt x="1622043" y="104775"/>
                  </a:moveTo>
                  <a:cubicBezTo>
                    <a:pt x="1622043" y="77153"/>
                    <a:pt x="1628711" y="27623"/>
                    <a:pt x="1615376" y="0"/>
                  </a:cubicBezTo>
                  <a:cubicBezTo>
                    <a:pt x="1602993" y="20955"/>
                    <a:pt x="1573466" y="60007"/>
                    <a:pt x="1532508" y="74295"/>
                  </a:cubicBezTo>
                  <a:cubicBezTo>
                    <a:pt x="1414398" y="119063"/>
                    <a:pt x="1213421" y="156210"/>
                    <a:pt x="799083" y="163830"/>
                  </a:cubicBezTo>
                  <a:cubicBezTo>
                    <a:pt x="359981" y="172403"/>
                    <a:pt x="89471" y="74295"/>
                    <a:pt x="78993" y="67628"/>
                  </a:cubicBezTo>
                  <a:cubicBezTo>
                    <a:pt x="51371" y="55245"/>
                    <a:pt x="26126" y="32858"/>
                    <a:pt x="8981" y="8093"/>
                  </a:cubicBezTo>
                  <a:cubicBezTo>
                    <a:pt x="-10069" y="188116"/>
                    <a:pt x="7556" y="371475"/>
                    <a:pt x="4698" y="551498"/>
                  </a:cubicBezTo>
                  <a:cubicBezTo>
                    <a:pt x="4698" y="576263"/>
                    <a:pt x="12318" y="608648"/>
                    <a:pt x="43751" y="621983"/>
                  </a:cubicBezTo>
                  <a:cubicBezTo>
                    <a:pt x="69468" y="637223"/>
                    <a:pt x="82803" y="643890"/>
                    <a:pt x="104711" y="649605"/>
                  </a:cubicBezTo>
                  <a:lnTo>
                    <a:pt x="104711" y="649605"/>
                  </a:lnTo>
                  <a:lnTo>
                    <a:pt x="104711" y="649605"/>
                  </a:lnTo>
                  <a:cubicBezTo>
                    <a:pt x="111378" y="653415"/>
                    <a:pt x="202818" y="685800"/>
                    <a:pt x="202818" y="685800"/>
                  </a:cubicBezTo>
                  <a:cubicBezTo>
                    <a:pt x="246633" y="698183"/>
                    <a:pt x="593343" y="776288"/>
                    <a:pt x="826706" y="776288"/>
                  </a:cubicBezTo>
                  <a:cubicBezTo>
                    <a:pt x="1066736" y="776288"/>
                    <a:pt x="1227708" y="749618"/>
                    <a:pt x="1402968" y="704850"/>
                  </a:cubicBezTo>
                  <a:cubicBezTo>
                    <a:pt x="1473453" y="686753"/>
                    <a:pt x="1554416" y="657225"/>
                    <a:pt x="1591563" y="609600"/>
                  </a:cubicBezTo>
                  <a:cubicBezTo>
                    <a:pt x="1609661" y="586740"/>
                    <a:pt x="1622043" y="563880"/>
                    <a:pt x="1622043" y="532448"/>
                  </a:cubicBezTo>
                  <a:cubicBezTo>
                    <a:pt x="1621091" y="390525"/>
                    <a:pt x="1622996" y="247650"/>
                    <a:pt x="1622043" y="104775"/>
                  </a:cubicBezTo>
                  <a:close/>
                </a:path>
              </a:pathLst>
            </a:custGeom>
            <a:solidFill>
              <a:srgbClr val="BCC7D9"/>
            </a:solidFill>
            <a:ln w="9525" cap="flat">
              <a:noFill/>
              <a:prstDash val="solid"/>
              <a:miter/>
            </a:ln>
          </p:spPr>
          <p:txBody>
            <a:bodyPr rtlCol="0" anchor="ctr"/>
            <a:lstStyle/>
            <a:p>
              <a:endParaRPr lang="en-US"/>
            </a:p>
          </p:txBody>
        </p:sp>
        <p:sp>
          <p:nvSpPr>
            <p:cNvPr id="1048931" name="Freeform: Shape 19"/>
            <p:cNvSpPr/>
            <p:nvPr/>
          </p:nvSpPr>
          <p:spPr>
            <a:xfrm>
              <a:off x="5067300" y="1529736"/>
              <a:ext cx="1564005" cy="761047"/>
            </a:xfrm>
            <a:custGeom>
              <a:avLst/>
              <a:gdLst>
                <a:gd name="connsiteX0" fmla="*/ 677227 w 1564005"/>
                <a:gd name="connsiteY0" fmla="*/ 148590 h 761047"/>
                <a:gd name="connsiteX1" fmla="*/ 721042 w 1564005"/>
                <a:gd name="connsiteY1" fmla="*/ 148590 h 761047"/>
                <a:gd name="connsiteX2" fmla="*/ 721042 w 1564005"/>
                <a:gd name="connsiteY2" fmla="*/ 760095 h 761047"/>
                <a:gd name="connsiteX3" fmla="*/ 677227 w 1564005"/>
                <a:gd name="connsiteY3" fmla="*/ 757238 h 761047"/>
                <a:gd name="connsiteX4" fmla="*/ 592454 w 1564005"/>
                <a:gd name="connsiteY4" fmla="*/ 147637 h 761047"/>
                <a:gd name="connsiteX5" fmla="*/ 636269 w 1564005"/>
                <a:gd name="connsiteY5" fmla="*/ 148590 h 761047"/>
                <a:gd name="connsiteX6" fmla="*/ 636269 w 1564005"/>
                <a:gd name="connsiteY6" fmla="*/ 754380 h 761047"/>
                <a:gd name="connsiteX7" fmla="*/ 592454 w 1564005"/>
                <a:gd name="connsiteY7" fmla="*/ 749617 h 761047"/>
                <a:gd name="connsiteX8" fmla="*/ 843915 w 1564005"/>
                <a:gd name="connsiteY8" fmla="*/ 146685 h 761047"/>
                <a:gd name="connsiteX9" fmla="*/ 887730 w 1564005"/>
                <a:gd name="connsiteY9" fmla="*/ 147637 h 761047"/>
                <a:gd name="connsiteX10" fmla="*/ 887730 w 1564005"/>
                <a:gd name="connsiteY10" fmla="*/ 761047 h 761047"/>
                <a:gd name="connsiteX11" fmla="*/ 875347 w 1564005"/>
                <a:gd name="connsiteY11" fmla="*/ 761047 h 761047"/>
                <a:gd name="connsiteX12" fmla="*/ 843915 w 1564005"/>
                <a:gd name="connsiteY12" fmla="*/ 761047 h 761047"/>
                <a:gd name="connsiteX13" fmla="*/ 804862 w 1564005"/>
                <a:gd name="connsiteY13" fmla="*/ 146685 h 761047"/>
                <a:gd name="connsiteX14" fmla="*/ 804862 w 1564005"/>
                <a:gd name="connsiteY14" fmla="*/ 761047 h 761047"/>
                <a:gd name="connsiteX15" fmla="*/ 773430 w 1564005"/>
                <a:gd name="connsiteY15" fmla="*/ 761047 h 761047"/>
                <a:gd name="connsiteX16" fmla="*/ 761047 w 1564005"/>
                <a:gd name="connsiteY16" fmla="*/ 761047 h 761047"/>
                <a:gd name="connsiteX17" fmla="*/ 761047 w 1564005"/>
                <a:gd name="connsiteY17" fmla="*/ 147637 h 761047"/>
                <a:gd name="connsiteX18" fmla="*/ 804862 w 1564005"/>
                <a:gd name="connsiteY18" fmla="*/ 146685 h 761047"/>
                <a:gd name="connsiteX19" fmla="*/ 928687 w 1564005"/>
                <a:gd name="connsiteY19" fmla="*/ 145732 h 761047"/>
                <a:gd name="connsiteX20" fmla="*/ 972502 w 1564005"/>
                <a:gd name="connsiteY20" fmla="*/ 145732 h 761047"/>
                <a:gd name="connsiteX21" fmla="*/ 972502 w 1564005"/>
                <a:gd name="connsiteY21" fmla="*/ 753427 h 761047"/>
                <a:gd name="connsiteX22" fmla="*/ 928687 w 1564005"/>
                <a:gd name="connsiteY22" fmla="*/ 756285 h 761047"/>
                <a:gd name="connsiteX23" fmla="*/ 507682 w 1564005"/>
                <a:gd name="connsiteY23" fmla="*/ 140018 h 761047"/>
                <a:gd name="connsiteX24" fmla="*/ 551497 w 1564005"/>
                <a:gd name="connsiteY24" fmla="*/ 142875 h 761047"/>
                <a:gd name="connsiteX25" fmla="*/ 551497 w 1564005"/>
                <a:gd name="connsiteY25" fmla="*/ 742951 h 761047"/>
                <a:gd name="connsiteX26" fmla="*/ 507682 w 1564005"/>
                <a:gd name="connsiteY26" fmla="*/ 737236 h 761047"/>
                <a:gd name="connsiteX27" fmla="*/ 1057274 w 1564005"/>
                <a:gd name="connsiteY27" fmla="*/ 134303 h 761047"/>
                <a:gd name="connsiteX28" fmla="*/ 1057274 w 1564005"/>
                <a:gd name="connsiteY28" fmla="*/ 745808 h 761047"/>
                <a:gd name="connsiteX29" fmla="*/ 1013459 w 1564005"/>
                <a:gd name="connsiteY29" fmla="*/ 750571 h 761047"/>
                <a:gd name="connsiteX30" fmla="*/ 1013459 w 1564005"/>
                <a:gd name="connsiteY30" fmla="*/ 135255 h 761047"/>
                <a:gd name="connsiteX31" fmla="*/ 1057274 w 1564005"/>
                <a:gd name="connsiteY31" fmla="*/ 134303 h 761047"/>
                <a:gd name="connsiteX32" fmla="*/ 422910 w 1564005"/>
                <a:gd name="connsiteY32" fmla="*/ 133350 h 761047"/>
                <a:gd name="connsiteX33" fmla="*/ 466725 w 1564005"/>
                <a:gd name="connsiteY33" fmla="*/ 137160 h 761047"/>
                <a:gd name="connsiteX34" fmla="*/ 466725 w 1564005"/>
                <a:gd name="connsiteY34" fmla="*/ 730568 h 761047"/>
                <a:gd name="connsiteX35" fmla="*/ 422910 w 1564005"/>
                <a:gd name="connsiteY35" fmla="*/ 723900 h 761047"/>
                <a:gd name="connsiteX36" fmla="*/ 1141094 w 1564005"/>
                <a:gd name="connsiteY36" fmla="*/ 129540 h 761047"/>
                <a:gd name="connsiteX37" fmla="*/ 1141094 w 1564005"/>
                <a:gd name="connsiteY37" fmla="*/ 735330 h 761047"/>
                <a:gd name="connsiteX38" fmla="*/ 1097279 w 1564005"/>
                <a:gd name="connsiteY38" fmla="*/ 741045 h 761047"/>
                <a:gd name="connsiteX39" fmla="*/ 1097279 w 1564005"/>
                <a:gd name="connsiteY39" fmla="*/ 132397 h 761047"/>
                <a:gd name="connsiteX40" fmla="*/ 1141094 w 1564005"/>
                <a:gd name="connsiteY40" fmla="*/ 129540 h 761047"/>
                <a:gd name="connsiteX41" fmla="*/ 1225867 w 1564005"/>
                <a:gd name="connsiteY41" fmla="*/ 123825 h 761047"/>
                <a:gd name="connsiteX42" fmla="*/ 1225867 w 1564005"/>
                <a:gd name="connsiteY42" fmla="*/ 723900 h 761047"/>
                <a:gd name="connsiteX43" fmla="*/ 1182052 w 1564005"/>
                <a:gd name="connsiteY43" fmla="*/ 730568 h 761047"/>
                <a:gd name="connsiteX44" fmla="*/ 1182052 w 1564005"/>
                <a:gd name="connsiteY44" fmla="*/ 127635 h 761047"/>
                <a:gd name="connsiteX45" fmla="*/ 1225867 w 1564005"/>
                <a:gd name="connsiteY45" fmla="*/ 123825 h 761047"/>
                <a:gd name="connsiteX46" fmla="*/ 338137 w 1564005"/>
                <a:gd name="connsiteY46" fmla="*/ 122873 h 761047"/>
                <a:gd name="connsiteX47" fmla="*/ 381952 w 1564005"/>
                <a:gd name="connsiteY47" fmla="*/ 128588 h 761047"/>
                <a:gd name="connsiteX48" fmla="*/ 381952 w 1564005"/>
                <a:gd name="connsiteY48" fmla="*/ 717233 h 761047"/>
                <a:gd name="connsiteX49" fmla="*/ 338137 w 1564005"/>
                <a:gd name="connsiteY49" fmla="*/ 709613 h 761047"/>
                <a:gd name="connsiteX50" fmla="*/ 253364 w 1564005"/>
                <a:gd name="connsiteY50" fmla="*/ 109537 h 761047"/>
                <a:gd name="connsiteX51" fmla="*/ 297179 w 1564005"/>
                <a:gd name="connsiteY51" fmla="*/ 117157 h 761047"/>
                <a:gd name="connsiteX52" fmla="*/ 297179 w 1564005"/>
                <a:gd name="connsiteY52" fmla="*/ 701040 h 761047"/>
                <a:gd name="connsiteX53" fmla="*/ 253364 w 1564005"/>
                <a:gd name="connsiteY53" fmla="*/ 692467 h 761047"/>
                <a:gd name="connsiteX54" fmla="*/ 1310640 w 1564005"/>
                <a:gd name="connsiteY54" fmla="*/ 108585 h 761047"/>
                <a:gd name="connsiteX55" fmla="*/ 1310640 w 1564005"/>
                <a:gd name="connsiteY55" fmla="*/ 704850 h 761047"/>
                <a:gd name="connsiteX56" fmla="*/ 1266825 w 1564005"/>
                <a:gd name="connsiteY56" fmla="*/ 712470 h 761047"/>
                <a:gd name="connsiteX57" fmla="*/ 1266825 w 1564005"/>
                <a:gd name="connsiteY57" fmla="*/ 114300 h 761047"/>
                <a:gd name="connsiteX58" fmla="*/ 1310640 w 1564005"/>
                <a:gd name="connsiteY58" fmla="*/ 108585 h 761047"/>
                <a:gd name="connsiteX59" fmla="*/ 169545 w 1564005"/>
                <a:gd name="connsiteY59" fmla="*/ 92393 h 761047"/>
                <a:gd name="connsiteX60" fmla="*/ 213360 w 1564005"/>
                <a:gd name="connsiteY60" fmla="*/ 101918 h 761047"/>
                <a:gd name="connsiteX61" fmla="*/ 213360 w 1564005"/>
                <a:gd name="connsiteY61" fmla="*/ 683896 h 761047"/>
                <a:gd name="connsiteX62" fmla="*/ 169545 w 1564005"/>
                <a:gd name="connsiteY62" fmla="*/ 673418 h 761047"/>
                <a:gd name="connsiteX63" fmla="*/ 1395412 w 1564005"/>
                <a:gd name="connsiteY63" fmla="*/ 89535 h 761047"/>
                <a:gd name="connsiteX64" fmla="*/ 1395412 w 1564005"/>
                <a:gd name="connsiteY64" fmla="*/ 681990 h 761047"/>
                <a:gd name="connsiteX65" fmla="*/ 1351597 w 1564005"/>
                <a:gd name="connsiteY65" fmla="*/ 690563 h 761047"/>
                <a:gd name="connsiteX66" fmla="*/ 1351597 w 1564005"/>
                <a:gd name="connsiteY66" fmla="*/ 97155 h 761047"/>
                <a:gd name="connsiteX67" fmla="*/ 1395412 w 1564005"/>
                <a:gd name="connsiteY67" fmla="*/ 89535 h 761047"/>
                <a:gd name="connsiteX68" fmla="*/ 84772 w 1564005"/>
                <a:gd name="connsiteY68" fmla="*/ 71437 h 761047"/>
                <a:gd name="connsiteX69" fmla="*/ 128587 w 1564005"/>
                <a:gd name="connsiteY69" fmla="*/ 82867 h 761047"/>
                <a:gd name="connsiteX70" fmla="*/ 128587 w 1564005"/>
                <a:gd name="connsiteY70" fmla="*/ 661035 h 761047"/>
                <a:gd name="connsiteX71" fmla="*/ 84772 w 1564005"/>
                <a:gd name="connsiteY71" fmla="*/ 644842 h 761047"/>
                <a:gd name="connsiteX72" fmla="*/ 1480185 w 1564005"/>
                <a:gd name="connsiteY72" fmla="*/ 65723 h 761047"/>
                <a:gd name="connsiteX73" fmla="*/ 1480185 w 1564005"/>
                <a:gd name="connsiteY73" fmla="*/ 646748 h 761047"/>
                <a:gd name="connsiteX74" fmla="*/ 1436370 w 1564005"/>
                <a:gd name="connsiteY74" fmla="*/ 666751 h 761047"/>
                <a:gd name="connsiteX75" fmla="*/ 1436370 w 1564005"/>
                <a:gd name="connsiteY75" fmla="*/ 75248 h 761047"/>
                <a:gd name="connsiteX76" fmla="*/ 1480185 w 1564005"/>
                <a:gd name="connsiteY76" fmla="*/ 65723 h 761047"/>
                <a:gd name="connsiteX77" fmla="*/ 0 w 1564005"/>
                <a:gd name="connsiteY77" fmla="*/ 36195 h 761047"/>
                <a:gd name="connsiteX78" fmla="*/ 25718 w 1564005"/>
                <a:gd name="connsiteY78" fmla="*/ 51435 h 761047"/>
                <a:gd name="connsiteX79" fmla="*/ 43815 w 1564005"/>
                <a:gd name="connsiteY79" fmla="*/ 58103 h 761047"/>
                <a:gd name="connsiteX80" fmla="*/ 43815 w 1564005"/>
                <a:gd name="connsiteY80" fmla="*/ 629603 h 761047"/>
                <a:gd name="connsiteX81" fmla="*/ 0 w 1564005"/>
                <a:gd name="connsiteY81" fmla="*/ 609600 h 761047"/>
                <a:gd name="connsiteX82" fmla="*/ 1564005 w 1564005"/>
                <a:gd name="connsiteY82" fmla="*/ 0 h 761047"/>
                <a:gd name="connsiteX83" fmla="*/ 1564005 w 1564005"/>
                <a:gd name="connsiteY83" fmla="*/ 574358 h 761047"/>
                <a:gd name="connsiteX84" fmla="*/ 1520190 w 1564005"/>
                <a:gd name="connsiteY84" fmla="*/ 619125 h 761047"/>
                <a:gd name="connsiteX85" fmla="*/ 1520190 w 1564005"/>
                <a:gd name="connsiteY85" fmla="*/ 40957 h 761047"/>
                <a:gd name="connsiteX86" fmla="*/ 1564005 w 1564005"/>
                <a:gd name="connsiteY86" fmla="*/ 0 h 761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564005" h="761047">
                  <a:moveTo>
                    <a:pt x="677227" y="148590"/>
                  </a:moveTo>
                  <a:cubicBezTo>
                    <a:pt x="691515" y="148590"/>
                    <a:pt x="705802" y="148590"/>
                    <a:pt x="721042" y="148590"/>
                  </a:cubicBezTo>
                  <a:lnTo>
                    <a:pt x="721042" y="760095"/>
                  </a:lnTo>
                  <a:cubicBezTo>
                    <a:pt x="706754" y="759143"/>
                    <a:pt x="692467" y="758190"/>
                    <a:pt x="677227" y="757238"/>
                  </a:cubicBezTo>
                  <a:close/>
                  <a:moveTo>
                    <a:pt x="592454" y="147637"/>
                  </a:moveTo>
                  <a:cubicBezTo>
                    <a:pt x="606742" y="147637"/>
                    <a:pt x="621029" y="148590"/>
                    <a:pt x="636269" y="148590"/>
                  </a:cubicBezTo>
                  <a:lnTo>
                    <a:pt x="636269" y="754380"/>
                  </a:lnTo>
                  <a:cubicBezTo>
                    <a:pt x="621982" y="752475"/>
                    <a:pt x="606742" y="751522"/>
                    <a:pt x="592454" y="749617"/>
                  </a:cubicBezTo>
                  <a:close/>
                  <a:moveTo>
                    <a:pt x="843915" y="146685"/>
                  </a:moveTo>
                  <a:cubicBezTo>
                    <a:pt x="858203" y="146685"/>
                    <a:pt x="872490" y="147637"/>
                    <a:pt x="887730" y="147637"/>
                  </a:cubicBezTo>
                  <a:lnTo>
                    <a:pt x="887730" y="761047"/>
                  </a:lnTo>
                  <a:cubicBezTo>
                    <a:pt x="883920" y="761047"/>
                    <a:pt x="879157" y="761047"/>
                    <a:pt x="875347" y="761047"/>
                  </a:cubicBezTo>
                  <a:cubicBezTo>
                    <a:pt x="864870" y="761047"/>
                    <a:pt x="854392" y="761047"/>
                    <a:pt x="843915" y="761047"/>
                  </a:cubicBezTo>
                  <a:close/>
                  <a:moveTo>
                    <a:pt x="804862" y="146685"/>
                  </a:moveTo>
                  <a:lnTo>
                    <a:pt x="804862" y="761047"/>
                  </a:lnTo>
                  <a:cubicBezTo>
                    <a:pt x="794385" y="761047"/>
                    <a:pt x="783907" y="761047"/>
                    <a:pt x="773430" y="761047"/>
                  </a:cubicBezTo>
                  <a:cubicBezTo>
                    <a:pt x="769620" y="761047"/>
                    <a:pt x="764857" y="761047"/>
                    <a:pt x="761047" y="761047"/>
                  </a:cubicBezTo>
                  <a:lnTo>
                    <a:pt x="761047" y="147637"/>
                  </a:lnTo>
                  <a:cubicBezTo>
                    <a:pt x="776287" y="147637"/>
                    <a:pt x="790575" y="146685"/>
                    <a:pt x="804862" y="146685"/>
                  </a:cubicBezTo>
                  <a:close/>
                  <a:moveTo>
                    <a:pt x="928687" y="145732"/>
                  </a:moveTo>
                  <a:cubicBezTo>
                    <a:pt x="943927" y="145732"/>
                    <a:pt x="958215" y="145732"/>
                    <a:pt x="972502" y="145732"/>
                  </a:cubicBezTo>
                  <a:lnTo>
                    <a:pt x="972502" y="753427"/>
                  </a:lnTo>
                  <a:cubicBezTo>
                    <a:pt x="957262" y="754380"/>
                    <a:pt x="942975" y="755332"/>
                    <a:pt x="928687" y="756285"/>
                  </a:cubicBezTo>
                  <a:close/>
                  <a:moveTo>
                    <a:pt x="507682" y="140018"/>
                  </a:moveTo>
                  <a:cubicBezTo>
                    <a:pt x="521970" y="140970"/>
                    <a:pt x="536257" y="141923"/>
                    <a:pt x="551497" y="142875"/>
                  </a:cubicBezTo>
                  <a:lnTo>
                    <a:pt x="551497" y="742951"/>
                  </a:lnTo>
                  <a:cubicBezTo>
                    <a:pt x="537209" y="741046"/>
                    <a:pt x="521970" y="739141"/>
                    <a:pt x="507682" y="737236"/>
                  </a:cubicBezTo>
                  <a:close/>
                  <a:moveTo>
                    <a:pt x="1057274" y="134303"/>
                  </a:moveTo>
                  <a:lnTo>
                    <a:pt x="1057274" y="745808"/>
                  </a:lnTo>
                  <a:cubicBezTo>
                    <a:pt x="1042987" y="747713"/>
                    <a:pt x="1027747" y="749618"/>
                    <a:pt x="1013459" y="750571"/>
                  </a:cubicBezTo>
                  <a:lnTo>
                    <a:pt x="1013459" y="135255"/>
                  </a:lnTo>
                  <a:cubicBezTo>
                    <a:pt x="1028699" y="135255"/>
                    <a:pt x="1042987" y="135255"/>
                    <a:pt x="1057274" y="134303"/>
                  </a:cubicBezTo>
                  <a:close/>
                  <a:moveTo>
                    <a:pt x="422910" y="133350"/>
                  </a:moveTo>
                  <a:cubicBezTo>
                    <a:pt x="437198" y="134303"/>
                    <a:pt x="451485" y="136207"/>
                    <a:pt x="466725" y="137160"/>
                  </a:cubicBezTo>
                  <a:lnTo>
                    <a:pt x="466725" y="730568"/>
                  </a:lnTo>
                  <a:cubicBezTo>
                    <a:pt x="451485" y="728663"/>
                    <a:pt x="437198" y="725805"/>
                    <a:pt x="422910" y="723900"/>
                  </a:cubicBezTo>
                  <a:close/>
                  <a:moveTo>
                    <a:pt x="1141094" y="129540"/>
                  </a:moveTo>
                  <a:lnTo>
                    <a:pt x="1141094" y="735330"/>
                  </a:lnTo>
                  <a:cubicBezTo>
                    <a:pt x="1126807" y="737235"/>
                    <a:pt x="1111567" y="739140"/>
                    <a:pt x="1097279" y="741045"/>
                  </a:cubicBezTo>
                  <a:lnTo>
                    <a:pt x="1097279" y="132397"/>
                  </a:lnTo>
                  <a:cubicBezTo>
                    <a:pt x="1112519" y="131445"/>
                    <a:pt x="1126807" y="130492"/>
                    <a:pt x="1141094" y="129540"/>
                  </a:cubicBezTo>
                  <a:close/>
                  <a:moveTo>
                    <a:pt x="1225867" y="123825"/>
                  </a:moveTo>
                  <a:lnTo>
                    <a:pt x="1225867" y="723900"/>
                  </a:lnTo>
                  <a:cubicBezTo>
                    <a:pt x="1211579" y="725805"/>
                    <a:pt x="1197292" y="728663"/>
                    <a:pt x="1182052" y="730568"/>
                  </a:cubicBezTo>
                  <a:lnTo>
                    <a:pt x="1182052" y="127635"/>
                  </a:lnTo>
                  <a:cubicBezTo>
                    <a:pt x="1197292" y="126682"/>
                    <a:pt x="1211579" y="125730"/>
                    <a:pt x="1225867" y="123825"/>
                  </a:cubicBezTo>
                  <a:close/>
                  <a:moveTo>
                    <a:pt x="338137" y="122873"/>
                  </a:moveTo>
                  <a:cubicBezTo>
                    <a:pt x="352425" y="124778"/>
                    <a:pt x="366712" y="126683"/>
                    <a:pt x="381952" y="128588"/>
                  </a:cubicBezTo>
                  <a:lnTo>
                    <a:pt x="381952" y="717233"/>
                  </a:lnTo>
                  <a:cubicBezTo>
                    <a:pt x="366712" y="715328"/>
                    <a:pt x="352425" y="712471"/>
                    <a:pt x="338137" y="709613"/>
                  </a:cubicBezTo>
                  <a:close/>
                  <a:moveTo>
                    <a:pt x="253364" y="109537"/>
                  </a:moveTo>
                  <a:cubicBezTo>
                    <a:pt x="267652" y="112394"/>
                    <a:pt x="281939" y="114300"/>
                    <a:pt x="297179" y="117157"/>
                  </a:cubicBezTo>
                  <a:lnTo>
                    <a:pt x="297179" y="701040"/>
                  </a:lnTo>
                  <a:cubicBezTo>
                    <a:pt x="281939" y="698182"/>
                    <a:pt x="266699" y="695325"/>
                    <a:pt x="253364" y="692467"/>
                  </a:cubicBezTo>
                  <a:close/>
                  <a:moveTo>
                    <a:pt x="1310640" y="108585"/>
                  </a:moveTo>
                  <a:lnTo>
                    <a:pt x="1310640" y="704850"/>
                  </a:lnTo>
                  <a:cubicBezTo>
                    <a:pt x="1296353" y="706755"/>
                    <a:pt x="1282065" y="709613"/>
                    <a:pt x="1266825" y="712470"/>
                  </a:cubicBezTo>
                  <a:lnTo>
                    <a:pt x="1266825" y="114300"/>
                  </a:lnTo>
                  <a:cubicBezTo>
                    <a:pt x="1282065" y="112395"/>
                    <a:pt x="1296353" y="110490"/>
                    <a:pt x="1310640" y="108585"/>
                  </a:cubicBezTo>
                  <a:close/>
                  <a:moveTo>
                    <a:pt x="169545" y="92393"/>
                  </a:moveTo>
                  <a:cubicBezTo>
                    <a:pt x="182880" y="95250"/>
                    <a:pt x="198120" y="99061"/>
                    <a:pt x="213360" y="101918"/>
                  </a:cubicBezTo>
                  <a:lnTo>
                    <a:pt x="213360" y="683896"/>
                  </a:lnTo>
                  <a:cubicBezTo>
                    <a:pt x="195262" y="680086"/>
                    <a:pt x="180975" y="676276"/>
                    <a:pt x="169545" y="673418"/>
                  </a:cubicBezTo>
                  <a:close/>
                  <a:moveTo>
                    <a:pt x="1395412" y="89535"/>
                  </a:moveTo>
                  <a:lnTo>
                    <a:pt x="1395412" y="681990"/>
                  </a:lnTo>
                  <a:cubicBezTo>
                    <a:pt x="1382077" y="684847"/>
                    <a:pt x="1366837" y="687705"/>
                    <a:pt x="1351597" y="690563"/>
                  </a:cubicBezTo>
                  <a:lnTo>
                    <a:pt x="1351597" y="97155"/>
                  </a:lnTo>
                  <a:cubicBezTo>
                    <a:pt x="1366837" y="94298"/>
                    <a:pt x="1381125" y="92392"/>
                    <a:pt x="1395412" y="89535"/>
                  </a:cubicBezTo>
                  <a:close/>
                  <a:moveTo>
                    <a:pt x="84772" y="71437"/>
                  </a:moveTo>
                  <a:cubicBezTo>
                    <a:pt x="97154" y="74294"/>
                    <a:pt x="112395" y="79057"/>
                    <a:pt x="128587" y="82867"/>
                  </a:cubicBezTo>
                  <a:lnTo>
                    <a:pt x="128587" y="661035"/>
                  </a:lnTo>
                  <a:cubicBezTo>
                    <a:pt x="115252" y="656272"/>
                    <a:pt x="99060" y="650557"/>
                    <a:pt x="84772" y="644842"/>
                  </a:cubicBezTo>
                  <a:close/>
                  <a:moveTo>
                    <a:pt x="1480185" y="65723"/>
                  </a:moveTo>
                  <a:lnTo>
                    <a:pt x="1480185" y="646748"/>
                  </a:lnTo>
                  <a:cubicBezTo>
                    <a:pt x="1468755" y="649606"/>
                    <a:pt x="1454467" y="662941"/>
                    <a:pt x="1436370" y="666751"/>
                  </a:cubicBezTo>
                  <a:lnTo>
                    <a:pt x="1436370" y="75248"/>
                  </a:lnTo>
                  <a:cubicBezTo>
                    <a:pt x="1451610" y="72391"/>
                    <a:pt x="1466850" y="68580"/>
                    <a:pt x="1480185" y="65723"/>
                  </a:cubicBezTo>
                  <a:close/>
                  <a:moveTo>
                    <a:pt x="0" y="36195"/>
                  </a:moveTo>
                  <a:cubicBezTo>
                    <a:pt x="7620" y="41910"/>
                    <a:pt x="16193" y="46673"/>
                    <a:pt x="25718" y="51435"/>
                  </a:cubicBezTo>
                  <a:cubicBezTo>
                    <a:pt x="26670" y="51435"/>
                    <a:pt x="33338" y="54293"/>
                    <a:pt x="43815" y="58103"/>
                  </a:cubicBezTo>
                  <a:lnTo>
                    <a:pt x="43815" y="629603"/>
                  </a:lnTo>
                  <a:cubicBezTo>
                    <a:pt x="28575" y="624840"/>
                    <a:pt x="17145" y="619125"/>
                    <a:pt x="0" y="609600"/>
                  </a:cubicBezTo>
                  <a:close/>
                  <a:moveTo>
                    <a:pt x="1564005" y="0"/>
                  </a:moveTo>
                  <a:lnTo>
                    <a:pt x="1564005" y="574358"/>
                  </a:lnTo>
                  <a:cubicBezTo>
                    <a:pt x="1553528" y="588645"/>
                    <a:pt x="1533525" y="614363"/>
                    <a:pt x="1520190" y="619125"/>
                  </a:cubicBezTo>
                  <a:lnTo>
                    <a:pt x="1520190" y="40957"/>
                  </a:lnTo>
                  <a:cubicBezTo>
                    <a:pt x="1537335" y="36195"/>
                    <a:pt x="1552575" y="16193"/>
                    <a:pt x="1564005" y="0"/>
                  </a:cubicBezTo>
                  <a:close/>
                </a:path>
              </a:pathLst>
            </a:custGeom>
            <a:solidFill>
              <a:srgbClr val="65C8D0"/>
            </a:solidFill>
            <a:ln w="9525" cap="flat">
              <a:noFill/>
              <a:prstDash val="solid"/>
              <a:miter/>
            </a:ln>
          </p:spPr>
          <p:txBody>
            <a:bodyPr rtlCol="0" anchor="ctr"/>
            <a:lstStyle/>
            <a:p>
              <a:endParaRPr lang="en-US"/>
            </a:p>
          </p:txBody>
        </p:sp>
        <p:sp>
          <p:nvSpPr>
            <p:cNvPr id="1048932" name="Chord 87"/>
            <p:cNvSpPr/>
            <p:nvPr/>
          </p:nvSpPr>
          <p:spPr>
            <a:xfrm>
              <a:off x="5235831" y="2260109"/>
              <a:ext cx="1188912" cy="95742"/>
            </a:xfrm>
            <a:custGeom>
              <a:avLst/>
              <a:gdLst>
                <a:gd name="connsiteX0" fmla="*/ 2538657 w 3907744"/>
                <a:gd name="connsiteY0" fmla="*/ 3818180 h 3907744"/>
                <a:gd name="connsiteX1" fmla="*/ 1349745 w 3907744"/>
                <a:gd name="connsiteY1" fmla="*/ 3812002 h 3907744"/>
                <a:gd name="connsiteX2" fmla="*/ 2538657 w 3907744"/>
                <a:gd name="connsiteY2" fmla="*/ 3818180 h 3907744"/>
                <a:gd name="connsiteX0" fmla="*/ 1188912 w 1188912"/>
                <a:gd name="connsiteY0" fmla="*/ 6178 h 95742"/>
                <a:gd name="connsiteX1" fmla="*/ 0 w 1188912"/>
                <a:gd name="connsiteY1" fmla="*/ 0 h 95742"/>
                <a:gd name="connsiteX2" fmla="*/ 1188912 w 1188912"/>
                <a:gd name="connsiteY2" fmla="*/ 6178 h 95742"/>
                <a:gd name="connsiteX0" fmla="*/ 1188912 w 1188912"/>
                <a:gd name="connsiteY0" fmla="*/ 6178 h 95742"/>
                <a:gd name="connsiteX1" fmla="*/ 0 w 1188912"/>
                <a:gd name="connsiteY1" fmla="*/ 0 h 95742"/>
                <a:gd name="connsiteX2" fmla="*/ 1188912 w 1188912"/>
                <a:gd name="connsiteY2" fmla="*/ 6178 h 95742"/>
                <a:gd name="connsiteX0" fmla="*/ 1188912 w 1188912"/>
                <a:gd name="connsiteY0" fmla="*/ 6178 h 95742"/>
                <a:gd name="connsiteX1" fmla="*/ 0 w 1188912"/>
                <a:gd name="connsiteY1" fmla="*/ 0 h 95742"/>
                <a:gd name="connsiteX2" fmla="*/ 1188912 w 1188912"/>
                <a:gd name="connsiteY2" fmla="*/ 6178 h 95742"/>
                <a:gd name="connsiteX0" fmla="*/ 1188912 w 1188912"/>
                <a:gd name="connsiteY0" fmla="*/ 6178 h 95742"/>
                <a:gd name="connsiteX1" fmla="*/ 0 w 1188912"/>
                <a:gd name="connsiteY1" fmla="*/ 0 h 95742"/>
                <a:gd name="connsiteX2" fmla="*/ 1188912 w 1188912"/>
                <a:gd name="connsiteY2" fmla="*/ 6178 h 95742"/>
                <a:gd name="connsiteX0" fmla="*/ 1188912 w 1188912"/>
                <a:gd name="connsiteY0" fmla="*/ 6178 h 95742"/>
                <a:gd name="connsiteX1" fmla="*/ 0 w 1188912"/>
                <a:gd name="connsiteY1" fmla="*/ 0 h 95742"/>
                <a:gd name="connsiteX2" fmla="*/ 1188912 w 1188912"/>
                <a:gd name="connsiteY2" fmla="*/ 6178 h 95742"/>
              </a:gdLst>
              <a:ahLst/>
              <a:cxnLst>
                <a:cxn ang="0">
                  <a:pos x="connsiteX0" y="connsiteY0"/>
                </a:cxn>
                <a:cxn ang="0">
                  <a:pos x="connsiteX1" y="connsiteY1"/>
                </a:cxn>
                <a:cxn ang="0">
                  <a:pos x="connsiteX2" y="connsiteY2"/>
                </a:cxn>
              </a:cxnLst>
              <a:rect l="l" t="t" r="r" b="b"/>
              <a:pathLst>
                <a:path w="1188912" h="95742">
                  <a:moveTo>
                    <a:pt x="1188912" y="6178"/>
                  </a:moveTo>
                  <a:cubicBezTo>
                    <a:pt x="801588" y="127671"/>
                    <a:pt x="386040" y="125512"/>
                    <a:pt x="0" y="0"/>
                  </a:cubicBezTo>
                  <a:cubicBezTo>
                    <a:pt x="439687" y="82153"/>
                    <a:pt x="799283" y="94224"/>
                    <a:pt x="1188912" y="6178"/>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0" name="Group 21"/>
            <p:cNvGrpSpPr/>
            <p:nvPr/>
          </p:nvGrpSpPr>
          <p:grpSpPr>
            <a:xfrm>
              <a:off x="7054086" y="5562869"/>
              <a:ext cx="985290" cy="590977"/>
              <a:chOff x="7054086" y="5562869"/>
              <a:chExt cx="985290" cy="590977"/>
            </a:xfrm>
          </p:grpSpPr>
          <p:sp>
            <p:nvSpPr>
              <p:cNvPr id="1048933" name="Freeform: Shape 30"/>
              <p:cNvSpPr/>
              <p:nvPr/>
            </p:nvSpPr>
            <p:spPr>
              <a:xfrm flipH="1">
                <a:off x="7547135" y="5660389"/>
                <a:ext cx="492241" cy="218765"/>
              </a:xfrm>
              <a:custGeom>
                <a:avLst/>
                <a:gdLst>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44320 w 492241"/>
                  <a:gd name="connsiteY6" fmla="*/ 81612 h 262587"/>
                  <a:gd name="connsiteX7" fmla="*/ 233062 w 492241"/>
                  <a:gd name="connsiteY7" fmla="*/ 8779 h 262587"/>
                  <a:gd name="connsiteX8" fmla="*/ 231177 w 492241"/>
                  <a:gd name="connsiteY8" fmla="*/ 0 h 262587"/>
                  <a:gd name="connsiteX9" fmla="*/ 231177 w 492241"/>
                  <a:gd name="connsiteY9" fmla="*/ 114795 h 262587"/>
                  <a:gd name="connsiteX10" fmla="*/ 215536 w 492241"/>
                  <a:gd name="connsiteY10" fmla="*/ 117808 h 262587"/>
                  <a:gd name="connsiteX11" fmla="*/ 13713 w 492241"/>
                  <a:gd name="connsiteY11" fmla="*/ 43822 h 262587"/>
                  <a:gd name="connsiteX12" fmla="*/ 42181 w 492241"/>
                  <a:gd name="connsiteY12" fmla="*/ 196865 h 262587"/>
                  <a:gd name="connsiteX13" fmla="*/ 221251 w 492241"/>
                  <a:gd name="connsiteY13" fmla="*/ 262587 h 262587"/>
                  <a:gd name="connsiteX14" fmla="*/ 246121 w 492241"/>
                  <a:gd name="connsiteY14" fmla="*/ 262282 h 262587"/>
                  <a:gd name="connsiteX15" fmla="*/ 270990 w 492241"/>
                  <a:gd name="connsiteY15" fmla="*/ 262587 h 262587"/>
                  <a:gd name="connsiteX16" fmla="*/ 450060 w 492241"/>
                  <a:gd name="connsiteY16" fmla="*/ 196865 h 262587"/>
                  <a:gd name="connsiteX17" fmla="*/ 478528 w 492241"/>
                  <a:gd name="connsiteY17" fmla="*/ 43822 h 262587"/>
                  <a:gd name="connsiteX18" fmla="*/ 276705 w 492241"/>
                  <a:gd name="connsiteY18" fmla="*/ 117808 h 262587"/>
                  <a:gd name="connsiteX19" fmla="*/ 261064 w 492241"/>
                  <a:gd name="connsiteY19" fmla="*/ 114795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44320 w 492241"/>
                  <a:gd name="connsiteY6" fmla="*/ 81612 h 262587"/>
                  <a:gd name="connsiteX7" fmla="*/ 233062 w 492241"/>
                  <a:gd name="connsiteY7" fmla="*/ 8779 h 262587"/>
                  <a:gd name="connsiteX8" fmla="*/ 231177 w 492241"/>
                  <a:gd name="connsiteY8" fmla="*/ 114795 h 262587"/>
                  <a:gd name="connsiteX9" fmla="*/ 215536 w 492241"/>
                  <a:gd name="connsiteY9" fmla="*/ 117808 h 262587"/>
                  <a:gd name="connsiteX10" fmla="*/ 13713 w 492241"/>
                  <a:gd name="connsiteY10" fmla="*/ 43822 h 262587"/>
                  <a:gd name="connsiteX11" fmla="*/ 42181 w 492241"/>
                  <a:gd name="connsiteY11" fmla="*/ 196865 h 262587"/>
                  <a:gd name="connsiteX12" fmla="*/ 221251 w 492241"/>
                  <a:gd name="connsiteY12" fmla="*/ 262587 h 262587"/>
                  <a:gd name="connsiteX13" fmla="*/ 246121 w 492241"/>
                  <a:gd name="connsiteY13" fmla="*/ 262282 h 262587"/>
                  <a:gd name="connsiteX14" fmla="*/ 270990 w 492241"/>
                  <a:gd name="connsiteY14" fmla="*/ 262587 h 262587"/>
                  <a:gd name="connsiteX15" fmla="*/ 450060 w 492241"/>
                  <a:gd name="connsiteY15" fmla="*/ 196865 h 262587"/>
                  <a:gd name="connsiteX16" fmla="*/ 478528 w 492241"/>
                  <a:gd name="connsiteY16" fmla="*/ 43822 h 262587"/>
                  <a:gd name="connsiteX17" fmla="*/ 276705 w 492241"/>
                  <a:gd name="connsiteY17" fmla="*/ 117808 h 262587"/>
                  <a:gd name="connsiteX18" fmla="*/ 261064 w 492241"/>
                  <a:gd name="connsiteY18" fmla="*/ 114795 h 262587"/>
                  <a:gd name="connsiteX19" fmla="*/ 261064 w 492241"/>
                  <a:gd name="connsiteY19" fmla="*/ 0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33062 w 492241"/>
                  <a:gd name="connsiteY6" fmla="*/ 8779 h 262587"/>
                  <a:gd name="connsiteX7" fmla="*/ 231177 w 492241"/>
                  <a:gd name="connsiteY7" fmla="*/ 114795 h 262587"/>
                  <a:gd name="connsiteX8" fmla="*/ 215536 w 492241"/>
                  <a:gd name="connsiteY8" fmla="*/ 117808 h 262587"/>
                  <a:gd name="connsiteX9" fmla="*/ 13713 w 492241"/>
                  <a:gd name="connsiteY9" fmla="*/ 43822 h 262587"/>
                  <a:gd name="connsiteX10" fmla="*/ 42181 w 492241"/>
                  <a:gd name="connsiteY10" fmla="*/ 196865 h 262587"/>
                  <a:gd name="connsiteX11" fmla="*/ 221251 w 492241"/>
                  <a:gd name="connsiteY11" fmla="*/ 262587 h 262587"/>
                  <a:gd name="connsiteX12" fmla="*/ 246121 w 492241"/>
                  <a:gd name="connsiteY12" fmla="*/ 262282 h 262587"/>
                  <a:gd name="connsiteX13" fmla="*/ 270990 w 492241"/>
                  <a:gd name="connsiteY13" fmla="*/ 262587 h 262587"/>
                  <a:gd name="connsiteX14" fmla="*/ 450060 w 492241"/>
                  <a:gd name="connsiteY14" fmla="*/ 196865 h 262587"/>
                  <a:gd name="connsiteX15" fmla="*/ 478528 w 492241"/>
                  <a:gd name="connsiteY15" fmla="*/ 43822 h 262587"/>
                  <a:gd name="connsiteX16" fmla="*/ 276705 w 492241"/>
                  <a:gd name="connsiteY16" fmla="*/ 117808 h 262587"/>
                  <a:gd name="connsiteX17" fmla="*/ 261064 w 492241"/>
                  <a:gd name="connsiteY17" fmla="*/ 114795 h 262587"/>
                  <a:gd name="connsiteX18" fmla="*/ 261064 w 492241"/>
                  <a:gd name="connsiteY18" fmla="*/ 0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33062 w 492241"/>
                  <a:gd name="connsiteY5" fmla="*/ 8779 h 262587"/>
                  <a:gd name="connsiteX6" fmla="*/ 231177 w 492241"/>
                  <a:gd name="connsiteY6" fmla="*/ 114795 h 262587"/>
                  <a:gd name="connsiteX7" fmla="*/ 215536 w 492241"/>
                  <a:gd name="connsiteY7" fmla="*/ 117808 h 262587"/>
                  <a:gd name="connsiteX8" fmla="*/ 13713 w 492241"/>
                  <a:gd name="connsiteY8" fmla="*/ 43822 h 262587"/>
                  <a:gd name="connsiteX9" fmla="*/ 42181 w 492241"/>
                  <a:gd name="connsiteY9" fmla="*/ 196865 h 262587"/>
                  <a:gd name="connsiteX10" fmla="*/ 221251 w 492241"/>
                  <a:gd name="connsiteY10" fmla="*/ 262587 h 262587"/>
                  <a:gd name="connsiteX11" fmla="*/ 246121 w 492241"/>
                  <a:gd name="connsiteY11" fmla="*/ 262282 h 262587"/>
                  <a:gd name="connsiteX12" fmla="*/ 270990 w 492241"/>
                  <a:gd name="connsiteY12" fmla="*/ 262587 h 262587"/>
                  <a:gd name="connsiteX13" fmla="*/ 450060 w 492241"/>
                  <a:gd name="connsiteY13" fmla="*/ 196865 h 262587"/>
                  <a:gd name="connsiteX14" fmla="*/ 478528 w 492241"/>
                  <a:gd name="connsiteY14" fmla="*/ 43822 h 262587"/>
                  <a:gd name="connsiteX15" fmla="*/ 276705 w 492241"/>
                  <a:gd name="connsiteY15" fmla="*/ 117808 h 262587"/>
                  <a:gd name="connsiteX16" fmla="*/ 261064 w 492241"/>
                  <a:gd name="connsiteY16" fmla="*/ 114795 h 262587"/>
                  <a:gd name="connsiteX17" fmla="*/ 261064 w 492241"/>
                  <a:gd name="connsiteY17" fmla="*/ 0 h 262587"/>
                  <a:gd name="connsiteX0" fmla="*/ 261064 w 492241"/>
                  <a:gd name="connsiteY0" fmla="*/ 0 h 262587"/>
                  <a:gd name="connsiteX1" fmla="*/ 259179 w 492241"/>
                  <a:gd name="connsiteY1" fmla="*/ 8779 h 262587"/>
                  <a:gd name="connsiteX2" fmla="*/ 247921 w 492241"/>
                  <a:gd name="connsiteY2" fmla="*/ 81612 h 262587"/>
                  <a:gd name="connsiteX3" fmla="*/ 246121 w 492241"/>
                  <a:gd name="connsiteY3" fmla="*/ 108857 h 262587"/>
                  <a:gd name="connsiteX4" fmla="*/ 233062 w 492241"/>
                  <a:gd name="connsiteY4" fmla="*/ 8779 h 262587"/>
                  <a:gd name="connsiteX5" fmla="*/ 231177 w 492241"/>
                  <a:gd name="connsiteY5" fmla="*/ 114795 h 262587"/>
                  <a:gd name="connsiteX6" fmla="*/ 215536 w 492241"/>
                  <a:gd name="connsiteY6" fmla="*/ 117808 h 262587"/>
                  <a:gd name="connsiteX7" fmla="*/ 13713 w 492241"/>
                  <a:gd name="connsiteY7" fmla="*/ 43822 h 262587"/>
                  <a:gd name="connsiteX8" fmla="*/ 42181 w 492241"/>
                  <a:gd name="connsiteY8" fmla="*/ 196865 h 262587"/>
                  <a:gd name="connsiteX9" fmla="*/ 221251 w 492241"/>
                  <a:gd name="connsiteY9" fmla="*/ 262587 h 262587"/>
                  <a:gd name="connsiteX10" fmla="*/ 246121 w 492241"/>
                  <a:gd name="connsiteY10" fmla="*/ 262282 h 262587"/>
                  <a:gd name="connsiteX11" fmla="*/ 270990 w 492241"/>
                  <a:gd name="connsiteY11" fmla="*/ 262587 h 262587"/>
                  <a:gd name="connsiteX12" fmla="*/ 450060 w 492241"/>
                  <a:gd name="connsiteY12" fmla="*/ 196865 h 262587"/>
                  <a:gd name="connsiteX13" fmla="*/ 478528 w 492241"/>
                  <a:gd name="connsiteY13" fmla="*/ 43822 h 262587"/>
                  <a:gd name="connsiteX14" fmla="*/ 276705 w 492241"/>
                  <a:gd name="connsiteY14" fmla="*/ 117808 h 262587"/>
                  <a:gd name="connsiteX15" fmla="*/ 261064 w 492241"/>
                  <a:gd name="connsiteY15" fmla="*/ 114795 h 262587"/>
                  <a:gd name="connsiteX16" fmla="*/ 261064 w 492241"/>
                  <a:gd name="connsiteY16" fmla="*/ 0 h 262587"/>
                  <a:gd name="connsiteX0" fmla="*/ 261064 w 492241"/>
                  <a:gd name="connsiteY0" fmla="*/ 0 h 262587"/>
                  <a:gd name="connsiteX1" fmla="*/ 259179 w 492241"/>
                  <a:gd name="connsiteY1" fmla="*/ 8779 h 262587"/>
                  <a:gd name="connsiteX2" fmla="*/ 247921 w 492241"/>
                  <a:gd name="connsiteY2" fmla="*/ 81612 h 262587"/>
                  <a:gd name="connsiteX3" fmla="*/ 246121 w 492241"/>
                  <a:gd name="connsiteY3" fmla="*/ 108857 h 262587"/>
                  <a:gd name="connsiteX4" fmla="*/ 231177 w 492241"/>
                  <a:gd name="connsiteY4" fmla="*/ 114795 h 262587"/>
                  <a:gd name="connsiteX5" fmla="*/ 215536 w 492241"/>
                  <a:gd name="connsiteY5" fmla="*/ 117808 h 262587"/>
                  <a:gd name="connsiteX6" fmla="*/ 13713 w 492241"/>
                  <a:gd name="connsiteY6" fmla="*/ 43822 h 262587"/>
                  <a:gd name="connsiteX7" fmla="*/ 42181 w 492241"/>
                  <a:gd name="connsiteY7" fmla="*/ 196865 h 262587"/>
                  <a:gd name="connsiteX8" fmla="*/ 221251 w 492241"/>
                  <a:gd name="connsiteY8" fmla="*/ 262587 h 262587"/>
                  <a:gd name="connsiteX9" fmla="*/ 246121 w 492241"/>
                  <a:gd name="connsiteY9" fmla="*/ 262282 h 262587"/>
                  <a:gd name="connsiteX10" fmla="*/ 270990 w 492241"/>
                  <a:gd name="connsiteY10" fmla="*/ 262587 h 262587"/>
                  <a:gd name="connsiteX11" fmla="*/ 450060 w 492241"/>
                  <a:gd name="connsiteY11" fmla="*/ 196865 h 262587"/>
                  <a:gd name="connsiteX12" fmla="*/ 478528 w 492241"/>
                  <a:gd name="connsiteY12" fmla="*/ 43822 h 262587"/>
                  <a:gd name="connsiteX13" fmla="*/ 276705 w 492241"/>
                  <a:gd name="connsiteY13" fmla="*/ 117808 h 262587"/>
                  <a:gd name="connsiteX14" fmla="*/ 261064 w 492241"/>
                  <a:gd name="connsiteY14" fmla="*/ 114795 h 262587"/>
                  <a:gd name="connsiteX15" fmla="*/ 261064 w 492241"/>
                  <a:gd name="connsiteY15" fmla="*/ 0 h 262587"/>
                  <a:gd name="connsiteX0" fmla="*/ 261064 w 492241"/>
                  <a:gd name="connsiteY0" fmla="*/ 106016 h 253808"/>
                  <a:gd name="connsiteX1" fmla="*/ 259179 w 492241"/>
                  <a:gd name="connsiteY1" fmla="*/ 0 h 253808"/>
                  <a:gd name="connsiteX2" fmla="*/ 247921 w 492241"/>
                  <a:gd name="connsiteY2" fmla="*/ 72833 h 253808"/>
                  <a:gd name="connsiteX3" fmla="*/ 246121 w 492241"/>
                  <a:gd name="connsiteY3" fmla="*/ 100078 h 253808"/>
                  <a:gd name="connsiteX4" fmla="*/ 231177 w 492241"/>
                  <a:gd name="connsiteY4" fmla="*/ 106016 h 253808"/>
                  <a:gd name="connsiteX5" fmla="*/ 215536 w 492241"/>
                  <a:gd name="connsiteY5" fmla="*/ 109029 h 253808"/>
                  <a:gd name="connsiteX6" fmla="*/ 13713 w 492241"/>
                  <a:gd name="connsiteY6" fmla="*/ 35043 h 253808"/>
                  <a:gd name="connsiteX7" fmla="*/ 42181 w 492241"/>
                  <a:gd name="connsiteY7" fmla="*/ 188086 h 253808"/>
                  <a:gd name="connsiteX8" fmla="*/ 221251 w 492241"/>
                  <a:gd name="connsiteY8" fmla="*/ 253808 h 253808"/>
                  <a:gd name="connsiteX9" fmla="*/ 246121 w 492241"/>
                  <a:gd name="connsiteY9" fmla="*/ 253503 h 253808"/>
                  <a:gd name="connsiteX10" fmla="*/ 270990 w 492241"/>
                  <a:gd name="connsiteY10" fmla="*/ 253808 h 253808"/>
                  <a:gd name="connsiteX11" fmla="*/ 450060 w 492241"/>
                  <a:gd name="connsiteY11" fmla="*/ 188086 h 253808"/>
                  <a:gd name="connsiteX12" fmla="*/ 478528 w 492241"/>
                  <a:gd name="connsiteY12" fmla="*/ 35043 h 253808"/>
                  <a:gd name="connsiteX13" fmla="*/ 276705 w 492241"/>
                  <a:gd name="connsiteY13" fmla="*/ 109029 h 253808"/>
                  <a:gd name="connsiteX14" fmla="*/ 261064 w 492241"/>
                  <a:gd name="connsiteY14" fmla="*/ 106016 h 253808"/>
                  <a:gd name="connsiteX0" fmla="*/ 261064 w 492241"/>
                  <a:gd name="connsiteY0" fmla="*/ 70973 h 218765"/>
                  <a:gd name="connsiteX1" fmla="*/ 247921 w 492241"/>
                  <a:gd name="connsiteY1" fmla="*/ 37790 h 218765"/>
                  <a:gd name="connsiteX2" fmla="*/ 246121 w 492241"/>
                  <a:gd name="connsiteY2" fmla="*/ 65035 h 218765"/>
                  <a:gd name="connsiteX3" fmla="*/ 231177 w 492241"/>
                  <a:gd name="connsiteY3" fmla="*/ 70973 h 218765"/>
                  <a:gd name="connsiteX4" fmla="*/ 215536 w 492241"/>
                  <a:gd name="connsiteY4" fmla="*/ 73986 h 218765"/>
                  <a:gd name="connsiteX5" fmla="*/ 13713 w 492241"/>
                  <a:gd name="connsiteY5" fmla="*/ 0 h 218765"/>
                  <a:gd name="connsiteX6" fmla="*/ 42181 w 492241"/>
                  <a:gd name="connsiteY6" fmla="*/ 153043 h 218765"/>
                  <a:gd name="connsiteX7" fmla="*/ 221251 w 492241"/>
                  <a:gd name="connsiteY7" fmla="*/ 218765 h 218765"/>
                  <a:gd name="connsiteX8" fmla="*/ 246121 w 492241"/>
                  <a:gd name="connsiteY8" fmla="*/ 218460 h 218765"/>
                  <a:gd name="connsiteX9" fmla="*/ 270990 w 492241"/>
                  <a:gd name="connsiteY9" fmla="*/ 218765 h 218765"/>
                  <a:gd name="connsiteX10" fmla="*/ 450060 w 492241"/>
                  <a:gd name="connsiteY10" fmla="*/ 153043 h 218765"/>
                  <a:gd name="connsiteX11" fmla="*/ 478528 w 492241"/>
                  <a:gd name="connsiteY11" fmla="*/ 0 h 218765"/>
                  <a:gd name="connsiteX12" fmla="*/ 276705 w 492241"/>
                  <a:gd name="connsiteY12" fmla="*/ 73986 h 218765"/>
                  <a:gd name="connsiteX13" fmla="*/ 261064 w 492241"/>
                  <a:gd name="connsiteY13" fmla="*/ 70973 h 218765"/>
                  <a:gd name="connsiteX0" fmla="*/ 261064 w 492241"/>
                  <a:gd name="connsiteY0" fmla="*/ 70973 h 218765"/>
                  <a:gd name="connsiteX1" fmla="*/ 246121 w 492241"/>
                  <a:gd name="connsiteY1" fmla="*/ 65035 h 218765"/>
                  <a:gd name="connsiteX2" fmla="*/ 231177 w 492241"/>
                  <a:gd name="connsiteY2" fmla="*/ 70973 h 218765"/>
                  <a:gd name="connsiteX3" fmla="*/ 215536 w 492241"/>
                  <a:gd name="connsiteY3" fmla="*/ 73986 h 218765"/>
                  <a:gd name="connsiteX4" fmla="*/ 13713 w 492241"/>
                  <a:gd name="connsiteY4" fmla="*/ 0 h 218765"/>
                  <a:gd name="connsiteX5" fmla="*/ 42181 w 492241"/>
                  <a:gd name="connsiteY5" fmla="*/ 153043 h 218765"/>
                  <a:gd name="connsiteX6" fmla="*/ 221251 w 492241"/>
                  <a:gd name="connsiteY6" fmla="*/ 218765 h 218765"/>
                  <a:gd name="connsiteX7" fmla="*/ 246121 w 492241"/>
                  <a:gd name="connsiteY7" fmla="*/ 218460 h 218765"/>
                  <a:gd name="connsiteX8" fmla="*/ 270990 w 492241"/>
                  <a:gd name="connsiteY8" fmla="*/ 218765 h 218765"/>
                  <a:gd name="connsiteX9" fmla="*/ 450060 w 492241"/>
                  <a:gd name="connsiteY9" fmla="*/ 153043 h 218765"/>
                  <a:gd name="connsiteX10" fmla="*/ 478528 w 492241"/>
                  <a:gd name="connsiteY10" fmla="*/ 0 h 218765"/>
                  <a:gd name="connsiteX11" fmla="*/ 276705 w 492241"/>
                  <a:gd name="connsiteY11" fmla="*/ 73986 h 218765"/>
                  <a:gd name="connsiteX12" fmla="*/ 261064 w 492241"/>
                  <a:gd name="connsiteY12" fmla="*/ 70973 h 218765"/>
                  <a:gd name="connsiteX0" fmla="*/ 276705 w 492241"/>
                  <a:gd name="connsiteY0" fmla="*/ 73986 h 218765"/>
                  <a:gd name="connsiteX1" fmla="*/ 246121 w 492241"/>
                  <a:gd name="connsiteY1" fmla="*/ 65035 h 218765"/>
                  <a:gd name="connsiteX2" fmla="*/ 231177 w 492241"/>
                  <a:gd name="connsiteY2" fmla="*/ 70973 h 218765"/>
                  <a:gd name="connsiteX3" fmla="*/ 215536 w 492241"/>
                  <a:gd name="connsiteY3" fmla="*/ 73986 h 218765"/>
                  <a:gd name="connsiteX4" fmla="*/ 13713 w 492241"/>
                  <a:gd name="connsiteY4" fmla="*/ 0 h 218765"/>
                  <a:gd name="connsiteX5" fmla="*/ 42181 w 492241"/>
                  <a:gd name="connsiteY5" fmla="*/ 153043 h 218765"/>
                  <a:gd name="connsiteX6" fmla="*/ 221251 w 492241"/>
                  <a:gd name="connsiteY6" fmla="*/ 218765 h 218765"/>
                  <a:gd name="connsiteX7" fmla="*/ 246121 w 492241"/>
                  <a:gd name="connsiteY7" fmla="*/ 218460 h 218765"/>
                  <a:gd name="connsiteX8" fmla="*/ 270990 w 492241"/>
                  <a:gd name="connsiteY8" fmla="*/ 218765 h 218765"/>
                  <a:gd name="connsiteX9" fmla="*/ 450060 w 492241"/>
                  <a:gd name="connsiteY9" fmla="*/ 153043 h 218765"/>
                  <a:gd name="connsiteX10" fmla="*/ 478528 w 492241"/>
                  <a:gd name="connsiteY10" fmla="*/ 0 h 218765"/>
                  <a:gd name="connsiteX11" fmla="*/ 276705 w 492241"/>
                  <a:gd name="connsiteY11" fmla="*/ 73986 h 218765"/>
                  <a:gd name="connsiteX0" fmla="*/ 276705 w 492241"/>
                  <a:gd name="connsiteY0" fmla="*/ 73986 h 218765"/>
                  <a:gd name="connsiteX1" fmla="*/ 246121 w 492241"/>
                  <a:gd name="connsiteY1" fmla="*/ 65035 h 218765"/>
                  <a:gd name="connsiteX2" fmla="*/ 215536 w 492241"/>
                  <a:gd name="connsiteY2" fmla="*/ 73986 h 218765"/>
                  <a:gd name="connsiteX3" fmla="*/ 13713 w 492241"/>
                  <a:gd name="connsiteY3" fmla="*/ 0 h 218765"/>
                  <a:gd name="connsiteX4" fmla="*/ 42181 w 492241"/>
                  <a:gd name="connsiteY4" fmla="*/ 153043 h 218765"/>
                  <a:gd name="connsiteX5" fmla="*/ 221251 w 492241"/>
                  <a:gd name="connsiteY5" fmla="*/ 218765 h 218765"/>
                  <a:gd name="connsiteX6" fmla="*/ 246121 w 492241"/>
                  <a:gd name="connsiteY6" fmla="*/ 218460 h 218765"/>
                  <a:gd name="connsiteX7" fmla="*/ 270990 w 492241"/>
                  <a:gd name="connsiteY7" fmla="*/ 218765 h 218765"/>
                  <a:gd name="connsiteX8" fmla="*/ 450060 w 492241"/>
                  <a:gd name="connsiteY8" fmla="*/ 153043 h 218765"/>
                  <a:gd name="connsiteX9" fmla="*/ 478528 w 492241"/>
                  <a:gd name="connsiteY9" fmla="*/ 0 h 218765"/>
                  <a:gd name="connsiteX10" fmla="*/ 276705 w 492241"/>
                  <a:gd name="connsiteY10" fmla="*/ 73986 h 218765"/>
                  <a:gd name="connsiteX0" fmla="*/ 276705 w 492241"/>
                  <a:gd name="connsiteY0" fmla="*/ 73986 h 218765"/>
                  <a:gd name="connsiteX1" fmla="*/ 215536 w 492241"/>
                  <a:gd name="connsiteY1" fmla="*/ 73986 h 218765"/>
                  <a:gd name="connsiteX2" fmla="*/ 13713 w 492241"/>
                  <a:gd name="connsiteY2" fmla="*/ 0 h 218765"/>
                  <a:gd name="connsiteX3" fmla="*/ 42181 w 492241"/>
                  <a:gd name="connsiteY3" fmla="*/ 153043 h 218765"/>
                  <a:gd name="connsiteX4" fmla="*/ 221251 w 492241"/>
                  <a:gd name="connsiteY4" fmla="*/ 218765 h 218765"/>
                  <a:gd name="connsiteX5" fmla="*/ 246121 w 492241"/>
                  <a:gd name="connsiteY5" fmla="*/ 218460 h 218765"/>
                  <a:gd name="connsiteX6" fmla="*/ 270990 w 492241"/>
                  <a:gd name="connsiteY6" fmla="*/ 218765 h 218765"/>
                  <a:gd name="connsiteX7" fmla="*/ 450060 w 492241"/>
                  <a:gd name="connsiteY7" fmla="*/ 153043 h 218765"/>
                  <a:gd name="connsiteX8" fmla="*/ 478528 w 492241"/>
                  <a:gd name="connsiteY8" fmla="*/ 0 h 218765"/>
                  <a:gd name="connsiteX9" fmla="*/ 276705 w 492241"/>
                  <a:gd name="connsiteY9" fmla="*/ 73986 h 218765"/>
                  <a:gd name="connsiteX0" fmla="*/ 276705 w 492241"/>
                  <a:gd name="connsiteY0" fmla="*/ 73986 h 218765"/>
                  <a:gd name="connsiteX1" fmla="*/ 215536 w 492241"/>
                  <a:gd name="connsiteY1" fmla="*/ 73986 h 218765"/>
                  <a:gd name="connsiteX2" fmla="*/ 13713 w 492241"/>
                  <a:gd name="connsiteY2" fmla="*/ 0 h 218765"/>
                  <a:gd name="connsiteX3" fmla="*/ 42181 w 492241"/>
                  <a:gd name="connsiteY3" fmla="*/ 153043 h 218765"/>
                  <a:gd name="connsiteX4" fmla="*/ 221251 w 492241"/>
                  <a:gd name="connsiteY4" fmla="*/ 218765 h 218765"/>
                  <a:gd name="connsiteX5" fmla="*/ 270990 w 492241"/>
                  <a:gd name="connsiteY5" fmla="*/ 218765 h 218765"/>
                  <a:gd name="connsiteX6" fmla="*/ 450060 w 492241"/>
                  <a:gd name="connsiteY6" fmla="*/ 153043 h 218765"/>
                  <a:gd name="connsiteX7" fmla="*/ 478528 w 492241"/>
                  <a:gd name="connsiteY7" fmla="*/ 0 h 218765"/>
                  <a:gd name="connsiteX8" fmla="*/ 276705 w 492241"/>
                  <a:gd name="connsiteY8" fmla="*/ 73986 h 21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241" h="218765">
                    <a:moveTo>
                      <a:pt x="276705" y="73986"/>
                    </a:moveTo>
                    <a:lnTo>
                      <a:pt x="215536" y="73986"/>
                    </a:lnTo>
                    <a:cubicBezTo>
                      <a:pt x="175214" y="75415"/>
                      <a:pt x="60636" y="48643"/>
                      <a:pt x="13713" y="0"/>
                    </a:cubicBezTo>
                    <a:cubicBezTo>
                      <a:pt x="-16982" y="37041"/>
                      <a:pt x="8844" y="129231"/>
                      <a:pt x="42181" y="153043"/>
                    </a:cubicBezTo>
                    <a:cubicBezTo>
                      <a:pt x="94569" y="192095"/>
                      <a:pt x="154576" y="216861"/>
                      <a:pt x="221251" y="218765"/>
                    </a:cubicBezTo>
                    <a:lnTo>
                      <a:pt x="270990" y="218765"/>
                    </a:lnTo>
                    <a:cubicBezTo>
                      <a:pt x="337665" y="216861"/>
                      <a:pt x="397672" y="192095"/>
                      <a:pt x="450060" y="153043"/>
                    </a:cubicBezTo>
                    <a:cubicBezTo>
                      <a:pt x="483397" y="129231"/>
                      <a:pt x="509223" y="37041"/>
                      <a:pt x="478528" y="0"/>
                    </a:cubicBezTo>
                    <a:cubicBezTo>
                      <a:pt x="431605" y="48643"/>
                      <a:pt x="317027" y="75415"/>
                      <a:pt x="276705" y="73986"/>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1048934" name="Freeform: Shape 31"/>
              <p:cNvSpPr/>
              <p:nvPr/>
            </p:nvSpPr>
            <p:spPr>
              <a:xfrm flipH="1">
                <a:off x="7558628" y="5562869"/>
                <a:ext cx="474698" cy="185003"/>
              </a:xfrm>
              <a:custGeom>
                <a:avLst/>
                <a:gdLst>
                  <a:gd name="connsiteX0" fmla="*/ 272998 w 469257"/>
                  <a:gd name="connsiteY0" fmla="*/ 0 h 186854"/>
                  <a:gd name="connsiteX1" fmla="*/ 240927 w 469257"/>
                  <a:gd name="connsiteY1" fmla="*/ 9630 h 186854"/>
                  <a:gd name="connsiteX2" fmla="*/ 210532 w 469257"/>
                  <a:gd name="connsiteY2" fmla="*/ 0 h 186854"/>
                  <a:gd name="connsiteX3" fmla="*/ 212010 w 469257"/>
                  <a:gd name="connsiteY3" fmla="*/ 12153 h 186854"/>
                  <a:gd name="connsiteX4" fmla="*/ 192184 w 469257"/>
                  <a:gd name="connsiteY4" fmla="*/ 12382 h 186854"/>
                  <a:gd name="connsiteX5" fmla="*/ 62533 w 469257"/>
                  <a:gd name="connsiteY5" fmla="*/ 36195 h 186854"/>
                  <a:gd name="connsiteX6" fmla="*/ 17306 w 469257"/>
                  <a:gd name="connsiteY6" fmla="*/ 145732 h 186854"/>
                  <a:gd name="connsiteX7" fmla="*/ 184222 w 469257"/>
                  <a:gd name="connsiteY7" fmla="*/ 186854 h 186854"/>
                  <a:gd name="connsiteX8" fmla="*/ 218718 w 469257"/>
                  <a:gd name="connsiteY8" fmla="*/ 186757 h 186854"/>
                  <a:gd name="connsiteX9" fmla="*/ 218780 w 469257"/>
                  <a:gd name="connsiteY9" fmla="*/ 186809 h 186854"/>
                  <a:gd name="connsiteX10" fmla="*/ 236671 w 469257"/>
                  <a:gd name="connsiteY10" fmla="*/ 186706 h 186854"/>
                  <a:gd name="connsiteX11" fmla="*/ 240927 w 469257"/>
                  <a:gd name="connsiteY11" fmla="*/ 186694 h 186854"/>
                  <a:gd name="connsiteX12" fmla="*/ 245967 w 469257"/>
                  <a:gd name="connsiteY12" fmla="*/ 186709 h 186854"/>
                  <a:gd name="connsiteX13" fmla="*/ 264296 w 469257"/>
                  <a:gd name="connsiteY13" fmla="*/ 186809 h 186854"/>
                  <a:gd name="connsiteX14" fmla="*/ 264352 w 469257"/>
                  <a:gd name="connsiteY14" fmla="*/ 186764 h 186854"/>
                  <a:gd name="connsiteX15" fmla="*/ 294667 w 469257"/>
                  <a:gd name="connsiteY15" fmla="*/ 186854 h 186854"/>
                  <a:gd name="connsiteX16" fmla="*/ 452856 w 469257"/>
                  <a:gd name="connsiteY16" fmla="*/ 145732 h 186854"/>
                  <a:gd name="connsiteX17" fmla="*/ 409994 w 469257"/>
                  <a:gd name="connsiteY17" fmla="*/ 36195 h 186854"/>
                  <a:gd name="connsiteX18" fmla="*/ 287121 w 469257"/>
                  <a:gd name="connsiteY18" fmla="*/ 12382 h 186854"/>
                  <a:gd name="connsiteX19" fmla="*/ 271434 w 469257"/>
                  <a:gd name="connsiteY19" fmla="*/ 12191 h 186854"/>
                  <a:gd name="connsiteX0" fmla="*/ 265444 w 461703"/>
                  <a:gd name="connsiteY0" fmla="*/ 0 h 186854"/>
                  <a:gd name="connsiteX1" fmla="*/ 233373 w 461703"/>
                  <a:gd name="connsiteY1" fmla="*/ 9630 h 186854"/>
                  <a:gd name="connsiteX2" fmla="*/ 202978 w 461703"/>
                  <a:gd name="connsiteY2" fmla="*/ 0 h 186854"/>
                  <a:gd name="connsiteX3" fmla="*/ 204456 w 461703"/>
                  <a:gd name="connsiteY3" fmla="*/ 12153 h 186854"/>
                  <a:gd name="connsiteX4" fmla="*/ 184630 w 461703"/>
                  <a:gd name="connsiteY4" fmla="*/ 12382 h 186854"/>
                  <a:gd name="connsiteX5" fmla="*/ 54979 w 461703"/>
                  <a:gd name="connsiteY5" fmla="*/ 36195 h 186854"/>
                  <a:gd name="connsiteX6" fmla="*/ 9752 w 461703"/>
                  <a:gd name="connsiteY6" fmla="*/ 145732 h 186854"/>
                  <a:gd name="connsiteX7" fmla="*/ 176668 w 461703"/>
                  <a:gd name="connsiteY7" fmla="*/ 186854 h 186854"/>
                  <a:gd name="connsiteX8" fmla="*/ 211164 w 461703"/>
                  <a:gd name="connsiteY8" fmla="*/ 186757 h 186854"/>
                  <a:gd name="connsiteX9" fmla="*/ 211226 w 461703"/>
                  <a:gd name="connsiteY9" fmla="*/ 186809 h 186854"/>
                  <a:gd name="connsiteX10" fmla="*/ 229117 w 461703"/>
                  <a:gd name="connsiteY10" fmla="*/ 186706 h 186854"/>
                  <a:gd name="connsiteX11" fmla="*/ 233373 w 461703"/>
                  <a:gd name="connsiteY11" fmla="*/ 186694 h 186854"/>
                  <a:gd name="connsiteX12" fmla="*/ 238413 w 461703"/>
                  <a:gd name="connsiteY12" fmla="*/ 186709 h 186854"/>
                  <a:gd name="connsiteX13" fmla="*/ 256742 w 461703"/>
                  <a:gd name="connsiteY13" fmla="*/ 186809 h 186854"/>
                  <a:gd name="connsiteX14" fmla="*/ 256798 w 461703"/>
                  <a:gd name="connsiteY14" fmla="*/ 186764 h 186854"/>
                  <a:gd name="connsiteX15" fmla="*/ 287113 w 461703"/>
                  <a:gd name="connsiteY15" fmla="*/ 186854 h 186854"/>
                  <a:gd name="connsiteX16" fmla="*/ 445302 w 461703"/>
                  <a:gd name="connsiteY16" fmla="*/ 145732 h 186854"/>
                  <a:gd name="connsiteX17" fmla="*/ 402440 w 461703"/>
                  <a:gd name="connsiteY17" fmla="*/ 36195 h 186854"/>
                  <a:gd name="connsiteX18" fmla="*/ 279567 w 461703"/>
                  <a:gd name="connsiteY18" fmla="*/ 12382 h 186854"/>
                  <a:gd name="connsiteX19" fmla="*/ 263880 w 461703"/>
                  <a:gd name="connsiteY19" fmla="*/ 12191 h 186854"/>
                  <a:gd name="connsiteX20" fmla="*/ 265444 w 461703"/>
                  <a:gd name="connsiteY20" fmla="*/ 0 h 186854"/>
                  <a:gd name="connsiteX0" fmla="*/ 265444 w 461703"/>
                  <a:gd name="connsiteY0" fmla="*/ 0 h 186854"/>
                  <a:gd name="connsiteX1" fmla="*/ 233373 w 461703"/>
                  <a:gd name="connsiteY1" fmla="*/ 9630 h 186854"/>
                  <a:gd name="connsiteX2" fmla="*/ 204456 w 461703"/>
                  <a:gd name="connsiteY2" fmla="*/ 12153 h 186854"/>
                  <a:gd name="connsiteX3" fmla="*/ 184630 w 461703"/>
                  <a:gd name="connsiteY3" fmla="*/ 12382 h 186854"/>
                  <a:gd name="connsiteX4" fmla="*/ 54979 w 461703"/>
                  <a:gd name="connsiteY4" fmla="*/ 36195 h 186854"/>
                  <a:gd name="connsiteX5" fmla="*/ 9752 w 461703"/>
                  <a:gd name="connsiteY5" fmla="*/ 145732 h 186854"/>
                  <a:gd name="connsiteX6" fmla="*/ 176668 w 461703"/>
                  <a:gd name="connsiteY6" fmla="*/ 186854 h 186854"/>
                  <a:gd name="connsiteX7" fmla="*/ 211164 w 461703"/>
                  <a:gd name="connsiteY7" fmla="*/ 186757 h 186854"/>
                  <a:gd name="connsiteX8" fmla="*/ 211226 w 461703"/>
                  <a:gd name="connsiteY8" fmla="*/ 186809 h 186854"/>
                  <a:gd name="connsiteX9" fmla="*/ 229117 w 461703"/>
                  <a:gd name="connsiteY9" fmla="*/ 186706 h 186854"/>
                  <a:gd name="connsiteX10" fmla="*/ 233373 w 461703"/>
                  <a:gd name="connsiteY10" fmla="*/ 186694 h 186854"/>
                  <a:gd name="connsiteX11" fmla="*/ 238413 w 461703"/>
                  <a:gd name="connsiteY11" fmla="*/ 186709 h 186854"/>
                  <a:gd name="connsiteX12" fmla="*/ 256742 w 461703"/>
                  <a:gd name="connsiteY12" fmla="*/ 186809 h 186854"/>
                  <a:gd name="connsiteX13" fmla="*/ 256798 w 461703"/>
                  <a:gd name="connsiteY13" fmla="*/ 186764 h 186854"/>
                  <a:gd name="connsiteX14" fmla="*/ 287113 w 461703"/>
                  <a:gd name="connsiteY14" fmla="*/ 186854 h 186854"/>
                  <a:gd name="connsiteX15" fmla="*/ 445302 w 461703"/>
                  <a:gd name="connsiteY15" fmla="*/ 145732 h 186854"/>
                  <a:gd name="connsiteX16" fmla="*/ 402440 w 461703"/>
                  <a:gd name="connsiteY16" fmla="*/ 36195 h 186854"/>
                  <a:gd name="connsiteX17" fmla="*/ 279567 w 461703"/>
                  <a:gd name="connsiteY17" fmla="*/ 12382 h 186854"/>
                  <a:gd name="connsiteX18" fmla="*/ 263880 w 461703"/>
                  <a:gd name="connsiteY18" fmla="*/ 12191 h 186854"/>
                  <a:gd name="connsiteX19" fmla="*/ 265444 w 461703"/>
                  <a:gd name="connsiteY19" fmla="*/ 0 h 186854"/>
                  <a:gd name="connsiteX0" fmla="*/ 263880 w 461703"/>
                  <a:gd name="connsiteY0" fmla="*/ 2561 h 177224"/>
                  <a:gd name="connsiteX1" fmla="*/ 233373 w 461703"/>
                  <a:gd name="connsiteY1" fmla="*/ 0 h 177224"/>
                  <a:gd name="connsiteX2" fmla="*/ 204456 w 461703"/>
                  <a:gd name="connsiteY2" fmla="*/ 2523 h 177224"/>
                  <a:gd name="connsiteX3" fmla="*/ 184630 w 461703"/>
                  <a:gd name="connsiteY3" fmla="*/ 2752 h 177224"/>
                  <a:gd name="connsiteX4" fmla="*/ 54979 w 461703"/>
                  <a:gd name="connsiteY4" fmla="*/ 26565 h 177224"/>
                  <a:gd name="connsiteX5" fmla="*/ 9752 w 461703"/>
                  <a:gd name="connsiteY5" fmla="*/ 136102 h 177224"/>
                  <a:gd name="connsiteX6" fmla="*/ 176668 w 461703"/>
                  <a:gd name="connsiteY6" fmla="*/ 177224 h 177224"/>
                  <a:gd name="connsiteX7" fmla="*/ 211164 w 461703"/>
                  <a:gd name="connsiteY7" fmla="*/ 177127 h 177224"/>
                  <a:gd name="connsiteX8" fmla="*/ 211226 w 461703"/>
                  <a:gd name="connsiteY8" fmla="*/ 177179 h 177224"/>
                  <a:gd name="connsiteX9" fmla="*/ 229117 w 461703"/>
                  <a:gd name="connsiteY9" fmla="*/ 177076 h 177224"/>
                  <a:gd name="connsiteX10" fmla="*/ 233373 w 461703"/>
                  <a:gd name="connsiteY10" fmla="*/ 177064 h 177224"/>
                  <a:gd name="connsiteX11" fmla="*/ 238413 w 461703"/>
                  <a:gd name="connsiteY11" fmla="*/ 177079 h 177224"/>
                  <a:gd name="connsiteX12" fmla="*/ 256742 w 461703"/>
                  <a:gd name="connsiteY12" fmla="*/ 177179 h 177224"/>
                  <a:gd name="connsiteX13" fmla="*/ 256798 w 461703"/>
                  <a:gd name="connsiteY13" fmla="*/ 177134 h 177224"/>
                  <a:gd name="connsiteX14" fmla="*/ 287113 w 461703"/>
                  <a:gd name="connsiteY14" fmla="*/ 177224 h 177224"/>
                  <a:gd name="connsiteX15" fmla="*/ 445302 w 461703"/>
                  <a:gd name="connsiteY15" fmla="*/ 136102 h 177224"/>
                  <a:gd name="connsiteX16" fmla="*/ 402440 w 461703"/>
                  <a:gd name="connsiteY16" fmla="*/ 26565 h 177224"/>
                  <a:gd name="connsiteX17" fmla="*/ 279567 w 461703"/>
                  <a:gd name="connsiteY17" fmla="*/ 2752 h 177224"/>
                  <a:gd name="connsiteX18" fmla="*/ 263880 w 461703"/>
                  <a:gd name="connsiteY18" fmla="*/ 2561 h 177224"/>
                  <a:gd name="connsiteX0" fmla="*/ 263880 w 461703"/>
                  <a:gd name="connsiteY0" fmla="*/ 582 h 175245"/>
                  <a:gd name="connsiteX1" fmla="*/ 204456 w 461703"/>
                  <a:gd name="connsiteY1" fmla="*/ 544 h 175245"/>
                  <a:gd name="connsiteX2" fmla="*/ 184630 w 461703"/>
                  <a:gd name="connsiteY2" fmla="*/ 773 h 175245"/>
                  <a:gd name="connsiteX3" fmla="*/ 54979 w 461703"/>
                  <a:gd name="connsiteY3" fmla="*/ 24586 h 175245"/>
                  <a:gd name="connsiteX4" fmla="*/ 9752 w 461703"/>
                  <a:gd name="connsiteY4" fmla="*/ 134123 h 175245"/>
                  <a:gd name="connsiteX5" fmla="*/ 176668 w 461703"/>
                  <a:gd name="connsiteY5" fmla="*/ 175245 h 175245"/>
                  <a:gd name="connsiteX6" fmla="*/ 211164 w 461703"/>
                  <a:gd name="connsiteY6" fmla="*/ 175148 h 175245"/>
                  <a:gd name="connsiteX7" fmla="*/ 211226 w 461703"/>
                  <a:gd name="connsiteY7" fmla="*/ 175200 h 175245"/>
                  <a:gd name="connsiteX8" fmla="*/ 229117 w 461703"/>
                  <a:gd name="connsiteY8" fmla="*/ 175097 h 175245"/>
                  <a:gd name="connsiteX9" fmla="*/ 233373 w 461703"/>
                  <a:gd name="connsiteY9" fmla="*/ 175085 h 175245"/>
                  <a:gd name="connsiteX10" fmla="*/ 238413 w 461703"/>
                  <a:gd name="connsiteY10" fmla="*/ 175100 h 175245"/>
                  <a:gd name="connsiteX11" fmla="*/ 256742 w 461703"/>
                  <a:gd name="connsiteY11" fmla="*/ 175200 h 175245"/>
                  <a:gd name="connsiteX12" fmla="*/ 256798 w 461703"/>
                  <a:gd name="connsiteY12" fmla="*/ 175155 h 175245"/>
                  <a:gd name="connsiteX13" fmla="*/ 287113 w 461703"/>
                  <a:gd name="connsiteY13" fmla="*/ 175245 h 175245"/>
                  <a:gd name="connsiteX14" fmla="*/ 445302 w 461703"/>
                  <a:gd name="connsiteY14" fmla="*/ 134123 h 175245"/>
                  <a:gd name="connsiteX15" fmla="*/ 402440 w 461703"/>
                  <a:gd name="connsiteY15" fmla="*/ 24586 h 175245"/>
                  <a:gd name="connsiteX16" fmla="*/ 279567 w 461703"/>
                  <a:gd name="connsiteY16" fmla="*/ 773 h 175245"/>
                  <a:gd name="connsiteX17" fmla="*/ 263880 w 461703"/>
                  <a:gd name="connsiteY17" fmla="*/ 582 h 175245"/>
                  <a:gd name="connsiteX0" fmla="*/ 275844 w 473667"/>
                  <a:gd name="connsiteY0" fmla="*/ 582 h 175245"/>
                  <a:gd name="connsiteX1" fmla="*/ 216420 w 473667"/>
                  <a:gd name="connsiteY1" fmla="*/ 544 h 175245"/>
                  <a:gd name="connsiteX2" fmla="*/ 196594 w 473667"/>
                  <a:gd name="connsiteY2" fmla="*/ 773 h 175245"/>
                  <a:gd name="connsiteX3" fmla="*/ 66943 w 473667"/>
                  <a:gd name="connsiteY3" fmla="*/ 24586 h 175245"/>
                  <a:gd name="connsiteX4" fmla="*/ 21716 w 473667"/>
                  <a:gd name="connsiteY4" fmla="*/ 134123 h 175245"/>
                  <a:gd name="connsiteX5" fmla="*/ 188632 w 473667"/>
                  <a:gd name="connsiteY5" fmla="*/ 175245 h 175245"/>
                  <a:gd name="connsiteX6" fmla="*/ 223128 w 473667"/>
                  <a:gd name="connsiteY6" fmla="*/ 175148 h 175245"/>
                  <a:gd name="connsiteX7" fmla="*/ 223190 w 473667"/>
                  <a:gd name="connsiteY7" fmla="*/ 175200 h 175245"/>
                  <a:gd name="connsiteX8" fmla="*/ 241081 w 473667"/>
                  <a:gd name="connsiteY8" fmla="*/ 175097 h 175245"/>
                  <a:gd name="connsiteX9" fmla="*/ 245337 w 473667"/>
                  <a:gd name="connsiteY9" fmla="*/ 175085 h 175245"/>
                  <a:gd name="connsiteX10" fmla="*/ 250377 w 473667"/>
                  <a:gd name="connsiteY10" fmla="*/ 175100 h 175245"/>
                  <a:gd name="connsiteX11" fmla="*/ 268706 w 473667"/>
                  <a:gd name="connsiteY11" fmla="*/ 175200 h 175245"/>
                  <a:gd name="connsiteX12" fmla="*/ 268762 w 473667"/>
                  <a:gd name="connsiteY12" fmla="*/ 175155 h 175245"/>
                  <a:gd name="connsiteX13" fmla="*/ 299077 w 473667"/>
                  <a:gd name="connsiteY13" fmla="*/ 175245 h 175245"/>
                  <a:gd name="connsiteX14" fmla="*/ 457266 w 473667"/>
                  <a:gd name="connsiteY14" fmla="*/ 134123 h 175245"/>
                  <a:gd name="connsiteX15" fmla="*/ 414404 w 473667"/>
                  <a:gd name="connsiteY15" fmla="*/ 24586 h 175245"/>
                  <a:gd name="connsiteX16" fmla="*/ 291531 w 473667"/>
                  <a:gd name="connsiteY16" fmla="*/ 773 h 175245"/>
                  <a:gd name="connsiteX17" fmla="*/ 275844 w 473667"/>
                  <a:gd name="connsiteY17" fmla="*/ 582 h 175245"/>
                  <a:gd name="connsiteX0" fmla="*/ 276433 w 474256"/>
                  <a:gd name="connsiteY0" fmla="*/ 421 h 175084"/>
                  <a:gd name="connsiteX1" fmla="*/ 217009 w 474256"/>
                  <a:gd name="connsiteY1" fmla="*/ 383 h 175084"/>
                  <a:gd name="connsiteX2" fmla="*/ 197183 w 474256"/>
                  <a:gd name="connsiteY2" fmla="*/ 612 h 175084"/>
                  <a:gd name="connsiteX3" fmla="*/ 67532 w 474256"/>
                  <a:gd name="connsiteY3" fmla="*/ 24425 h 175084"/>
                  <a:gd name="connsiteX4" fmla="*/ 22305 w 474256"/>
                  <a:gd name="connsiteY4" fmla="*/ 133962 h 175084"/>
                  <a:gd name="connsiteX5" fmla="*/ 189221 w 474256"/>
                  <a:gd name="connsiteY5" fmla="*/ 175084 h 175084"/>
                  <a:gd name="connsiteX6" fmla="*/ 223717 w 474256"/>
                  <a:gd name="connsiteY6" fmla="*/ 174987 h 175084"/>
                  <a:gd name="connsiteX7" fmla="*/ 223779 w 474256"/>
                  <a:gd name="connsiteY7" fmla="*/ 175039 h 175084"/>
                  <a:gd name="connsiteX8" fmla="*/ 241670 w 474256"/>
                  <a:gd name="connsiteY8" fmla="*/ 174936 h 175084"/>
                  <a:gd name="connsiteX9" fmla="*/ 245926 w 474256"/>
                  <a:gd name="connsiteY9" fmla="*/ 174924 h 175084"/>
                  <a:gd name="connsiteX10" fmla="*/ 250966 w 474256"/>
                  <a:gd name="connsiteY10" fmla="*/ 174939 h 175084"/>
                  <a:gd name="connsiteX11" fmla="*/ 269295 w 474256"/>
                  <a:gd name="connsiteY11" fmla="*/ 175039 h 175084"/>
                  <a:gd name="connsiteX12" fmla="*/ 269351 w 474256"/>
                  <a:gd name="connsiteY12" fmla="*/ 174994 h 175084"/>
                  <a:gd name="connsiteX13" fmla="*/ 299666 w 474256"/>
                  <a:gd name="connsiteY13" fmla="*/ 175084 h 175084"/>
                  <a:gd name="connsiteX14" fmla="*/ 457855 w 474256"/>
                  <a:gd name="connsiteY14" fmla="*/ 133962 h 175084"/>
                  <a:gd name="connsiteX15" fmla="*/ 414993 w 474256"/>
                  <a:gd name="connsiteY15" fmla="*/ 24425 h 175084"/>
                  <a:gd name="connsiteX16" fmla="*/ 292120 w 474256"/>
                  <a:gd name="connsiteY16" fmla="*/ 612 h 175084"/>
                  <a:gd name="connsiteX17" fmla="*/ 276433 w 474256"/>
                  <a:gd name="connsiteY17" fmla="*/ 421 h 175084"/>
                  <a:gd name="connsiteX0" fmla="*/ 276433 w 474256"/>
                  <a:gd name="connsiteY0" fmla="*/ 200 h 174863"/>
                  <a:gd name="connsiteX1" fmla="*/ 217009 w 474256"/>
                  <a:gd name="connsiteY1" fmla="*/ 162 h 174863"/>
                  <a:gd name="connsiteX2" fmla="*/ 67532 w 474256"/>
                  <a:gd name="connsiteY2" fmla="*/ 24204 h 174863"/>
                  <a:gd name="connsiteX3" fmla="*/ 22305 w 474256"/>
                  <a:gd name="connsiteY3" fmla="*/ 133741 h 174863"/>
                  <a:gd name="connsiteX4" fmla="*/ 189221 w 474256"/>
                  <a:gd name="connsiteY4" fmla="*/ 174863 h 174863"/>
                  <a:gd name="connsiteX5" fmla="*/ 223717 w 474256"/>
                  <a:gd name="connsiteY5" fmla="*/ 174766 h 174863"/>
                  <a:gd name="connsiteX6" fmla="*/ 223779 w 474256"/>
                  <a:gd name="connsiteY6" fmla="*/ 174818 h 174863"/>
                  <a:gd name="connsiteX7" fmla="*/ 241670 w 474256"/>
                  <a:gd name="connsiteY7" fmla="*/ 174715 h 174863"/>
                  <a:gd name="connsiteX8" fmla="*/ 245926 w 474256"/>
                  <a:gd name="connsiteY8" fmla="*/ 174703 h 174863"/>
                  <a:gd name="connsiteX9" fmla="*/ 250966 w 474256"/>
                  <a:gd name="connsiteY9" fmla="*/ 174718 h 174863"/>
                  <a:gd name="connsiteX10" fmla="*/ 269295 w 474256"/>
                  <a:gd name="connsiteY10" fmla="*/ 174818 h 174863"/>
                  <a:gd name="connsiteX11" fmla="*/ 269351 w 474256"/>
                  <a:gd name="connsiteY11" fmla="*/ 174773 h 174863"/>
                  <a:gd name="connsiteX12" fmla="*/ 299666 w 474256"/>
                  <a:gd name="connsiteY12" fmla="*/ 174863 h 174863"/>
                  <a:gd name="connsiteX13" fmla="*/ 457855 w 474256"/>
                  <a:gd name="connsiteY13" fmla="*/ 133741 h 174863"/>
                  <a:gd name="connsiteX14" fmla="*/ 414993 w 474256"/>
                  <a:gd name="connsiteY14" fmla="*/ 24204 h 174863"/>
                  <a:gd name="connsiteX15" fmla="*/ 292120 w 474256"/>
                  <a:gd name="connsiteY15" fmla="*/ 391 h 174863"/>
                  <a:gd name="connsiteX16" fmla="*/ 276433 w 474256"/>
                  <a:gd name="connsiteY16" fmla="*/ 200 h 174863"/>
                  <a:gd name="connsiteX0" fmla="*/ 292120 w 474256"/>
                  <a:gd name="connsiteY0" fmla="*/ 391 h 174863"/>
                  <a:gd name="connsiteX1" fmla="*/ 217009 w 474256"/>
                  <a:gd name="connsiteY1" fmla="*/ 162 h 174863"/>
                  <a:gd name="connsiteX2" fmla="*/ 67532 w 474256"/>
                  <a:gd name="connsiteY2" fmla="*/ 24204 h 174863"/>
                  <a:gd name="connsiteX3" fmla="*/ 22305 w 474256"/>
                  <a:gd name="connsiteY3" fmla="*/ 133741 h 174863"/>
                  <a:gd name="connsiteX4" fmla="*/ 189221 w 474256"/>
                  <a:gd name="connsiteY4" fmla="*/ 174863 h 174863"/>
                  <a:gd name="connsiteX5" fmla="*/ 223717 w 474256"/>
                  <a:gd name="connsiteY5" fmla="*/ 174766 h 174863"/>
                  <a:gd name="connsiteX6" fmla="*/ 223779 w 474256"/>
                  <a:gd name="connsiteY6" fmla="*/ 174818 h 174863"/>
                  <a:gd name="connsiteX7" fmla="*/ 241670 w 474256"/>
                  <a:gd name="connsiteY7" fmla="*/ 174715 h 174863"/>
                  <a:gd name="connsiteX8" fmla="*/ 245926 w 474256"/>
                  <a:gd name="connsiteY8" fmla="*/ 174703 h 174863"/>
                  <a:gd name="connsiteX9" fmla="*/ 250966 w 474256"/>
                  <a:gd name="connsiteY9" fmla="*/ 174718 h 174863"/>
                  <a:gd name="connsiteX10" fmla="*/ 269295 w 474256"/>
                  <a:gd name="connsiteY10" fmla="*/ 174818 h 174863"/>
                  <a:gd name="connsiteX11" fmla="*/ 269351 w 474256"/>
                  <a:gd name="connsiteY11" fmla="*/ 174773 h 174863"/>
                  <a:gd name="connsiteX12" fmla="*/ 299666 w 474256"/>
                  <a:gd name="connsiteY12" fmla="*/ 174863 h 174863"/>
                  <a:gd name="connsiteX13" fmla="*/ 457855 w 474256"/>
                  <a:gd name="connsiteY13" fmla="*/ 133741 h 174863"/>
                  <a:gd name="connsiteX14" fmla="*/ 414993 w 474256"/>
                  <a:gd name="connsiteY14" fmla="*/ 24204 h 174863"/>
                  <a:gd name="connsiteX15" fmla="*/ 292120 w 474256"/>
                  <a:gd name="connsiteY15" fmla="*/ 391 h 174863"/>
                  <a:gd name="connsiteX0" fmla="*/ 291244 w 473380"/>
                  <a:gd name="connsiteY0" fmla="*/ 2804 h 177276"/>
                  <a:gd name="connsiteX1" fmla="*/ 185223 w 473380"/>
                  <a:gd name="connsiteY1" fmla="*/ 0 h 177276"/>
                  <a:gd name="connsiteX2" fmla="*/ 66656 w 473380"/>
                  <a:gd name="connsiteY2" fmla="*/ 26617 h 177276"/>
                  <a:gd name="connsiteX3" fmla="*/ 21429 w 473380"/>
                  <a:gd name="connsiteY3" fmla="*/ 136154 h 177276"/>
                  <a:gd name="connsiteX4" fmla="*/ 188345 w 473380"/>
                  <a:gd name="connsiteY4" fmla="*/ 177276 h 177276"/>
                  <a:gd name="connsiteX5" fmla="*/ 222841 w 473380"/>
                  <a:gd name="connsiteY5" fmla="*/ 177179 h 177276"/>
                  <a:gd name="connsiteX6" fmla="*/ 222903 w 473380"/>
                  <a:gd name="connsiteY6" fmla="*/ 177231 h 177276"/>
                  <a:gd name="connsiteX7" fmla="*/ 240794 w 473380"/>
                  <a:gd name="connsiteY7" fmla="*/ 177128 h 177276"/>
                  <a:gd name="connsiteX8" fmla="*/ 245050 w 473380"/>
                  <a:gd name="connsiteY8" fmla="*/ 177116 h 177276"/>
                  <a:gd name="connsiteX9" fmla="*/ 250090 w 473380"/>
                  <a:gd name="connsiteY9" fmla="*/ 177131 h 177276"/>
                  <a:gd name="connsiteX10" fmla="*/ 268419 w 473380"/>
                  <a:gd name="connsiteY10" fmla="*/ 177231 h 177276"/>
                  <a:gd name="connsiteX11" fmla="*/ 268475 w 473380"/>
                  <a:gd name="connsiteY11" fmla="*/ 177186 h 177276"/>
                  <a:gd name="connsiteX12" fmla="*/ 298790 w 473380"/>
                  <a:gd name="connsiteY12" fmla="*/ 177276 h 177276"/>
                  <a:gd name="connsiteX13" fmla="*/ 456979 w 473380"/>
                  <a:gd name="connsiteY13" fmla="*/ 136154 h 177276"/>
                  <a:gd name="connsiteX14" fmla="*/ 414117 w 473380"/>
                  <a:gd name="connsiteY14" fmla="*/ 26617 h 177276"/>
                  <a:gd name="connsiteX15" fmla="*/ 291244 w 473380"/>
                  <a:gd name="connsiteY15" fmla="*/ 2804 h 177276"/>
                  <a:gd name="connsiteX0" fmla="*/ 288668 w 473380"/>
                  <a:gd name="connsiteY0" fmla="*/ 237 h 185012"/>
                  <a:gd name="connsiteX1" fmla="*/ 185223 w 473380"/>
                  <a:gd name="connsiteY1" fmla="*/ 7736 h 185012"/>
                  <a:gd name="connsiteX2" fmla="*/ 66656 w 473380"/>
                  <a:gd name="connsiteY2" fmla="*/ 34353 h 185012"/>
                  <a:gd name="connsiteX3" fmla="*/ 21429 w 473380"/>
                  <a:gd name="connsiteY3" fmla="*/ 143890 h 185012"/>
                  <a:gd name="connsiteX4" fmla="*/ 188345 w 473380"/>
                  <a:gd name="connsiteY4" fmla="*/ 185012 h 185012"/>
                  <a:gd name="connsiteX5" fmla="*/ 222841 w 473380"/>
                  <a:gd name="connsiteY5" fmla="*/ 184915 h 185012"/>
                  <a:gd name="connsiteX6" fmla="*/ 222903 w 473380"/>
                  <a:gd name="connsiteY6" fmla="*/ 184967 h 185012"/>
                  <a:gd name="connsiteX7" fmla="*/ 240794 w 473380"/>
                  <a:gd name="connsiteY7" fmla="*/ 184864 h 185012"/>
                  <a:gd name="connsiteX8" fmla="*/ 245050 w 473380"/>
                  <a:gd name="connsiteY8" fmla="*/ 184852 h 185012"/>
                  <a:gd name="connsiteX9" fmla="*/ 250090 w 473380"/>
                  <a:gd name="connsiteY9" fmla="*/ 184867 h 185012"/>
                  <a:gd name="connsiteX10" fmla="*/ 268419 w 473380"/>
                  <a:gd name="connsiteY10" fmla="*/ 184967 h 185012"/>
                  <a:gd name="connsiteX11" fmla="*/ 268475 w 473380"/>
                  <a:gd name="connsiteY11" fmla="*/ 184922 h 185012"/>
                  <a:gd name="connsiteX12" fmla="*/ 298790 w 473380"/>
                  <a:gd name="connsiteY12" fmla="*/ 185012 h 185012"/>
                  <a:gd name="connsiteX13" fmla="*/ 456979 w 473380"/>
                  <a:gd name="connsiteY13" fmla="*/ 143890 h 185012"/>
                  <a:gd name="connsiteX14" fmla="*/ 414117 w 473380"/>
                  <a:gd name="connsiteY14" fmla="*/ 34353 h 185012"/>
                  <a:gd name="connsiteX15" fmla="*/ 288668 w 473380"/>
                  <a:gd name="connsiteY15" fmla="*/ 237 h 185012"/>
                  <a:gd name="connsiteX0" fmla="*/ 414117 w 473380"/>
                  <a:gd name="connsiteY0" fmla="*/ 26617 h 177276"/>
                  <a:gd name="connsiteX1" fmla="*/ 185223 w 473380"/>
                  <a:gd name="connsiteY1" fmla="*/ 0 h 177276"/>
                  <a:gd name="connsiteX2" fmla="*/ 66656 w 473380"/>
                  <a:gd name="connsiteY2" fmla="*/ 26617 h 177276"/>
                  <a:gd name="connsiteX3" fmla="*/ 21429 w 473380"/>
                  <a:gd name="connsiteY3" fmla="*/ 136154 h 177276"/>
                  <a:gd name="connsiteX4" fmla="*/ 188345 w 473380"/>
                  <a:gd name="connsiteY4" fmla="*/ 177276 h 177276"/>
                  <a:gd name="connsiteX5" fmla="*/ 222841 w 473380"/>
                  <a:gd name="connsiteY5" fmla="*/ 177179 h 177276"/>
                  <a:gd name="connsiteX6" fmla="*/ 222903 w 473380"/>
                  <a:gd name="connsiteY6" fmla="*/ 177231 h 177276"/>
                  <a:gd name="connsiteX7" fmla="*/ 240794 w 473380"/>
                  <a:gd name="connsiteY7" fmla="*/ 177128 h 177276"/>
                  <a:gd name="connsiteX8" fmla="*/ 245050 w 473380"/>
                  <a:gd name="connsiteY8" fmla="*/ 177116 h 177276"/>
                  <a:gd name="connsiteX9" fmla="*/ 250090 w 473380"/>
                  <a:gd name="connsiteY9" fmla="*/ 177131 h 177276"/>
                  <a:gd name="connsiteX10" fmla="*/ 268419 w 473380"/>
                  <a:gd name="connsiteY10" fmla="*/ 177231 h 177276"/>
                  <a:gd name="connsiteX11" fmla="*/ 268475 w 473380"/>
                  <a:gd name="connsiteY11" fmla="*/ 177186 h 177276"/>
                  <a:gd name="connsiteX12" fmla="*/ 298790 w 473380"/>
                  <a:gd name="connsiteY12" fmla="*/ 177276 h 177276"/>
                  <a:gd name="connsiteX13" fmla="*/ 456979 w 473380"/>
                  <a:gd name="connsiteY13" fmla="*/ 136154 h 177276"/>
                  <a:gd name="connsiteX14" fmla="*/ 414117 w 473380"/>
                  <a:gd name="connsiteY14" fmla="*/ 26617 h 177276"/>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24159 w 474698"/>
                  <a:gd name="connsiteY5" fmla="*/ 184906 h 185003"/>
                  <a:gd name="connsiteX6" fmla="*/ 224221 w 474698"/>
                  <a:gd name="connsiteY6" fmla="*/ 184958 h 185003"/>
                  <a:gd name="connsiteX7" fmla="*/ 242112 w 474698"/>
                  <a:gd name="connsiteY7" fmla="*/ 184855 h 185003"/>
                  <a:gd name="connsiteX8" fmla="*/ 246368 w 474698"/>
                  <a:gd name="connsiteY8" fmla="*/ 184843 h 185003"/>
                  <a:gd name="connsiteX9" fmla="*/ 251408 w 474698"/>
                  <a:gd name="connsiteY9" fmla="*/ 184858 h 185003"/>
                  <a:gd name="connsiteX10" fmla="*/ 269737 w 474698"/>
                  <a:gd name="connsiteY10" fmla="*/ 184958 h 185003"/>
                  <a:gd name="connsiteX11" fmla="*/ 269793 w 474698"/>
                  <a:gd name="connsiteY11" fmla="*/ 184913 h 185003"/>
                  <a:gd name="connsiteX12" fmla="*/ 300108 w 474698"/>
                  <a:gd name="connsiteY12" fmla="*/ 185003 h 185003"/>
                  <a:gd name="connsiteX13" fmla="*/ 458297 w 474698"/>
                  <a:gd name="connsiteY13" fmla="*/ 143881 h 185003"/>
                  <a:gd name="connsiteX14" fmla="*/ 415435 w 474698"/>
                  <a:gd name="connsiteY14"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24159 w 474698"/>
                  <a:gd name="connsiteY5" fmla="*/ 184906 h 185003"/>
                  <a:gd name="connsiteX6" fmla="*/ 242112 w 474698"/>
                  <a:gd name="connsiteY6" fmla="*/ 184855 h 185003"/>
                  <a:gd name="connsiteX7" fmla="*/ 246368 w 474698"/>
                  <a:gd name="connsiteY7" fmla="*/ 184843 h 185003"/>
                  <a:gd name="connsiteX8" fmla="*/ 251408 w 474698"/>
                  <a:gd name="connsiteY8" fmla="*/ 184858 h 185003"/>
                  <a:gd name="connsiteX9" fmla="*/ 269737 w 474698"/>
                  <a:gd name="connsiteY9" fmla="*/ 184958 h 185003"/>
                  <a:gd name="connsiteX10" fmla="*/ 269793 w 474698"/>
                  <a:gd name="connsiteY10" fmla="*/ 184913 h 185003"/>
                  <a:gd name="connsiteX11" fmla="*/ 300108 w 474698"/>
                  <a:gd name="connsiteY11" fmla="*/ 185003 h 185003"/>
                  <a:gd name="connsiteX12" fmla="*/ 458297 w 474698"/>
                  <a:gd name="connsiteY12" fmla="*/ 143881 h 185003"/>
                  <a:gd name="connsiteX13" fmla="*/ 415435 w 474698"/>
                  <a:gd name="connsiteY13"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46368 w 474698"/>
                  <a:gd name="connsiteY6" fmla="*/ 184843 h 185003"/>
                  <a:gd name="connsiteX7" fmla="*/ 251408 w 474698"/>
                  <a:gd name="connsiteY7" fmla="*/ 184858 h 185003"/>
                  <a:gd name="connsiteX8" fmla="*/ 269737 w 474698"/>
                  <a:gd name="connsiteY8" fmla="*/ 184958 h 185003"/>
                  <a:gd name="connsiteX9" fmla="*/ 269793 w 474698"/>
                  <a:gd name="connsiteY9" fmla="*/ 184913 h 185003"/>
                  <a:gd name="connsiteX10" fmla="*/ 300108 w 474698"/>
                  <a:gd name="connsiteY10" fmla="*/ 185003 h 185003"/>
                  <a:gd name="connsiteX11" fmla="*/ 458297 w 474698"/>
                  <a:gd name="connsiteY11" fmla="*/ 143881 h 185003"/>
                  <a:gd name="connsiteX12" fmla="*/ 415435 w 474698"/>
                  <a:gd name="connsiteY12"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46368 w 474698"/>
                  <a:gd name="connsiteY6" fmla="*/ 184843 h 185003"/>
                  <a:gd name="connsiteX7" fmla="*/ 269737 w 474698"/>
                  <a:gd name="connsiteY7" fmla="*/ 184958 h 185003"/>
                  <a:gd name="connsiteX8" fmla="*/ 269793 w 474698"/>
                  <a:gd name="connsiteY8" fmla="*/ 184913 h 185003"/>
                  <a:gd name="connsiteX9" fmla="*/ 300108 w 474698"/>
                  <a:gd name="connsiteY9" fmla="*/ 185003 h 185003"/>
                  <a:gd name="connsiteX10" fmla="*/ 458297 w 474698"/>
                  <a:gd name="connsiteY10" fmla="*/ 143881 h 185003"/>
                  <a:gd name="connsiteX11" fmla="*/ 415435 w 474698"/>
                  <a:gd name="connsiteY11"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69737 w 474698"/>
                  <a:gd name="connsiteY6" fmla="*/ 184958 h 185003"/>
                  <a:gd name="connsiteX7" fmla="*/ 269793 w 474698"/>
                  <a:gd name="connsiteY7" fmla="*/ 184913 h 185003"/>
                  <a:gd name="connsiteX8" fmla="*/ 300108 w 474698"/>
                  <a:gd name="connsiteY8" fmla="*/ 185003 h 185003"/>
                  <a:gd name="connsiteX9" fmla="*/ 458297 w 474698"/>
                  <a:gd name="connsiteY9" fmla="*/ 143881 h 185003"/>
                  <a:gd name="connsiteX10" fmla="*/ 415435 w 474698"/>
                  <a:gd name="connsiteY10" fmla="*/ 34344 h 185003"/>
                  <a:gd name="connsiteX0" fmla="*/ 415435 w 474698"/>
                  <a:gd name="connsiteY0" fmla="*/ 34344 h 188039"/>
                  <a:gd name="connsiteX1" fmla="*/ 235481 w 474698"/>
                  <a:gd name="connsiteY1" fmla="*/ 0 h 188039"/>
                  <a:gd name="connsiteX2" fmla="*/ 67974 w 474698"/>
                  <a:gd name="connsiteY2" fmla="*/ 34344 h 188039"/>
                  <a:gd name="connsiteX3" fmla="*/ 22747 w 474698"/>
                  <a:gd name="connsiteY3" fmla="*/ 143881 h 188039"/>
                  <a:gd name="connsiteX4" fmla="*/ 189663 w 474698"/>
                  <a:gd name="connsiteY4" fmla="*/ 185003 h 188039"/>
                  <a:gd name="connsiteX5" fmla="*/ 242112 w 474698"/>
                  <a:gd name="connsiteY5" fmla="*/ 184855 h 188039"/>
                  <a:gd name="connsiteX6" fmla="*/ 269737 w 474698"/>
                  <a:gd name="connsiteY6" fmla="*/ 184958 h 188039"/>
                  <a:gd name="connsiteX7" fmla="*/ 300108 w 474698"/>
                  <a:gd name="connsiteY7" fmla="*/ 185003 h 188039"/>
                  <a:gd name="connsiteX8" fmla="*/ 458297 w 474698"/>
                  <a:gd name="connsiteY8" fmla="*/ 143881 h 188039"/>
                  <a:gd name="connsiteX9" fmla="*/ 415435 w 474698"/>
                  <a:gd name="connsiteY9" fmla="*/ 34344 h 188039"/>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300108 w 474698"/>
                  <a:gd name="connsiteY6" fmla="*/ 185003 h 185003"/>
                  <a:gd name="connsiteX7" fmla="*/ 458297 w 474698"/>
                  <a:gd name="connsiteY7" fmla="*/ 143881 h 185003"/>
                  <a:gd name="connsiteX8" fmla="*/ 415435 w 474698"/>
                  <a:gd name="connsiteY8"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300108 w 474698"/>
                  <a:gd name="connsiteY5" fmla="*/ 185003 h 185003"/>
                  <a:gd name="connsiteX6" fmla="*/ 458297 w 474698"/>
                  <a:gd name="connsiteY6" fmla="*/ 143881 h 185003"/>
                  <a:gd name="connsiteX7" fmla="*/ 415435 w 474698"/>
                  <a:gd name="connsiteY7" fmla="*/ 34344 h 185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698" h="185003">
                    <a:moveTo>
                      <a:pt x="415435" y="34344"/>
                    </a:moveTo>
                    <a:cubicBezTo>
                      <a:pt x="370142" y="11652"/>
                      <a:pt x="293391" y="0"/>
                      <a:pt x="235481" y="0"/>
                    </a:cubicBezTo>
                    <a:cubicBezTo>
                      <a:pt x="177571" y="0"/>
                      <a:pt x="103430" y="10364"/>
                      <a:pt x="67974" y="34344"/>
                    </a:cubicBezTo>
                    <a:cubicBezTo>
                      <a:pt x="32518" y="58324"/>
                      <a:pt x="-35571" y="100768"/>
                      <a:pt x="22747" y="143881"/>
                    </a:cubicBezTo>
                    <a:cubicBezTo>
                      <a:pt x="74004" y="178886"/>
                      <a:pt x="131480" y="184423"/>
                      <a:pt x="189663" y="185003"/>
                    </a:cubicBezTo>
                    <a:lnTo>
                      <a:pt x="300108" y="185003"/>
                    </a:lnTo>
                    <a:cubicBezTo>
                      <a:pt x="355249" y="184423"/>
                      <a:pt x="409720" y="178886"/>
                      <a:pt x="458297" y="143881"/>
                    </a:cubicBezTo>
                    <a:cubicBezTo>
                      <a:pt x="486713" y="118799"/>
                      <a:pt x="481693" y="56569"/>
                      <a:pt x="415435" y="34344"/>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sp>
            <p:nvSpPr>
              <p:cNvPr id="1048935" name="Freeform: Shape 32"/>
              <p:cNvSpPr/>
              <p:nvPr/>
            </p:nvSpPr>
            <p:spPr>
              <a:xfrm>
                <a:off x="7318163" y="5661571"/>
                <a:ext cx="514350" cy="428625"/>
              </a:xfrm>
              <a:custGeom>
                <a:avLst/>
                <a:gdLst>
                  <a:gd name="connsiteX0" fmla="*/ 29563 w 514350"/>
                  <a:gd name="connsiteY0" fmla="*/ 117215 h 428625"/>
                  <a:gd name="connsiteX1" fmla="*/ 221968 w 514350"/>
                  <a:gd name="connsiteY1" fmla="*/ 58 h 428625"/>
                  <a:gd name="connsiteX2" fmla="*/ 421993 w 514350"/>
                  <a:gd name="connsiteY2" fmla="*/ 53398 h 428625"/>
                  <a:gd name="connsiteX3" fmla="*/ 511528 w 514350"/>
                  <a:gd name="connsiteY3" fmla="*/ 291523 h 428625"/>
                  <a:gd name="connsiteX4" fmla="*/ 437233 w 514350"/>
                  <a:gd name="connsiteY4" fmla="*/ 394393 h 428625"/>
                  <a:gd name="connsiteX5" fmla="*/ 29563 w 514350"/>
                  <a:gd name="connsiteY5" fmla="*/ 298190 h 428625"/>
                  <a:gd name="connsiteX6" fmla="*/ 29563 w 514350"/>
                  <a:gd name="connsiteY6" fmla="*/ 117215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50" h="428625">
                    <a:moveTo>
                      <a:pt x="29563" y="117215"/>
                    </a:moveTo>
                    <a:cubicBezTo>
                      <a:pt x="70521" y="40063"/>
                      <a:pt x="132433" y="1010"/>
                      <a:pt x="221968" y="58"/>
                    </a:cubicBezTo>
                    <a:cubicBezTo>
                      <a:pt x="294358" y="-894"/>
                      <a:pt x="361986" y="9583"/>
                      <a:pt x="421993" y="53398"/>
                    </a:cubicBezTo>
                    <a:cubicBezTo>
                      <a:pt x="503908" y="113406"/>
                      <a:pt x="534388" y="192463"/>
                      <a:pt x="511528" y="291523"/>
                    </a:cubicBezTo>
                    <a:cubicBezTo>
                      <a:pt x="508671" y="342006"/>
                      <a:pt x="474381" y="370581"/>
                      <a:pt x="437233" y="394393"/>
                    </a:cubicBezTo>
                    <a:cubicBezTo>
                      <a:pt x="313408" y="473451"/>
                      <a:pt x="105763" y="424873"/>
                      <a:pt x="29563" y="298190"/>
                    </a:cubicBezTo>
                    <a:cubicBezTo>
                      <a:pt x="-1869" y="246756"/>
                      <a:pt x="-17109" y="177223"/>
                      <a:pt x="29563" y="117215"/>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sp>
            <p:nvSpPr>
              <p:cNvPr id="1048936" name="Freeform: Shape 33"/>
              <p:cNvSpPr/>
              <p:nvPr/>
            </p:nvSpPr>
            <p:spPr>
              <a:xfrm>
                <a:off x="7054086" y="5778787"/>
                <a:ext cx="777018" cy="375059"/>
              </a:xfrm>
              <a:custGeom>
                <a:avLst/>
                <a:gdLst>
                  <a:gd name="connsiteX0" fmla="*/ 293119 w 771525"/>
                  <a:gd name="connsiteY0" fmla="*/ 668 h 371475"/>
                  <a:gd name="connsiteX1" fmla="*/ 449329 w 771525"/>
                  <a:gd name="connsiteY1" fmla="*/ 284513 h 371475"/>
                  <a:gd name="connsiteX2" fmla="*/ 598872 w 771525"/>
                  <a:gd name="connsiteY2" fmla="*/ 302611 h 371475"/>
                  <a:gd name="connsiteX3" fmla="*/ 774132 w 771525"/>
                  <a:gd name="connsiteY3" fmla="*/ 174023 h 371475"/>
                  <a:gd name="connsiteX4" fmla="*/ 639829 w 771525"/>
                  <a:gd name="connsiteY4" fmla="*/ 363571 h 371475"/>
                  <a:gd name="connsiteX5" fmla="*/ 452187 w 771525"/>
                  <a:gd name="connsiteY5" fmla="*/ 366429 h 371475"/>
                  <a:gd name="connsiteX6" fmla="*/ 220729 w 771525"/>
                  <a:gd name="connsiteY6" fmla="*/ 360713 h 371475"/>
                  <a:gd name="connsiteX7" fmla="*/ 41659 w 771525"/>
                  <a:gd name="connsiteY7" fmla="*/ 294991 h 371475"/>
                  <a:gd name="connsiteX8" fmla="*/ 5464 w 771525"/>
                  <a:gd name="connsiteY8" fmla="*/ 188311 h 371475"/>
                  <a:gd name="connsiteX9" fmla="*/ 48327 w 771525"/>
                  <a:gd name="connsiteY9" fmla="*/ 185454 h 371475"/>
                  <a:gd name="connsiteX10" fmla="*/ 215014 w 771525"/>
                  <a:gd name="connsiteY10" fmla="*/ 215934 h 371475"/>
                  <a:gd name="connsiteX11" fmla="*/ 247399 w 771525"/>
                  <a:gd name="connsiteY11" fmla="*/ 179738 h 371475"/>
                  <a:gd name="connsiteX12" fmla="*/ 264544 w 771525"/>
                  <a:gd name="connsiteY12" fmla="*/ 42579 h 371475"/>
                  <a:gd name="connsiteX13" fmla="*/ 293119 w 771525"/>
                  <a:gd name="connsiteY13" fmla="*/ 668 h 371475"/>
                  <a:gd name="connsiteX0" fmla="*/ 293119 w 776496"/>
                  <a:gd name="connsiteY0" fmla="*/ 1322 h 376381"/>
                  <a:gd name="connsiteX1" fmla="*/ 449329 w 776496"/>
                  <a:gd name="connsiteY1" fmla="*/ 285167 h 376381"/>
                  <a:gd name="connsiteX2" fmla="*/ 598872 w 776496"/>
                  <a:gd name="connsiteY2" fmla="*/ 303265 h 376381"/>
                  <a:gd name="connsiteX3" fmla="*/ 774132 w 776496"/>
                  <a:gd name="connsiteY3" fmla="*/ 174677 h 376381"/>
                  <a:gd name="connsiteX4" fmla="*/ 639829 w 776496"/>
                  <a:gd name="connsiteY4" fmla="*/ 364225 h 376381"/>
                  <a:gd name="connsiteX5" fmla="*/ 452187 w 776496"/>
                  <a:gd name="connsiteY5" fmla="*/ 367083 h 376381"/>
                  <a:gd name="connsiteX6" fmla="*/ 220729 w 776496"/>
                  <a:gd name="connsiteY6" fmla="*/ 361367 h 376381"/>
                  <a:gd name="connsiteX7" fmla="*/ 41659 w 776496"/>
                  <a:gd name="connsiteY7" fmla="*/ 295645 h 376381"/>
                  <a:gd name="connsiteX8" fmla="*/ 5464 w 776496"/>
                  <a:gd name="connsiteY8" fmla="*/ 188965 h 376381"/>
                  <a:gd name="connsiteX9" fmla="*/ 48327 w 776496"/>
                  <a:gd name="connsiteY9" fmla="*/ 186108 h 376381"/>
                  <a:gd name="connsiteX10" fmla="*/ 215014 w 776496"/>
                  <a:gd name="connsiteY10" fmla="*/ 216588 h 376381"/>
                  <a:gd name="connsiteX11" fmla="*/ 247399 w 776496"/>
                  <a:gd name="connsiteY11" fmla="*/ 180392 h 376381"/>
                  <a:gd name="connsiteX12" fmla="*/ 293119 w 776496"/>
                  <a:gd name="connsiteY12" fmla="*/ 1322 h 376381"/>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215014 w 776496"/>
                  <a:gd name="connsiteY9" fmla="*/ 215266 h 375059"/>
                  <a:gd name="connsiteX10" fmla="*/ 247399 w 776496"/>
                  <a:gd name="connsiteY10" fmla="*/ 179070 h 375059"/>
                  <a:gd name="connsiteX11" fmla="*/ 293119 w 776496"/>
                  <a:gd name="connsiteY11"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67037 h 375059"/>
                  <a:gd name="connsiteX9" fmla="*/ 215014 w 776496"/>
                  <a:gd name="connsiteY9" fmla="*/ 215266 h 375059"/>
                  <a:gd name="connsiteX10" fmla="*/ 247399 w 776496"/>
                  <a:gd name="connsiteY10" fmla="*/ 179070 h 375059"/>
                  <a:gd name="connsiteX11" fmla="*/ 293119 w 776496"/>
                  <a:gd name="connsiteY11"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67037 h 375059"/>
                  <a:gd name="connsiteX9" fmla="*/ 215014 w 776496"/>
                  <a:gd name="connsiteY9" fmla="*/ 215266 h 375059"/>
                  <a:gd name="connsiteX10" fmla="*/ 247399 w 776496"/>
                  <a:gd name="connsiteY10" fmla="*/ 179070 h 375059"/>
                  <a:gd name="connsiteX11" fmla="*/ 293119 w 776496"/>
                  <a:gd name="connsiteY11" fmla="*/ 0 h 375059"/>
                  <a:gd name="connsiteX0" fmla="*/ 287655 w 771032"/>
                  <a:gd name="connsiteY0" fmla="*/ 0 h 375059"/>
                  <a:gd name="connsiteX1" fmla="*/ 443865 w 771032"/>
                  <a:gd name="connsiteY1" fmla="*/ 283845 h 375059"/>
                  <a:gd name="connsiteX2" fmla="*/ 593408 w 771032"/>
                  <a:gd name="connsiteY2" fmla="*/ 301943 h 375059"/>
                  <a:gd name="connsiteX3" fmla="*/ 768668 w 771032"/>
                  <a:gd name="connsiteY3" fmla="*/ 173355 h 375059"/>
                  <a:gd name="connsiteX4" fmla="*/ 634365 w 771032"/>
                  <a:gd name="connsiteY4" fmla="*/ 362903 h 375059"/>
                  <a:gd name="connsiteX5" fmla="*/ 446723 w 771032"/>
                  <a:gd name="connsiteY5" fmla="*/ 365761 h 375059"/>
                  <a:gd name="connsiteX6" fmla="*/ 215265 w 771032"/>
                  <a:gd name="connsiteY6" fmla="*/ 360045 h 375059"/>
                  <a:gd name="connsiteX7" fmla="*/ 36195 w 771032"/>
                  <a:gd name="connsiteY7" fmla="*/ 294323 h 375059"/>
                  <a:gd name="connsiteX8" fmla="*/ 0 w 771032"/>
                  <a:gd name="connsiteY8" fmla="*/ 167037 h 375059"/>
                  <a:gd name="connsiteX9" fmla="*/ 209550 w 771032"/>
                  <a:gd name="connsiteY9" fmla="*/ 215266 h 375059"/>
                  <a:gd name="connsiteX10" fmla="*/ 241935 w 771032"/>
                  <a:gd name="connsiteY10" fmla="*/ 179070 h 375059"/>
                  <a:gd name="connsiteX11" fmla="*/ 287655 w 771032"/>
                  <a:gd name="connsiteY11" fmla="*/ 0 h 375059"/>
                  <a:gd name="connsiteX0" fmla="*/ 279928 w 763305"/>
                  <a:gd name="connsiteY0" fmla="*/ 0 h 375059"/>
                  <a:gd name="connsiteX1" fmla="*/ 436138 w 763305"/>
                  <a:gd name="connsiteY1" fmla="*/ 283845 h 375059"/>
                  <a:gd name="connsiteX2" fmla="*/ 585681 w 763305"/>
                  <a:gd name="connsiteY2" fmla="*/ 301943 h 375059"/>
                  <a:gd name="connsiteX3" fmla="*/ 760941 w 763305"/>
                  <a:gd name="connsiteY3" fmla="*/ 173355 h 375059"/>
                  <a:gd name="connsiteX4" fmla="*/ 626638 w 763305"/>
                  <a:gd name="connsiteY4" fmla="*/ 362903 h 375059"/>
                  <a:gd name="connsiteX5" fmla="*/ 438996 w 763305"/>
                  <a:gd name="connsiteY5" fmla="*/ 365761 h 375059"/>
                  <a:gd name="connsiteX6" fmla="*/ 207538 w 763305"/>
                  <a:gd name="connsiteY6" fmla="*/ 360045 h 375059"/>
                  <a:gd name="connsiteX7" fmla="*/ 28468 w 763305"/>
                  <a:gd name="connsiteY7" fmla="*/ 294323 h 375059"/>
                  <a:gd name="connsiteX8" fmla="*/ 0 w 763305"/>
                  <a:gd name="connsiteY8" fmla="*/ 141280 h 375059"/>
                  <a:gd name="connsiteX9" fmla="*/ 201823 w 763305"/>
                  <a:gd name="connsiteY9" fmla="*/ 215266 h 375059"/>
                  <a:gd name="connsiteX10" fmla="*/ 234208 w 763305"/>
                  <a:gd name="connsiteY10" fmla="*/ 179070 h 375059"/>
                  <a:gd name="connsiteX11" fmla="*/ 279928 w 763305"/>
                  <a:gd name="connsiteY11" fmla="*/ 0 h 375059"/>
                  <a:gd name="connsiteX0" fmla="*/ 293641 w 777018"/>
                  <a:gd name="connsiteY0" fmla="*/ 0 h 375059"/>
                  <a:gd name="connsiteX1" fmla="*/ 449851 w 777018"/>
                  <a:gd name="connsiteY1" fmla="*/ 283845 h 375059"/>
                  <a:gd name="connsiteX2" fmla="*/ 599394 w 777018"/>
                  <a:gd name="connsiteY2" fmla="*/ 301943 h 375059"/>
                  <a:gd name="connsiteX3" fmla="*/ 774654 w 777018"/>
                  <a:gd name="connsiteY3" fmla="*/ 173355 h 375059"/>
                  <a:gd name="connsiteX4" fmla="*/ 640351 w 777018"/>
                  <a:gd name="connsiteY4" fmla="*/ 362903 h 375059"/>
                  <a:gd name="connsiteX5" fmla="*/ 452709 w 777018"/>
                  <a:gd name="connsiteY5" fmla="*/ 365761 h 375059"/>
                  <a:gd name="connsiteX6" fmla="*/ 221251 w 777018"/>
                  <a:gd name="connsiteY6" fmla="*/ 360045 h 375059"/>
                  <a:gd name="connsiteX7" fmla="*/ 42181 w 777018"/>
                  <a:gd name="connsiteY7" fmla="*/ 294323 h 375059"/>
                  <a:gd name="connsiteX8" fmla="*/ 13713 w 777018"/>
                  <a:gd name="connsiteY8" fmla="*/ 141280 h 375059"/>
                  <a:gd name="connsiteX9" fmla="*/ 215536 w 777018"/>
                  <a:gd name="connsiteY9" fmla="*/ 215266 h 375059"/>
                  <a:gd name="connsiteX10" fmla="*/ 247921 w 777018"/>
                  <a:gd name="connsiteY10" fmla="*/ 179070 h 375059"/>
                  <a:gd name="connsiteX11" fmla="*/ 293641 w 777018"/>
                  <a:gd name="connsiteY11" fmla="*/ 0 h 375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7018" h="375059">
                    <a:moveTo>
                      <a:pt x="293641" y="0"/>
                    </a:moveTo>
                    <a:cubicBezTo>
                      <a:pt x="249652" y="130386"/>
                      <a:pt x="325074" y="244793"/>
                      <a:pt x="449851" y="283845"/>
                    </a:cubicBezTo>
                    <a:cubicBezTo>
                      <a:pt x="497476" y="299086"/>
                      <a:pt x="547959" y="310516"/>
                      <a:pt x="599394" y="301943"/>
                    </a:cubicBezTo>
                    <a:cubicBezTo>
                      <a:pt x="679404" y="288608"/>
                      <a:pt x="739411" y="246698"/>
                      <a:pt x="774654" y="173355"/>
                    </a:cubicBezTo>
                    <a:cubicBezTo>
                      <a:pt x="789894" y="260986"/>
                      <a:pt x="729886" y="340995"/>
                      <a:pt x="640351" y="362903"/>
                    </a:cubicBezTo>
                    <a:cubicBezTo>
                      <a:pt x="576534" y="379095"/>
                      <a:pt x="517479" y="378143"/>
                      <a:pt x="452709" y="365761"/>
                    </a:cubicBezTo>
                    <a:cubicBezTo>
                      <a:pt x="377461" y="352425"/>
                      <a:pt x="298404" y="361950"/>
                      <a:pt x="221251" y="360045"/>
                    </a:cubicBezTo>
                    <a:cubicBezTo>
                      <a:pt x="154576" y="358141"/>
                      <a:pt x="94569" y="333375"/>
                      <a:pt x="42181" y="294323"/>
                    </a:cubicBezTo>
                    <a:cubicBezTo>
                      <a:pt x="8844" y="270511"/>
                      <a:pt x="-16982" y="178321"/>
                      <a:pt x="13713" y="141280"/>
                    </a:cubicBezTo>
                    <a:cubicBezTo>
                      <a:pt x="60636" y="189923"/>
                      <a:pt x="175214" y="216695"/>
                      <a:pt x="215536" y="215266"/>
                    </a:cubicBezTo>
                    <a:cubicBezTo>
                      <a:pt x="243159" y="215266"/>
                      <a:pt x="254589" y="212408"/>
                      <a:pt x="247921" y="179070"/>
                    </a:cubicBezTo>
                    <a:cubicBezTo>
                      <a:pt x="260939" y="143192"/>
                      <a:pt x="249683" y="80417"/>
                      <a:pt x="293641" y="0"/>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1048937" name="Freeform: Shape 34"/>
              <p:cNvSpPr/>
              <p:nvPr/>
            </p:nvSpPr>
            <p:spPr>
              <a:xfrm>
                <a:off x="7065578" y="5820697"/>
                <a:ext cx="258725" cy="187467"/>
              </a:xfrm>
              <a:custGeom>
                <a:avLst/>
                <a:gdLst>
                  <a:gd name="connsiteX0" fmla="*/ 260060 w 257175"/>
                  <a:gd name="connsiteY0" fmla="*/ 0 h 180975"/>
                  <a:gd name="connsiteX1" fmla="*/ 261965 w 257175"/>
                  <a:gd name="connsiteY1" fmla="*/ 167640 h 180975"/>
                  <a:gd name="connsiteX2" fmla="*/ 236248 w 257175"/>
                  <a:gd name="connsiteY2" fmla="*/ 186690 h 180975"/>
                  <a:gd name="connsiteX3" fmla="*/ 22888 w 257175"/>
                  <a:gd name="connsiteY3" fmla="*/ 145732 h 180975"/>
                  <a:gd name="connsiteX4" fmla="*/ 980 w 257175"/>
                  <a:gd name="connsiteY4" fmla="*/ 146685 h 180975"/>
                  <a:gd name="connsiteX5" fmla="*/ 7648 w 257175"/>
                  <a:gd name="connsiteY5" fmla="*/ 102870 h 180975"/>
                  <a:gd name="connsiteX6" fmla="*/ 65750 w 257175"/>
                  <a:gd name="connsiteY6" fmla="*/ 36195 h 180975"/>
                  <a:gd name="connsiteX7" fmla="*/ 188623 w 257175"/>
                  <a:gd name="connsiteY7" fmla="*/ 12382 h 180975"/>
                  <a:gd name="connsiteX8" fmla="*/ 260060 w 257175"/>
                  <a:gd name="connsiteY8" fmla="*/ 0 h 180975"/>
                  <a:gd name="connsiteX0" fmla="*/ 265212 w 265212"/>
                  <a:gd name="connsiteY0" fmla="*/ 0 h 187467"/>
                  <a:gd name="connsiteX1" fmla="*/ 261965 w 265212"/>
                  <a:gd name="connsiteY1" fmla="*/ 167640 h 187467"/>
                  <a:gd name="connsiteX2" fmla="*/ 236248 w 265212"/>
                  <a:gd name="connsiteY2" fmla="*/ 186690 h 187467"/>
                  <a:gd name="connsiteX3" fmla="*/ 22888 w 265212"/>
                  <a:gd name="connsiteY3" fmla="*/ 145732 h 187467"/>
                  <a:gd name="connsiteX4" fmla="*/ 980 w 265212"/>
                  <a:gd name="connsiteY4" fmla="*/ 146685 h 187467"/>
                  <a:gd name="connsiteX5" fmla="*/ 7648 w 265212"/>
                  <a:gd name="connsiteY5" fmla="*/ 102870 h 187467"/>
                  <a:gd name="connsiteX6" fmla="*/ 65750 w 265212"/>
                  <a:gd name="connsiteY6" fmla="*/ 36195 h 187467"/>
                  <a:gd name="connsiteX7" fmla="*/ 188623 w 265212"/>
                  <a:gd name="connsiteY7" fmla="*/ 12382 h 187467"/>
                  <a:gd name="connsiteX8" fmla="*/ 265212 w 265212"/>
                  <a:gd name="connsiteY8" fmla="*/ 0 h 187467"/>
                  <a:gd name="connsiteX0" fmla="*/ 266910 w 266910"/>
                  <a:gd name="connsiteY0" fmla="*/ 0 h 187467"/>
                  <a:gd name="connsiteX1" fmla="*/ 263663 w 266910"/>
                  <a:gd name="connsiteY1" fmla="*/ 167640 h 187467"/>
                  <a:gd name="connsiteX2" fmla="*/ 237946 w 266910"/>
                  <a:gd name="connsiteY2" fmla="*/ 186690 h 187467"/>
                  <a:gd name="connsiteX3" fmla="*/ 24586 w 266910"/>
                  <a:gd name="connsiteY3" fmla="*/ 145732 h 187467"/>
                  <a:gd name="connsiteX4" fmla="*/ 9346 w 266910"/>
                  <a:gd name="connsiteY4" fmla="*/ 102870 h 187467"/>
                  <a:gd name="connsiteX5" fmla="*/ 67448 w 266910"/>
                  <a:gd name="connsiteY5" fmla="*/ 36195 h 187467"/>
                  <a:gd name="connsiteX6" fmla="*/ 190321 w 266910"/>
                  <a:gd name="connsiteY6" fmla="*/ 12382 h 187467"/>
                  <a:gd name="connsiteX7" fmla="*/ 266910 w 266910"/>
                  <a:gd name="connsiteY7" fmla="*/ 0 h 187467"/>
                  <a:gd name="connsiteX0" fmla="*/ 251566 w 251566"/>
                  <a:gd name="connsiteY0" fmla="*/ 0 h 187467"/>
                  <a:gd name="connsiteX1" fmla="*/ 248319 w 251566"/>
                  <a:gd name="connsiteY1" fmla="*/ 167640 h 187467"/>
                  <a:gd name="connsiteX2" fmla="*/ 222602 w 251566"/>
                  <a:gd name="connsiteY2" fmla="*/ 186690 h 187467"/>
                  <a:gd name="connsiteX3" fmla="*/ 9242 w 251566"/>
                  <a:gd name="connsiteY3" fmla="*/ 145732 h 187467"/>
                  <a:gd name="connsiteX4" fmla="*/ 52104 w 251566"/>
                  <a:gd name="connsiteY4" fmla="*/ 36195 h 187467"/>
                  <a:gd name="connsiteX5" fmla="*/ 174977 w 251566"/>
                  <a:gd name="connsiteY5" fmla="*/ 12382 h 187467"/>
                  <a:gd name="connsiteX6" fmla="*/ 251566 w 251566"/>
                  <a:gd name="connsiteY6" fmla="*/ 0 h 187467"/>
                  <a:gd name="connsiteX0" fmla="*/ 258725 w 258725"/>
                  <a:gd name="connsiteY0" fmla="*/ 0 h 187467"/>
                  <a:gd name="connsiteX1" fmla="*/ 255478 w 258725"/>
                  <a:gd name="connsiteY1" fmla="*/ 167640 h 187467"/>
                  <a:gd name="connsiteX2" fmla="*/ 229761 w 258725"/>
                  <a:gd name="connsiteY2" fmla="*/ 186690 h 187467"/>
                  <a:gd name="connsiteX3" fmla="*/ 16401 w 258725"/>
                  <a:gd name="connsiteY3" fmla="*/ 145732 h 187467"/>
                  <a:gd name="connsiteX4" fmla="*/ 59263 w 258725"/>
                  <a:gd name="connsiteY4" fmla="*/ 36195 h 187467"/>
                  <a:gd name="connsiteX5" fmla="*/ 182136 w 258725"/>
                  <a:gd name="connsiteY5" fmla="*/ 12382 h 187467"/>
                  <a:gd name="connsiteX6" fmla="*/ 258725 w 258725"/>
                  <a:gd name="connsiteY6" fmla="*/ 0 h 1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725" h="187467">
                    <a:moveTo>
                      <a:pt x="258725" y="0"/>
                    </a:moveTo>
                    <a:cubicBezTo>
                      <a:pt x="253963" y="56197"/>
                      <a:pt x="237381" y="111443"/>
                      <a:pt x="255478" y="167640"/>
                    </a:cubicBezTo>
                    <a:cubicBezTo>
                      <a:pt x="264051" y="193357"/>
                      <a:pt x="242143" y="186690"/>
                      <a:pt x="229761" y="186690"/>
                    </a:cubicBezTo>
                    <a:cubicBezTo>
                      <a:pt x="156418" y="186690"/>
                      <a:pt x="81171" y="192405"/>
                      <a:pt x="16401" y="145732"/>
                    </a:cubicBezTo>
                    <a:cubicBezTo>
                      <a:pt x="-12015" y="120650"/>
                      <a:pt x="-6995" y="58420"/>
                      <a:pt x="59263" y="36195"/>
                    </a:cubicBezTo>
                    <a:cubicBezTo>
                      <a:pt x="98316" y="22860"/>
                      <a:pt x="139273" y="9525"/>
                      <a:pt x="182136" y="12382"/>
                    </a:cubicBezTo>
                    <a:cubicBezTo>
                      <a:pt x="206901" y="15240"/>
                      <a:pt x="235865" y="12382"/>
                      <a:pt x="258725" y="0"/>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grpSp>
        <p:grpSp>
          <p:nvGrpSpPr>
            <p:cNvPr id="101" name="Group 22"/>
            <p:cNvGrpSpPr/>
            <p:nvPr/>
          </p:nvGrpSpPr>
          <p:grpSpPr>
            <a:xfrm>
              <a:off x="6794559" y="6184761"/>
              <a:ext cx="492241" cy="316285"/>
              <a:chOff x="7699535" y="5715269"/>
              <a:chExt cx="492241" cy="316285"/>
            </a:xfrm>
          </p:grpSpPr>
          <p:sp>
            <p:nvSpPr>
              <p:cNvPr id="1048938" name="Freeform: Shape 28"/>
              <p:cNvSpPr/>
              <p:nvPr/>
            </p:nvSpPr>
            <p:spPr>
              <a:xfrm flipH="1">
                <a:off x="7699535" y="5812789"/>
                <a:ext cx="492241" cy="218765"/>
              </a:xfrm>
              <a:custGeom>
                <a:avLst/>
                <a:gdLst>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44320 w 492241"/>
                  <a:gd name="connsiteY6" fmla="*/ 81612 h 262587"/>
                  <a:gd name="connsiteX7" fmla="*/ 233062 w 492241"/>
                  <a:gd name="connsiteY7" fmla="*/ 8779 h 262587"/>
                  <a:gd name="connsiteX8" fmla="*/ 231177 w 492241"/>
                  <a:gd name="connsiteY8" fmla="*/ 0 h 262587"/>
                  <a:gd name="connsiteX9" fmla="*/ 231177 w 492241"/>
                  <a:gd name="connsiteY9" fmla="*/ 114795 h 262587"/>
                  <a:gd name="connsiteX10" fmla="*/ 215536 w 492241"/>
                  <a:gd name="connsiteY10" fmla="*/ 117808 h 262587"/>
                  <a:gd name="connsiteX11" fmla="*/ 13713 w 492241"/>
                  <a:gd name="connsiteY11" fmla="*/ 43822 h 262587"/>
                  <a:gd name="connsiteX12" fmla="*/ 42181 w 492241"/>
                  <a:gd name="connsiteY12" fmla="*/ 196865 h 262587"/>
                  <a:gd name="connsiteX13" fmla="*/ 221251 w 492241"/>
                  <a:gd name="connsiteY13" fmla="*/ 262587 h 262587"/>
                  <a:gd name="connsiteX14" fmla="*/ 246121 w 492241"/>
                  <a:gd name="connsiteY14" fmla="*/ 262282 h 262587"/>
                  <a:gd name="connsiteX15" fmla="*/ 270990 w 492241"/>
                  <a:gd name="connsiteY15" fmla="*/ 262587 h 262587"/>
                  <a:gd name="connsiteX16" fmla="*/ 450060 w 492241"/>
                  <a:gd name="connsiteY16" fmla="*/ 196865 h 262587"/>
                  <a:gd name="connsiteX17" fmla="*/ 478528 w 492241"/>
                  <a:gd name="connsiteY17" fmla="*/ 43822 h 262587"/>
                  <a:gd name="connsiteX18" fmla="*/ 276705 w 492241"/>
                  <a:gd name="connsiteY18" fmla="*/ 117808 h 262587"/>
                  <a:gd name="connsiteX19" fmla="*/ 261064 w 492241"/>
                  <a:gd name="connsiteY19" fmla="*/ 114795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44320 w 492241"/>
                  <a:gd name="connsiteY6" fmla="*/ 81612 h 262587"/>
                  <a:gd name="connsiteX7" fmla="*/ 233062 w 492241"/>
                  <a:gd name="connsiteY7" fmla="*/ 8779 h 262587"/>
                  <a:gd name="connsiteX8" fmla="*/ 231177 w 492241"/>
                  <a:gd name="connsiteY8" fmla="*/ 114795 h 262587"/>
                  <a:gd name="connsiteX9" fmla="*/ 215536 w 492241"/>
                  <a:gd name="connsiteY9" fmla="*/ 117808 h 262587"/>
                  <a:gd name="connsiteX10" fmla="*/ 13713 w 492241"/>
                  <a:gd name="connsiteY10" fmla="*/ 43822 h 262587"/>
                  <a:gd name="connsiteX11" fmla="*/ 42181 w 492241"/>
                  <a:gd name="connsiteY11" fmla="*/ 196865 h 262587"/>
                  <a:gd name="connsiteX12" fmla="*/ 221251 w 492241"/>
                  <a:gd name="connsiteY12" fmla="*/ 262587 h 262587"/>
                  <a:gd name="connsiteX13" fmla="*/ 246121 w 492241"/>
                  <a:gd name="connsiteY13" fmla="*/ 262282 h 262587"/>
                  <a:gd name="connsiteX14" fmla="*/ 270990 w 492241"/>
                  <a:gd name="connsiteY14" fmla="*/ 262587 h 262587"/>
                  <a:gd name="connsiteX15" fmla="*/ 450060 w 492241"/>
                  <a:gd name="connsiteY15" fmla="*/ 196865 h 262587"/>
                  <a:gd name="connsiteX16" fmla="*/ 478528 w 492241"/>
                  <a:gd name="connsiteY16" fmla="*/ 43822 h 262587"/>
                  <a:gd name="connsiteX17" fmla="*/ 276705 w 492241"/>
                  <a:gd name="connsiteY17" fmla="*/ 117808 h 262587"/>
                  <a:gd name="connsiteX18" fmla="*/ 261064 w 492241"/>
                  <a:gd name="connsiteY18" fmla="*/ 114795 h 262587"/>
                  <a:gd name="connsiteX19" fmla="*/ 261064 w 492241"/>
                  <a:gd name="connsiteY19" fmla="*/ 0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33062 w 492241"/>
                  <a:gd name="connsiteY6" fmla="*/ 8779 h 262587"/>
                  <a:gd name="connsiteX7" fmla="*/ 231177 w 492241"/>
                  <a:gd name="connsiteY7" fmla="*/ 114795 h 262587"/>
                  <a:gd name="connsiteX8" fmla="*/ 215536 w 492241"/>
                  <a:gd name="connsiteY8" fmla="*/ 117808 h 262587"/>
                  <a:gd name="connsiteX9" fmla="*/ 13713 w 492241"/>
                  <a:gd name="connsiteY9" fmla="*/ 43822 h 262587"/>
                  <a:gd name="connsiteX10" fmla="*/ 42181 w 492241"/>
                  <a:gd name="connsiteY10" fmla="*/ 196865 h 262587"/>
                  <a:gd name="connsiteX11" fmla="*/ 221251 w 492241"/>
                  <a:gd name="connsiteY11" fmla="*/ 262587 h 262587"/>
                  <a:gd name="connsiteX12" fmla="*/ 246121 w 492241"/>
                  <a:gd name="connsiteY12" fmla="*/ 262282 h 262587"/>
                  <a:gd name="connsiteX13" fmla="*/ 270990 w 492241"/>
                  <a:gd name="connsiteY13" fmla="*/ 262587 h 262587"/>
                  <a:gd name="connsiteX14" fmla="*/ 450060 w 492241"/>
                  <a:gd name="connsiteY14" fmla="*/ 196865 h 262587"/>
                  <a:gd name="connsiteX15" fmla="*/ 478528 w 492241"/>
                  <a:gd name="connsiteY15" fmla="*/ 43822 h 262587"/>
                  <a:gd name="connsiteX16" fmla="*/ 276705 w 492241"/>
                  <a:gd name="connsiteY16" fmla="*/ 117808 h 262587"/>
                  <a:gd name="connsiteX17" fmla="*/ 261064 w 492241"/>
                  <a:gd name="connsiteY17" fmla="*/ 114795 h 262587"/>
                  <a:gd name="connsiteX18" fmla="*/ 261064 w 492241"/>
                  <a:gd name="connsiteY18" fmla="*/ 0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33062 w 492241"/>
                  <a:gd name="connsiteY5" fmla="*/ 8779 h 262587"/>
                  <a:gd name="connsiteX6" fmla="*/ 231177 w 492241"/>
                  <a:gd name="connsiteY6" fmla="*/ 114795 h 262587"/>
                  <a:gd name="connsiteX7" fmla="*/ 215536 w 492241"/>
                  <a:gd name="connsiteY7" fmla="*/ 117808 h 262587"/>
                  <a:gd name="connsiteX8" fmla="*/ 13713 w 492241"/>
                  <a:gd name="connsiteY8" fmla="*/ 43822 h 262587"/>
                  <a:gd name="connsiteX9" fmla="*/ 42181 w 492241"/>
                  <a:gd name="connsiteY9" fmla="*/ 196865 h 262587"/>
                  <a:gd name="connsiteX10" fmla="*/ 221251 w 492241"/>
                  <a:gd name="connsiteY10" fmla="*/ 262587 h 262587"/>
                  <a:gd name="connsiteX11" fmla="*/ 246121 w 492241"/>
                  <a:gd name="connsiteY11" fmla="*/ 262282 h 262587"/>
                  <a:gd name="connsiteX12" fmla="*/ 270990 w 492241"/>
                  <a:gd name="connsiteY12" fmla="*/ 262587 h 262587"/>
                  <a:gd name="connsiteX13" fmla="*/ 450060 w 492241"/>
                  <a:gd name="connsiteY13" fmla="*/ 196865 h 262587"/>
                  <a:gd name="connsiteX14" fmla="*/ 478528 w 492241"/>
                  <a:gd name="connsiteY14" fmla="*/ 43822 h 262587"/>
                  <a:gd name="connsiteX15" fmla="*/ 276705 w 492241"/>
                  <a:gd name="connsiteY15" fmla="*/ 117808 h 262587"/>
                  <a:gd name="connsiteX16" fmla="*/ 261064 w 492241"/>
                  <a:gd name="connsiteY16" fmla="*/ 114795 h 262587"/>
                  <a:gd name="connsiteX17" fmla="*/ 261064 w 492241"/>
                  <a:gd name="connsiteY17" fmla="*/ 0 h 262587"/>
                  <a:gd name="connsiteX0" fmla="*/ 261064 w 492241"/>
                  <a:gd name="connsiteY0" fmla="*/ 0 h 262587"/>
                  <a:gd name="connsiteX1" fmla="*/ 259179 w 492241"/>
                  <a:gd name="connsiteY1" fmla="*/ 8779 h 262587"/>
                  <a:gd name="connsiteX2" fmla="*/ 247921 w 492241"/>
                  <a:gd name="connsiteY2" fmla="*/ 81612 h 262587"/>
                  <a:gd name="connsiteX3" fmla="*/ 246121 w 492241"/>
                  <a:gd name="connsiteY3" fmla="*/ 108857 h 262587"/>
                  <a:gd name="connsiteX4" fmla="*/ 233062 w 492241"/>
                  <a:gd name="connsiteY4" fmla="*/ 8779 h 262587"/>
                  <a:gd name="connsiteX5" fmla="*/ 231177 w 492241"/>
                  <a:gd name="connsiteY5" fmla="*/ 114795 h 262587"/>
                  <a:gd name="connsiteX6" fmla="*/ 215536 w 492241"/>
                  <a:gd name="connsiteY6" fmla="*/ 117808 h 262587"/>
                  <a:gd name="connsiteX7" fmla="*/ 13713 w 492241"/>
                  <a:gd name="connsiteY7" fmla="*/ 43822 h 262587"/>
                  <a:gd name="connsiteX8" fmla="*/ 42181 w 492241"/>
                  <a:gd name="connsiteY8" fmla="*/ 196865 h 262587"/>
                  <a:gd name="connsiteX9" fmla="*/ 221251 w 492241"/>
                  <a:gd name="connsiteY9" fmla="*/ 262587 h 262587"/>
                  <a:gd name="connsiteX10" fmla="*/ 246121 w 492241"/>
                  <a:gd name="connsiteY10" fmla="*/ 262282 h 262587"/>
                  <a:gd name="connsiteX11" fmla="*/ 270990 w 492241"/>
                  <a:gd name="connsiteY11" fmla="*/ 262587 h 262587"/>
                  <a:gd name="connsiteX12" fmla="*/ 450060 w 492241"/>
                  <a:gd name="connsiteY12" fmla="*/ 196865 h 262587"/>
                  <a:gd name="connsiteX13" fmla="*/ 478528 w 492241"/>
                  <a:gd name="connsiteY13" fmla="*/ 43822 h 262587"/>
                  <a:gd name="connsiteX14" fmla="*/ 276705 w 492241"/>
                  <a:gd name="connsiteY14" fmla="*/ 117808 h 262587"/>
                  <a:gd name="connsiteX15" fmla="*/ 261064 w 492241"/>
                  <a:gd name="connsiteY15" fmla="*/ 114795 h 262587"/>
                  <a:gd name="connsiteX16" fmla="*/ 261064 w 492241"/>
                  <a:gd name="connsiteY16" fmla="*/ 0 h 262587"/>
                  <a:gd name="connsiteX0" fmla="*/ 261064 w 492241"/>
                  <a:gd name="connsiteY0" fmla="*/ 0 h 262587"/>
                  <a:gd name="connsiteX1" fmla="*/ 259179 w 492241"/>
                  <a:gd name="connsiteY1" fmla="*/ 8779 h 262587"/>
                  <a:gd name="connsiteX2" fmla="*/ 247921 w 492241"/>
                  <a:gd name="connsiteY2" fmla="*/ 81612 h 262587"/>
                  <a:gd name="connsiteX3" fmla="*/ 246121 w 492241"/>
                  <a:gd name="connsiteY3" fmla="*/ 108857 h 262587"/>
                  <a:gd name="connsiteX4" fmla="*/ 231177 w 492241"/>
                  <a:gd name="connsiteY4" fmla="*/ 114795 h 262587"/>
                  <a:gd name="connsiteX5" fmla="*/ 215536 w 492241"/>
                  <a:gd name="connsiteY5" fmla="*/ 117808 h 262587"/>
                  <a:gd name="connsiteX6" fmla="*/ 13713 w 492241"/>
                  <a:gd name="connsiteY6" fmla="*/ 43822 h 262587"/>
                  <a:gd name="connsiteX7" fmla="*/ 42181 w 492241"/>
                  <a:gd name="connsiteY7" fmla="*/ 196865 h 262587"/>
                  <a:gd name="connsiteX8" fmla="*/ 221251 w 492241"/>
                  <a:gd name="connsiteY8" fmla="*/ 262587 h 262587"/>
                  <a:gd name="connsiteX9" fmla="*/ 246121 w 492241"/>
                  <a:gd name="connsiteY9" fmla="*/ 262282 h 262587"/>
                  <a:gd name="connsiteX10" fmla="*/ 270990 w 492241"/>
                  <a:gd name="connsiteY10" fmla="*/ 262587 h 262587"/>
                  <a:gd name="connsiteX11" fmla="*/ 450060 w 492241"/>
                  <a:gd name="connsiteY11" fmla="*/ 196865 h 262587"/>
                  <a:gd name="connsiteX12" fmla="*/ 478528 w 492241"/>
                  <a:gd name="connsiteY12" fmla="*/ 43822 h 262587"/>
                  <a:gd name="connsiteX13" fmla="*/ 276705 w 492241"/>
                  <a:gd name="connsiteY13" fmla="*/ 117808 h 262587"/>
                  <a:gd name="connsiteX14" fmla="*/ 261064 w 492241"/>
                  <a:gd name="connsiteY14" fmla="*/ 114795 h 262587"/>
                  <a:gd name="connsiteX15" fmla="*/ 261064 w 492241"/>
                  <a:gd name="connsiteY15" fmla="*/ 0 h 262587"/>
                  <a:gd name="connsiteX0" fmla="*/ 261064 w 492241"/>
                  <a:gd name="connsiteY0" fmla="*/ 106016 h 253808"/>
                  <a:gd name="connsiteX1" fmla="*/ 259179 w 492241"/>
                  <a:gd name="connsiteY1" fmla="*/ 0 h 253808"/>
                  <a:gd name="connsiteX2" fmla="*/ 247921 w 492241"/>
                  <a:gd name="connsiteY2" fmla="*/ 72833 h 253808"/>
                  <a:gd name="connsiteX3" fmla="*/ 246121 w 492241"/>
                  <a:gd name="connsiteY3" fmla="*/ 100078 h 253808"/>
                  <a:gd name="connsiteX4" fmla="*/ 231177 w 492241"/>
                  <a:gd name="connsiteY4" fmla="*/ 106016 h 253808"/>
                  <a:gd name="connsiteX5" fmla="*/ 215536 w 492241"/>
                  <a:gd name="connsiteY5" fmla="*/ 109029 h 253808"/>
                  <a:gd name="connsiteX6" fmla="*/ 13713 w 492241"/>
                  <a:gd name="connsiteY6" fmla="*/ 35043 h 253808"/>
                  <a:gd name="connsiteX7" fmla="*/ 42181 w 492241"/>
                  <a:gd name="connsiteY7" fmla="*/ 188086 h 253808"/>
                  <a:gd name="connsiteX8" fmla="*/ 221251 w 492241"/>
                  <a:gd name="connsiteY8" fmla="*/ 253808 h 253808"/>
                  <a:gd name="connsiteX9" fmla="*/ 246121 w 492241"/>
                  <a:gd name="connsiteY9" fmla="*/ 253503 h 253808"/>
                  <a:gd name="connsiteX10" fmla="*/ 270990 w 492241"/>
                  <a:gd name="connsiteY10" fmla="*/ 253808 h 253808"/>
                  <a:gd name="connsiteX11" fmla="*/ 450060 w 492241"/>
                  <a:gd name="connsiteY11" fmla="*/ 188086 h 253808"/>
                  <a:gd name="connsiteX12" fmla="*/ 478528 w 492241"/>
                  <a:gd name="connsiteY12" fmla="*/ 35043 h 253808"/>
                  <a:gd name="connsiteX13" fmla="*/ 276705 w 492241"/>
                  <a:gd name="connsiteY13" fmla="*/ 109029 h 253808"/>
                  <a:gd name="connsiteX14" fmla="*/ 261064 w 492241"/>
                  <a:gd name="connsiteY14" fmla="*/ 106016 h 253808"/>
                  <a:gd name="connsiteX0" fmla="*/ 261064 w 492241"/>
                  <a:gd name="connsiteY0" fmla="*/ 70973 h 218765"/>
                  <a:gd name="connsiteX1" fmla="*/ 247921 w 492241"/>
                  <a:gd name="connsiteY1" fmla="*/ 37790 h 218765"/>
                  <a:gd name="connsiteX2" fmla="*/ 246121 w 492241"/>
                  <a:gd name="connsiteY2" fmla="*/ 65035 h 218765"/>
                  <a:gd name="connsiteX3" fmla="*/ 231177 w 492241"/>
                  <a:gd name="connsiteY3" fmla="*/ 70973 h 218765"/>
                  <a:gd name="connsiteX4" fmla="*/ 215536 w 492241"/>
                  <a:gd name="connsiteY4" fmla="*/ 73986 h 218765"/>
                  <a:gd name="connsiteX5" fmla="*/ 13713 w 492241"/>
                  <a:gd name="connsiteY5" fmla="*/ 0 h 218765"/>
                  <a:gd name="connsiteX6" fmla="*/ 42181 w 492241"/>
                  <a:gd name="connsiteY6" fmla="*/ 153043 h 218765"/>
                  <a:gd name="connsiteX7" fmla="*/ 221251 w 492241"/>
                  <a:gd name="connsiteY7" fmla="*/ 218765 h 218765"/>
                  <a:gd name="connsiteX8" fmla="*/ 246121 w 492241"/>
                  <a:gd name="connsiteY8" fmla="*/ 218460 h 218765"/>
                  <a:gd name="connsiteX9" fmla="*/ 270990 w 492241"/>
                  <a:gd name="connsiteY9" fmla="*/ 218765 h 218765"/>
                  <a:gd name="connsiteX10" fmla="*/ 450060 w 492241"/>
                  <a:gd name="connsiteY10" fmla="*/ 153043 h 218765"/>
                  <a:gd name="connsiteX11" fmla="*/ 478528 w 492241"/>
                  <a:gd name="connsiteY11" fmla="*/ 0 h 218765"/>
                  <a:gd name="connsiteX12" fmla="*/ 276705 w 492241"/>
                  <a:gd name="connsiteY12" fmla="*/ 73986 h 218765"/>
                  <a:gd name="connsiteX13" fmla="*/ 261064 w 492241"/>
                  <a:gd name="connsiteY13" fmla="*/ 70973 h 218765"/>
                  <a:gd name="connsiteX0" fmla="*/ 261064 w 492241"/>
                  <a:gd name="connsiteY0" fmla="*/ 70973 h 218765"/>
                  <a:gd name="connsiteX1" fmla="*/ 246121 w 492241"/>
                  <a:gd name="connsiteY1" fmla="*/ 65035 h 218765"/>
                  <a:gd name="connsiteX2" fmla="*/ 231177 w 492241"/>
                  <a:gd name="connsiteY2" fmla="*/ 70973 h 218765"/>
                  <a:gd name="connsiteX3" fmla="*/ 215536 w 492241"/>
                  <a:gd name="connsiteY3" fmla="*/ 73986 h 218765"/>
                  <a:gd name="connsiteX4" fmla="*/ 13713 w 492241"/>
                  <a:gd name="connsiteY4" fmla="*/ 0 h 218765"/>
                  <a:gd name="connsiteX5" fmla="*/ 42181 w 492241"/>
                  <a:gd name="connsiteY5" fmla="*/ 153043 h 218765"/>
                  <a:gd name="connsiteX6" fmla="*/ 221251 w 492241"/>
                  <a:gd name="connsiteY6" fmla="*/ 218765 h 218765"/>
                  <a:gd name="connsiteX7" fmla="*/ 246121 w 492241"/>
                  <a:gd name="connsiteY7" fmla="*/ 218460 h 218765"/>
                  <a:gd name="connsiteX8" fmla="*/ 270990 w 492241"/>
                  <a:gd name="connsiteY8" fmla="*/ 218765 h 218765"/>
                  <a:gd name="connsiteX9" fmla="*/ 450060 w 492241"/>
                  <a:gd name="connsiteY9" fmla="*/ 153043 h 218765"/>
                  <a:gd name="connsiteX10" fmla="*/ 478528 w 492241"/>
                  <a:gd name="connsiteY10" fmla="*/ 0 h 218765"/>
                  <a:gd name="connsiteX11" fmla="*/ 276705 w 492241"/>
                  <a:gd name="connsiteY11" fmla="*/ 73986 h 218765"/>
                  <a:gd name="connsiteX12" fmla="*/ 261064 w 492241"/>
                  <a:gd name="connsiteY12" fmla="*/ 70973 h 218765"/>
                  <a:gd name="connsiteX0" fmla="*/ 276705 w 492241"/>
                  <a:gd name="connsiteY0" fmla="*/ 73986 h 218765"/>
                  <a:gd name="connsiteX1" fmla="*/ 246121 w 492241"/>
                  <a:gd name="connsiteY1" fmla="*/ 65035 h 218765"/>
                  <a:gd name="connsiteX2" fmla="*/ 231177 w 492241"/>
                  <a:gd name="connsiteY2" fmla="*/ 70973 h 218765"/>
                  <a:gd name="connsiteX3" fmla="*/ 215536 w 492241"/>
                  <a:gd name="connsiteY3" fmla="*/ 73986 h 218765"/>
                  <a:gd name="connsiteX4" fmla="*/ 13713 w 492241"/>
                  <a:gd name="connsiteY4" fmla="*/ 0 h 218765"/>
                  <a:gd name="connsiteX5" fmla="*/ 42181 w 492241"/>
                  <a:gd name="connsiteY5" fmla="*/ 153043 h 218765"/>
                  <a:gd name="connsiteX6" fmla="*/ 221251 w 492241"/>
                  <a:gd name="connsiteY6" fmla="*/ 218765 h 218765"/>
                  <a:gd name="connsiteX7" fmla="*/ 246121 w 492241"/>
                  <a:gd name="connsiteY7" fmla="*/ 218460 h 218765"/>
                  <a:gd name="connsiteX8" fmla="*/ 270990 w 492241"/>
                  <a:gd name="connsiteY8" fmla="*/ 218765 h 218765"/>
                  <a:gd name="connsiteX9" fmla="*/ 450060 w 492241"/>
                  <a:gd name="connsiteY9" fmla="*/ 153043 h 218765"/>
                  <a:gd name="connsiteX10" fmla="*/ 478528 w 492241"/>
                  <a:gd name="connsiteY10" fmla="*/ 0 h 218765"/>
                  <a:gd name="connsiteX11" fmla="*/ 276705 w 492241"/>
                  <a:gd name="connsiteY11" fmla="*/ 73986 h 218765"/>
                  <a:gd name="connsiteX0" fmla="*/ 276705 w 492241"/>
                  <a:gd name="connsiteY0" fmla="*/ 73986 h 218765"/>
                  <a:gd name="connsiteX1" fmla="*/ 246121 w 492241"/>
                  <a:gd name="connsiteY1" fmla="*/ 65035 h 218765"/>
                  <a:gd name="connsiteX2" fmla="*/ 215536 w 492241"/>
                  <a:gd name="connsiteY2" fmla="*/ 73986 h 218765"/>
                  <a:gd name="connsiteX3" fmla="*/ 13713 w 492241"/>
                  <a:gd name="connsiteY3" fmla="*/ 0 h 218765"/>
                  <a:gd name="connsiteX4" fmla="*/ 42181 w 492241"/>
                  <a:gd name="connsiteY4" fmla="*/ 153043 h 218765"/>
                  <a:gd name="connsiteX5" fmla="*/ 221251 w 492241"/>
                  <a:gd name="connsiteY5" fmla="*/ 218765 h 218765"/>
                  <a:gd name="connsiteX6" fmla="*/ 246121 w 492241"/>
                  <a:gd name="connsiteY6" fmla="*/ 218460 h 218765"/>
                  <a:gd name="connsiteX7" fmla="*/ 270990 w 492241"/>
                  <a:gd name="connsiteY7" fmla="*/ 218765 h 218765"/>
                  <a:gd name="connsiteX8" fmla="*/ 450060 w 492241"/>
                  <a:gd name="connsiteY8" fmla="*/ 153043 h 218765"/>
                  <a:gd name="connsiteX9" fmla="*/ 478528 w 492241"/>
                  <a:gd name="connsiteY9" fmla="*/ 0 h 218765"/>
                  <a:gd name="connsiteX10" fmla="*/ 276705 w 492241"/>
                  <a:gd name="connsiteY10" fmla="*/ 73986 h 218765"/>
                  <a:gd name="connsiteX0" fmla="*/ 276705 w 492241"/>
                  <a:gd name="connsiteY0" fmla="*/ 73986 h 218765"/>
                  <a:gd name="connsiteX1" fmla="*/ 215536 w 492241"/>
                  <a:gd name="connsiteY1" fmla="*/ 73986 h 218765"/>
                  <a:gd name="connsiteX2" fmla="*/ 13713 w 492241"/>
                  <a:gd name="connsiteY2" fmla="*/ 0 h 218765"/>
                  <a:gd name="connsiteX3" fmla="*/ 42181 w 492241"/>
                  <a:gd name="connsiteY3" fmla="*/ 153043 h 218765"/>
                  <a:gd name="connsiteX4" fmla="*/ 221251 w 492241"/>
                  <a:gd name="connsiteY4" fmla="*/ 218765 h 218765"/>
                  <a:gd name="connsiteX5" fmla="*/ 246121 w 492241"/>
                  <a:gd name="connsiteY5" fmla="*/ 218460 h 218765"/>
                  <a:gd name="connsiteX6" fmla="*/ 270990 w 492241"/>
                  <a:gd name="connsiteY6" fmla="*/ 218765 h 218765"/>
                  <a:gd name="connsiteX7" fmla="*/ 450060 w 492241"/>
                  <a:gd name="connsiteY7" fmla="*/ 153043 h 218765"/>
                  <a:gd name="connsiteX8" fmla="*/ 478528 w 492241"/>
                  <a:gd name="connsiteY8" fmla="*/ 0 h 218765"/>
                  <a:gd name="connsiteX9" fmla="*/ 276705 w 492241"/>
                  <a:gd name="connsiteY9" fmla="*/ 73986 h 218765"/>
                  <a:gd name="connsiteX0" fmla="*/ 276705 w 492241"/>
                  <a:gd name="connsiteY0" fmla="*/ 73986 h 218765"/>
                  <a:gd name="connsiteX1" fmla="*/ 215536 w 492241"/>
                  <a:gd name="connsiteY1" fmla="*/ 73986 h 218765"/>
                  <a:gd name="connsiteX2" fmla="*/ 13713 w 492241"/>
                  <a:gd name="connsiteY2" fmla="*/ 0 h 218765"/>
                  <a:gd name="connsiteX3" fmla="*/ 42181 w 492241"/>
                  <a:gd name="connsiteY3" fmla="*/ 153043 h 218765"/>
                  <a:gd name="connsiteX4" fmla="*/ 221251 w 492241"/>
                  <a:gd name="connsiteY4" fmla="*/ 218765 h 218765"/>
                  <a:gd name="connsiteX5" fmla="*/ 270990 w 492241"/>
                  <a:gd name="connsiteY5" fmla="*/ 218765 h 218765"/>
                  <a:gd name="connsiteX6" fmla="*/ 450060 w 492241"/>
                  <a:gd name="connsiteY6" fmla="*/ 153043 h 218765"/>
                  <a:gd name="connsiteX7" fmla="*/ 478528 w 492241"/>
                  <a:gd name="connsiteY7" fmla="*/ 0 h 218765"/>
                  <a:gd name="connsiteX8" fmla="*/ 276705 w 492241"/>
                  <a:gd name="connsiteY8" fmla="*/ 73986 h 21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241" h="218765">
                    <a:moveTo>
                      <a:pt x="276705" y="73986"/>
                    </a:moveTo>
                    <a:lnTo>
                      <a:pt x="215536" y="73986"/>
                    </a:lnTo>
                    <a:cubicBezTo>
                      <a:pt x="175214" y="75415"/>
                      <a:pt x="60636" y="48643"/>
                      <a:pt x="13713" y="0"/>
                    </a:cubicBezTo>
                    <a:cubicBezTo>
                      <a:pt x="-16982" y="37041"/>
                      <a:pt x="8844" y="129231"/>
                      <a:pt x="42181" y="153043"/>
                    </a:cubicBezTo>
                    <a:cubicBezTo>
                      <a:pt x="94569" y="192095"/>
                      <a:pt x="154576" y="216861"/>
                      <a:pt x="221251" y="218765"/>
                    </a:cubicBezTo>
                    <a:lnTo>
                      <a:pt x="270990" y="218765"/>
                    </a:lnTo>
                    <a:cubicBezTo>
                      <a:pt x="337665" y="216861"/>
                      <a:pt x="397672" y="192095"/>
                      <a:pt x="450060" y="153043"/>
                    </a:cubicBezTo>
                    <a:cubicBezTo>
                      <a:pt x="483397" y="129231"/>
                      <a:pt x="509223" y="37041"/>
                      <a:pt x="478528" y="0"/>
                    </a:cubicBezTo>
                    <a:cubicBezTo>
                      <a:pt x="431605" y="48643"/>
                      <a:pt x="317027" y="75415"/>
                      <a:pt x="276705" y="73986"/>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1048939" name="Freeform: Shape 29"/>
              <p:cNvSpPr/>
              <p:nvPr/>
            </p:nvSpPr>
            <p:spPr>
              <a:xfrm flipH="1">
                <a:off x="7711028" y="5715269"/>
                <a:ext cx="474698" cy="185003"/>
              </a:xfrm>
              <a:custGeom>
                <a:avLst/>
                <a:gdLst>
                  <a:gd name="connsiteX0" fmla="*/ 272998 w 469257"/>
                  <a:gd name="connsiteY0" fmla="*/ 0 h 186854"/>
                  <a:gd name="connsiteX1" fmla="*/ 240927 w 469257"/>
                  <a:gd name="connsiteY1" fmla="*/ 9630 h 186854"/>
                  <a:gd name="connsiteX2" fmla="*/ 210532 w 469257"/>
                  <a:gd name="connsiteY2" fmla="*/ 0 h 186854"/>
                  <a:gd name="connsiteX3" fmla="*/ 212010 w 469257"/>
                  <a:gd name="connsiteY3" fmla="*/ 12153 h 186854"/>
                  <a:gd name="connsiteX4" fmla="*/ 192184 w 469257"/>
                  <a:gd name="connsiteY4" fmla="*/ 12382 h 186854"/>
                  <a:gd name="connsiteX5" fmla="*/ 62533 w 469257"/>
                  <a:gd name="connsiteY5" fmla="*/ 36195 h 186854"/>
                  <a:gd name="connsiteX6" fmla="*/ 17306 w 469257"/>
                  <a:gd name="connsiteY6" fmla="*/ 145732 h 186854"/>
                  <a:gd name="connsiteX7" fmla="*/ 184222 w 469257"/>
                  <a:gd name="connsiteY7" fmla="*/ 186854 h 186854"/>
                  <a:gd name="connsiteX8" fmla="*/ 218718 w 469257"/>
                  <a:gd name="connsiteY8" fmla="*/ 186757 h 186854"/>
                  <a:gd name="connsiteX9" fmla="*/ 218780 w 469257"/>
                  <a:gd name="connsiteY9" fmla="*/ 186809 h 186854"/>
                  <a:gd name="connsiteX10" fmla="*/ 236671 w 469257"/>
                  <a:gd name="connsiteY10" fmla="*/ 186706 h 186854"/>
                  <a:gd name="connsiteX11" fmla="*/ 240927 w 469257"/>
                  <a:gd name="connsiteY11" fmla="*/ 186694 h 186854"/>
                  <a:gd name="connsiteX12" fmla="*/ 245967 w 469257"/>
                  <a:gd name="connsiteY12" fmla="*/ 186709 h 186854"/>
                  <a:gd name="connsiteX13" fmla="*/ 264296 w 469257"/>
                  <a:gd name="connsiteY13" fmla="*/ 186809 h 186854"/>
                  <a:gd name="connsiteX14" fmla="*/ 264352 w 469257"/>
                  <a:gd name="connsiteY14" fmla="*/ 186764 h 186854"/>
                  <a:gd name="connsiteX15" fmla="*/ 294667 w 469257"/>
                  <a:gd name="connsiteY15" fmla="*/ 186854 h 186854"/>
                  <a:gd name="connsiteX16" fmla="*/ 452856 w 469257"/>
                  <a:gd name="connsiteY16" fmla="*/ 145732 h 186854"/>
                  <a:gd name="connsiteX17" fmla="*/ 409994 w 469257"/>
                  <a:gd name="connsiteY17" fmla="*/ 36195 h 186854"/>
                  <a:gd name="connsiteX18" fmla="*/ 287121 w 469257"/>
                  <a:gd name="connsiteY18" fmla="*/ 12382 h 186854"/>
                  <a:gd name="connsiteX19" fmla="*/ 271434 w 469257"/>
                  <a:gd name="connsiteY19" fmla="*/ 12191 h 186854"/>
                  <a:gd name="connsiteX0" fmla="*/ 265444 w 461703"/>
                  <a:gd name="connsiteY0" fmla="*/ 0 h 186854"/>
                  <a:gd name="connsiteX1" fmla="*/ 233373 w 461703"/>
                  <a:gd name="connsiteY1" fmla="*/ 9630 h 186854"/>
                  <a:gd name="connsiteX2" fmla="*/ 202978 w 461703"/>
                  <a:gd name="connsiteY2" fmla="*/ 0 h 186854"/>
                  <a:gd name="connsiteX3" fmla="*/ 204456 w 461703"/>
                  <a:gd name="connsiteY3" fmla="*/ 12153 h 186854"/>
                  <a:gd name="connsiteX4" fmla="*/ 184630 w 461703"/>
                  <a:gd name="connsiteY4" fmla="*/ 12382 h 186854"/>
                  <a:gd name="connsiteX5" fmla="*/ 54979 w 461703"/>
                  <a:gd name="connsiteY5" fmla="*/ 36195 h 186854"/>
                  <a:gd name="connsiteX6" fmla="*/ 9752 w 461703"/>
                  <a:gd name="connsiteY6" fmla="*/ 145732 h 186854"/>
                  <a:gd name="connsiteX7" fmla="*/ 176668 w 461703"/>
                  <a:gd name="connsiteY7" fmla="*/ 186854 h 186854"/>
                  <a:gd name="connsiteX8" fmla="*/ 211164 w 461703"/>
                  <a:gd name="connsiteY8" fmla="*/ 186757 h 186854"/>
                  <a:gd name="connsiteX9" fmla="*/ 211226 w 461703"/>
                  <a:gd name="connsiteY9" fmla="*/ 186809 h 186854"/>
                  <a:gd name="connsiteX10" fmla="*/ 229117 w 461703"/>
                  <a:gd name="connsiteY10" fmla="*/ 186706 h 186854"/>
                  <a:gd name="connsiteX11" fmla="*/ 233373 w 461703"/>
                  <a:gd name="connsiteY11" fmla="*/ 186694 h 186854"/>
                  <a:gd name="connsiteX12" fmla="*/ 238413 w 461703"/>
                  <a:gd name="connsiteY12" fmla="*/ 186709 h 186854"/>
                  <a:gd name="connsiteX13" fmla="*/ 256742 w 461703"/>
                  <a:gd name="connsiteY13" fmla="*/ 186809 h 186854"/>
                  <a:gd name="connsiteX14" fmla="*/ 256798 w 461703"/>
                  <a:gd name="connsiteY14" fmla="*/ 186764 h 186854"/>
                  <a:gd name="connsiteX15" fmla="*/ 287113 w 461703"/>
                  <a:gd name="connsiteY15" fmla="*/ 186854 h 186854"/>
                  <a:gd name="connsiteX16" fmla="*/ 445302 w 461703"/>
                  <a:gd name="connsiteY16" fmla="*/ 145732 h 186854"/>
                  <a:gd name="connsiteX17" fmla="*/ 402440 w 461703"/>
                  <a:gd name="connsiteY17" fmla="*/ 36195 h 186854"/>
                  <a:gd name="connsiteX18" fmla="*/ 279567 w 461703"/>
                  <a:gd name="connsiteY18" fmla="*/ 12382 h 186854"/>
                  <a:gd name="connsiteX19" fmla="*/ 263880 w 461703"/>
                  <a:gd name="connsiteY19" fmla="*/ 12191 h 186854"/>
                  <a:gd name="connsiteX20" fmla="*/ 265444 w 461703"/>
                  <a:gd name="connsiteY20" fmla="*/ 0 h 186854"/>
                  <a:gd name="connsiteX0" fmla="*/ 265444 w 461703"/>
                  <a:gd name="connsiteY0" fmla="*/ 0 h 186854"/>
                  <a:gd name="connsiteX1" fmla="*/ 233373 w 461703"/>
                  <a:gd name="connsiteY1" fmla="*/ 9630 h 186854"/>
                  <a:gd name="connsiteX2" fmla="*/ 204456 w 461703"/>
                  <a:gd name="connsiteY2" fmla="*/ 12153 h 186854"/>
                  <a:gd name="connsiteX3" fmla="*/ 184630 w 461703"/>
                  <a:gd name="connsiteY3" fmla="*/ 12382 h 186854"/>
                  <a:gd name="connsiteX4" fmla="*/ 54979 w 461703"/>
                  <a:gd name="connsiteY4" fmla="*/ 36195 h 186854"/>
                  <a:gd name="connsiteX5" fmla="*/ 9752 w 461703"/>
                  <a:gd name="connsiteY5" fmla="*/ 145732 h 186854"/>
                  <a:gd name="connsiteX6" fmla="*/ 176668 w 461703"/>
                  <a:gd name="connsiteY6" fmla="*/ 186854 h 186854"/>
                  <a:gd name="connsiteX7" fmla="*/ 211164 w 461703"/>
                  <a:gd name="connsiteY7" fmla="*/ 186757 h 186854"/>
                  <a:gd name="connsiteX8" fmla="*/ 211226 w 461703"/>
                  <a:gd name="connsiteY8" fmla="*/ 186809 h 186854"/>
                  <a:gd name="connsiteX9" fmla="*/ 229117 w 461703"/>
                  <a:gd name="connsiteY9" fmla="*/ 186706 h 186854"/>
                  <a:gd name="connsiteX10" fmla="*/ 233373 w 461703"/>
                  <a:gd name="connsiteY10" fmla="*/ 186694 h 186854"/>
                  <a:gd name="connsiteX11" fmla="*/ 238413 w 461703"/>
                  <a:gd name="connsiteY11" fmla="*/ 186709 h 186854"/>
                  <a:gd name="connsiteX12" fmla="*/ 256742 w 461703"/>
                  <a:gd name="connsiteY12" fmla="*/ 186809 h 186854"/>
                  <a:gd name="connsiteX13" fmla="*/ 256798 w 461703"/>
                  <a:gd name="connsiteY13" fmla="*/ 186764 h 186854"/>
                  <a:gd name="connsiteX14" fmla="*/ 287113 w 461703"/>
                  <a:gd name="connsiteY14" fmla="*/ 186854 h 186854"/>
                  <a:gd name="connsiteX15" fmla="*/ 445302 w 461703"/>
                  <a:gd name="connsiteY15" fmla="*/ 145732 h 186854"/>
                  <a:gd name="connsiteX16" fmla="*/ 402440 w 461703"/>
                  <a:gd name="connsiteY16" fmla="*/ 36195 h 186854"/>
                  <a:gd name="connsiteX17" fmla="*/ 279567 w 461703"/>
                  <a:gd name="connsiteY17" fmla="*/ 12382 h 186854"/>
                  <a:gd name="connsiteX18" fmla="*/ 263880 w 461703"/>
                  <a:gd name="connsiteY18" fmla="*/ 12191 h 186854"/>
                  <a:gd name="connsiteX19" fmla="*/ 265444 w 461703"/>
                  <a:gd name="connsiteY19" fmla="*/ 0 h 186854"/>
                  <a:gd name="connsiteX0" fmla="*/ 263880 w 461703"/>
                  <a:gd name="connsiteY0" fmla="*/ 2561 h 177224"/>
                  <a:gd name="connsiteX1" fmla="*/ 233373 w 461703"/>
                  <a:gd name="connsiteY1" fmla="*/ 0 h 177224"/>
                  <a:gd name="connsiteX2" fmla="*/ 204456 w 461703"/>
                  <a:gd name="connsiteY2" fmla="*/ 2523 h 177224"/>
                  <a:gd name="connsiteX3" fmla="*/ 184630 w 461703"/>
                  <a:gd name="connsiteY3" fmla="*/ 2752 h 177224"/>
                  <a:gd name="connsiteX4" fmla="*/ 54979 w 461703"/>
                  <a:gd name="connsiteY4" fmla="*/ 26565 h 177224"/>
                  <a:gd name="connsiteX5" fmla="*/ 9752 w 461703"/>
                  <a:gd name="connsiteY5" fmla="*/ 136102 h 177224"/>
                  <a:gd name="connsiteX6" fmla="*/ 176668 w 461703"/>
                  <a:gd name="connsiteY6" fmla="*/ 177224 h 177224"/>
                  <a:gd name="connsiteX7" fmla="*/ 211164 w 461703"/>
                  <a:gd name="connsiteY7" fmla="*/ 177127 h 177224"/>
                  <a:gd name="connsiteX8" fmla="*/ 211226 w 461703"/>
                  <a:gd name="connsiteY8" fmla="*/ 177179 h 177224"/>
                  <a:gd name="connsiteX9" fmla="*/ 229117 w 461703"/>
                  <a:gd name="connsiteY9" fmla="*/ 177076 h 177224"/>
                  <a:gd name="connsiteX10" fmla="*/ 233373 w 461703"/>
                  <a:gd name="connsiteY10" fmla="*/ 177064 h 177224"/>
                  <a:gd name="connsiteX11" fmla="*/ 238413 w 461703"/>
                  <a:gd name="connsiteY11" fmla="*/ 177079 h 177224"/>
                  <a:gd name="connsiteX12" fmla="*/ 256742 w 461703"/>
                  <a:gd name="connsiteY12" fmla="*/ 177179 h 177224"/>
                  <a:gd name="connsiteX13" fmla="*/ 256798 w 461703"/>
                  <a:gd name="connsiteY13" fmla="*/ 177134 h 177224"/>
                  <a:gd name="connsiteX14" fmla="*/ 287113 w 461703"/>
                  <a:gd name="connsiteY14" fmla="*/ 177224 h 177224"/>
                  <a:gd name="connsiteX15" fmla="*/ 445302 w 461703"/>
                  <a:gd name="connsiteY15" fmla="*/ 136102 h 177224"/>
                  <a:gd name="connsiteX16" fmla="*/ 402440 w 461703"/>
                  <a:gd name="connsiteY16" fmla="*/ 26565 h 177224"/>
                  <a:gd name="connsiteX17" fmla="*/ 279567 w 461703"/>
                  <a:gd name="connsiteY17" fmla="*/ 2752 h 177224"/>
                  <a:gd name="connsiteX18" fmla="*/ 263880 w 461703"/>
                  <a:gd name="connsiteY18" fmla="*/ 2561 h 177224"/>
                  <a:gd name="connsiteX0" fmla="*/ 263880 w 461703"/>
                  <a:gd name="connsiteY0" fmla="*/ 582 h 175245"/>
                  <a:gd name="connsiteX1" fmla="*/ 204456 w 461703"/>
                  <a:gd name="connsiteY1" fmla="*/ 544 h 175245"/>
                  <a:gd name="connsiteX2" fmla="*/ 184630 w 461703"/>
                  <a:gd name="connsiteY2" fmla="*/ 773 h 175245"/>
                  <a:gd name="connsiteX3" fmla="*/ 54979 w 461703"/>
                  <a:gd name="connsiteY3" fmla="*/ 24586 h 175245"/>
                  <a:gd name="connsiteX4" fmla="*/ 9752 w 461703"/>
                  <a:gd name="connsiteY4" fmla="*/ 134123 h 175245"/>
                  <a:gd name="connsiteX5" fmla="*/ 176668 w 461703"/>
                  <a:gd name="connsiteY5" fmla="*/ 175245 h 175245"/>
                  <a:gd name="connsiteX6" fmla="*/ 211164 w 461703"/>
                  <a:gd name="connsiteY6" fmla="*/ 175148 h 175245"/>
                  <a:gd name="connsiteX7" fmla="*/ 211226 w 461703"/>
                  <a:gd name="connsiteY7" fmla="*/ 175200 h 175245"/>
                  <a:gd name="connsiteX8" fmla="*/ 229117 w 461703"/>
                  <a:gd name="connsiteY8" fmla="*/ 175097 h 175245"/>
                  <a:gd name="connsiteX9" fmla="*/ 233373 w 461703"/>
                  <a:gd name="connsiteY9" fmla="*/ 175085 h 175245"/>
                  <a:gd name="connsiteX10" fmla="*/ 238413 w 461703"/>
                  <a:gd name="connsiteY10" fmla="*/ 175100 h 175245"/>
                  <a:gd name="connsiteX11" fmla="*/ 256742 w 461703"/>
                  <a:gd name="connsiteY11" fmla="*/ 175200 h 175245"/>
                  <a:gd name="connsiteX12" fmla="*/ 256798 w 461703"/>
                  <a:gd name="connsiteY12" fmla="*/ 175155 h 175245"/>
                  <a:gd name="connsiteX13" fmla="*/ 287113 w 461703"/>
                  <a:gd name="connsiteY13" fmla="*/ 175245 h 175245"/>
                  <a:gd name="connsiteX14" fmla="*/ 445302 w 461703"/>
                  <a:gd name="connsiteY14" fmla="*/ 134123 h 175245"/>
                  <a:gd name="connsiteX15" fmla="*/ 402440 w 461703"/>
                  <a:gd name="connsiteY15" fmla="*/ 24586 h 175245"/>
                  <a:gd name="connsiteX16" fmla="*/ 279567 w 461703"/>
                  <a:gd name="connsiteY16" fmla="*/ 773 h 175245"/>
                  <a:gd name="connsiteX17" fmla="*/ 263880 w 461703"/>
                  <a:gd name="connsiteY17" fmla="*/ 582 h 175245"/>
                  <a:gd name="connsiteX0" fmla="*/ 275844 w 473667"/>
                  <a:gd name="connsiteY0" fmla="*/ 582 h 175245"/>
                  <a:gd name="connsiteX1" fmla="*/ 216420 w 473667"/>
                  <a:gd name="connsiteY1" fmla="*/ 544 h 175245"/>
                  <a:gd name="connsiteX2" fmla="*/ 196594 w 473667"/>
                  <a:gd name="connsiteY2" fmla="*/ 773 h 175245"/>
                  <a:gd name="connsiteX3" fmla="*/ 66943 w 473667"/>
                  <a:gd name="connsiteY3" fmla="*/ 24586 h 175245"/>
                  <a:gd name="connsiteX4" fmla="*/ 21716 w 473667"/>
                  <a:gd name="connsiteY4" fmla="*/ 134123 h 175245"/>
                  <a:gd name="connsiteX5" fmla="*/ 188632 w 473667"/>
                  <a:gd name="connsiteY5" fmla="*/ 175245 h 175245"/>
                  <a:gd name="connsiteX6" fmla="*/ 223128 w 473667"/>
                  <a:gd name="connsiteY6" fmla="*/ 175148 h 175245"/>
                  <a:gd name="connsiteX7" fmla="*/ 223190 w 473667"/>
                  <a:gd name="connsiteY7" fmla="*/ 175200 h 175245"/>
                  <a:gd name="connsiteX8" fmla="*/ 241081 w 473667"/>
                  <a:gd name="connsiteY8" fmla="*/ 175097 h 175245"/>
                  <a:gd name="connsiteX9" fmla="*/ 245337 w 473667"/>
                  <a:gd name="connsiteY9" fmla="*/ 175085 h 175245"/>
                  <a:gd name="connsiteX10" fmla="*/ 250377 w 473667"/>
                  <a:gd name="connsiteY10" fmla="*/ 175100 h 175245"/>
                  <a:gd name="connsiteX11" fmla="*/ 268706 w 473667"/>
                  <a:gd name="connsiteY11" fmla="*/ 175200 h 175245"/>
                  <a:gd name="connsiteX12" fmla="*/ 268762 w 473667"/>
                  <a:gd name="connsiteY12" fmla="*/ 175155 h 175245"/>
                  <a:gd name="connsiteX13" fmla="*/ 299077 w 473667"/>
                  <a:gd name="connsiteY13" fmla="*/ 175245 h 175245"/>
                  <a:gd name="connsiteX14" fmla="*/ 457266 w 473667"/>
                  <a:gd name="connsiteY14" fmla="*/ 134123 h 175245"/>
                  <a:gd name="connsiteX15" fmla="*/ 414404 w 473667"/>
                  <a:gd name="connsiteY15" fmla="*/ 24586 h 175245"/>
                  <a:gd name="connsiteX16" fmla="*/ 291531 w 473667"/>
                  <a:gd name="connsiteY16" fmla="*/ 773 h 175245"/>
                  <a:gd name="connsiteX17" fmla="*/ 275844 w 473667"/>
                  <a:gd name="connsiteY17" fmla="*/ 582 h 175245"/>
                  <a:gd name="connsiteX0" fmla="*/ 276433 w 474256"/>
                  <a:gd name="connsiteY0" fmla="*/ 421 h 175084"/>
                  <a:gd name="connsiteX1" fmla="*/ 217009 w 474256"/>
                  <a:gd name="connsiteY1" fmla="*/ 383 h 175084"/>
                  <a:gd name="connsiteX2" fmla="*/ 197183 w 474256"/>
                  <a:gd name="connsiteY2" fmla="*/ 612 h 175084"/>
                  <a:gd name="connsiteX3" fmla="*/ 67532 w 474256"/>
                  <a:gd name="connsiteY3" fmla="*/ 24425 h 175084"/>
                  <a:gd name="connsiteX4" fmla="*/ 22305 w 474256"/>
                  <a:gd name="connsiteY4" fmla="*/ 133962 h 175084"/>
                  <a:gd name="connsiteX5" fmla="*/ 189221 w 474256"/>
                  <a:gd name="connsiteY5" fmla="*/ 175084 h 175084"/>
                  <a:gd name="connsiteX6" fmla="*/ 223717 w 474256"/>
                  <a:gd name="connsiteY6" fmla="*/ 174987 h 175084"/>
                  <a:gd name="connsiteX7" fmla="*/ 223779 w 474256"/>
                  <a:gd name="connsiteY7" fmla="*/ 175039 h 175084"/>
                  <a:gd name="connsiteX8" fmla="*/ 241670 w 474256"/>
                  <a:gd name="connsiteY8" fmla="*/ 174936 h 175084"/>
                  <a:gd name="connsiteX9" fmla="*/ 245926 w 474256"/>
                  <a:gd name="connsiteY9" fmla="*/ 174924 h 175084"/>
                  <a:gd name="connsiteX10" fmla="*/ 250966 w 474256"/>
                  <a:gd name="connsiteY10" fmla="*/ 174939 h 175084"/>
                  <a:gd name="connsiteX11" fmla="*/ 269295 w 474256"/>
                  <a:gd name="connsiteY11" fmla="*/ 175039 h 175084"/>
                  <a:gd name="connsiteX12" fmla="*/ 269351 w 474256"/>
                  <a:gd name="connsiteY12" fmla="*/ 174994 h 175084"/>
                  <a:gd name="connsiteX13" fmla="*/ 299666 w 474256"/>
                  <a:gd name="connsiteY13" fmla="*/ 175084 h 175084"/>
                  <a:gd name="connsiteX14" fmla="*/ 457855 w 474256"/>
                  <a:gd name="connsiteY14" fmla="*/ 133962 h 175084"/>
                  <a:gd name="connsiteX15" fmla="*/ 414993 w 474256"/>
                  <a:gd name="connsiteY15" fmla="*/ 24425 h 175084"/>
                  <a:gd name="connsiteX16" fmla="*/ 292120 w 474256"/>
                  <a:gd name="connsiteY16" fmla="*/ 612 h 175084"/>
                  <a:gd name="connsiteX17" fmla="*/ 276433 w 474256"/>
                  <a:gd name="connsiteY17" fmla="*/ 421 h 175084"/>
                  <a:gd name="connsiteX0" fmla="*/ 276433 w 474256"/>
                  <a:gd name="connsiteY0" fmla="*/ 200 h 174863"/>
                  <a:gd name="connsiteX1" fmla="*/ 217009 w 474256"/>
                  <a:gd name="connsiteY1" fmla="*/ 162 h 174863"/>
                  <a:gd name="connsiteX2" fmla="*/ 67532 w 474256"/>
                  <a:gd name="connsiteY2" fmla="*/ 24204 h 174863"/>
                  <a:gd name="connsiteX3" fmla="*/ 22305 w 474256"/>
                  <a:gd name="connsiteY3" fmla="*/ 133741 h 174863"/>
                  <a:gd name="connsiteX4" fmla="*/ 189221 w 474256"/>
                  <a:gd name="connsiteY4" fmla="*/ 174863 h 174863"/>
                  <a:gd name="connsiteX5" fmla="*/ 223717 w 474256"/>
                  <a:gd name="connsiteY5" fmla="*/ 174766 h 174863"/>
                  <a:gd name="connsiteX6" fmla="*/ 223779 w 474256"/>
                  <a:gd name="connsiteY6" fmla="*/ 174818 h 174863"/>
                  <a:gd name="connsiteX7" fmla="*/ 241670 w 474256"/>
                  <a:gd name="connsiteY7" fmla="*/ 174715 h 174863"/>
                  <a:gd name="connsiteX8" fmla="*/ 245926 w 474256"/>
                  <a:gd name="connsiteY8" fmla="*/ 174703 h 174863"/>
                  <a:gd name="connsiteX9" fmla="*/ 250966 w 474256"/>
                  <a:gd name="connsiteY9" fmla="*/ 174718 h 174863"/>
                  <a:gd name="connsiteX10" fmla="*/ 269295 w 474256"/>
                  <a:gd name="connsiteY10" fmla="*/ 174818 h 174863"/>
                  <a:gd name="connsiteX11" fmla="*/ 269351 w 474256"/>
                  <a:gd name="connsiteY11" fmla="*/ 174773 h 174863"/>
                  <a:gd name="connsiteX12" fmla="*/ 299666 w 474256"/>
                  <a:gd name="connsiteY12" fmla="*/ 174863 h 174863"/>
                  <a:gd name="connsiteX13" fmla="*/ 457855 w 474256"/>
                  <a:gd name="connsiteY13" fmla="*/ 133741 h 174863"/>
                  <a:gd name="connsiteX14" fmla="*/ 414993 w 474256"/>
                  <a:gd name="connsiteY14" fmla="*/ 24204 h 174863"/>
                  <a:gd name="connsiteX15" fmla="*/ 292120 w 474256"/>
                  <a:gd name="connsiteY15" fmla="*/ 391 h 174863"/>
                  <a:gd name="connsiteX16" fmla="*/ 276433 w 474256"/>
                  <a:gd name="connsiteY16" fmla="*/ 200 h 174863"/>
                  <a:gd name="connsiteX0" fmla="*/ 292120 w 474256"/>
                  <a:gd name="connsiteY0" fmla="*/ 391 h 174863"/>
                  <a:gd name="connsiteX1" fmla="*/ 217009 w 474256"/>
                  <a:gd name="connsiteY1" fmla="*/ 162 h 174863"/>
                  <a:gd name="connsiteX2" fmla="*/ 67532 w 474256"/>
                  <a:gd name="connsiteY2" fmla="*/ 24204 h 174863"/>
                  <a:gd name="connsiteX3" fmla="*/ 22305 w 474256"/>
                  <a:gd name="connsiteY3" fmla="*/ 133741 h 174863"/>
                  <a:gd name="connsiteX4" fmla="*/ 189221 w 474256"/>
                  <a:gd name="connsiteY4" fmla="*/ 174863 h 174863"/>
                  <a:gd name="connsiteX5" fmla="*/ 223717 w 474256"/>
                  <a:gd name="connsiteY5" fmla="*/ 174766 h 174863"/>
                  <a:gd name="connsiteX6" fmla="*/ 223779 w 474256"/>
                  <a:gd name="connsiteY6" fmla="*/ 174818 h 174863"/>
                  <a:gd name="connsiteX7" fmla="*/ 241670 w 474256"/>
                  <a:gd name="connsiteY7" fmla="*/ 174715 h 174863"/>
                  <a:gd name="connsiteX8" fmla="*/ 245926 w 474256"/>
                  <a:gd name="connsiteY8" fmla="*/ 174703 h 174863"/>
                  <a:gd name="connsiteX9" fmla="*/ 250966 w 474256"/>
                  <a:gd name="connsiteY9" fmla="*/ 174718 h 174863"/>
                  <a:gd name="connsiteX10" fmla="*/ 269295 w 474256"/>
                  <a:gd name="connsiteY10" fmla="*/ 174818 h 174863"/>
                  <a:gd name="connsiteX11" fmla="*/ 269351 w 474256"/>
                  <a:gd name="connsiteY11" fmla="*/ 174773 h 174863"/>
                  <a:gd name="connsiteX12" fmla="*/ 299666 w 474256"/>
                  <a:gd name="connsiteY12" fmla="*/ 174863 h 174863"/>
                  <a:gd name="connsiteX13" fmla="*/ 457855 w 474256"/>
                  <a:gd name="connsiteY13" fmla="*/ 133741 h 174863"/>
                  <a:gd name="connsiteX14" fmla="*/ 414993 w 474256"/>
                  <a:gd name="connsiteY14" fmla="*/ 24204 h 174863"/>
                  <a:gd name="connsiteX15" fmla="*/ 292120 w 474256"/>
                  <a:gd name="connsiteY15" fmla="*/ 391 h 174863"/>
                  <a:gd name="connsiteX0" fmla="*/ 291244 w 473380"/>
                  <a:gd name="connsiteY0" fmla="*/ 2804 h 177276"/>
                  <a:gd name="connsiteX1" fmla="*/ 185223 w 473380"/>
                  <a:gd name="connsiteY1" fmla="*/ 0 h 177276"/>
                  <a:gd name="connsiteX2" fmla="*/ 66656 w 473380"/>
                  <a:gd name="connsiteY2" fmla="*/ 26617 h 177276"/>
                  <a:gd name="connsiteX3" fmla="*/ 21429 w 473380"/>
                  <a:gd name="connsiteY3" fmla="*/ 136154 h 177276"/>
                  <a:gd name="connsiteX4" fmla="*/ 188345 w 473380"/>
                  <a:gd name="connsiteY4" fmla="*/ 177276 h 177276"/>
                  <a:gd name="connsiteX5" fmla="*/ 222841 w 473380"/>
                  <a:gd name="connsiteY5" fmla="*/ 177179 h 177276"/>
                  <a:gd name="connsiteX6" fmla="*/ 222903 w 473380"/>
                  <a:gd name="connsiteY6" fmla="*/ 177231 h 177276"/>
                  <a:gd name="connsiteX7" fmla="*/ 240794 w 473380"/>
                  <a:gd name="connsiteY7" fmla="*/ 177128 h 177276"/>
                  <a:gd name="connsiteX8" fmla="*/ 245050 w 473380"/>
                  <a:gd name="connsiteY8" fmla="*/ 177116 h 177276"/>
                  <a:gd name="connsiteX9" fmla="*/ 250090 w 473380"/>
                  <a:gd name="connsiteY9" fmla="*/ 177131 h 177276"/>
                  <a:gd name="connsiteX10" fmla="*/ 268419 w 473380"/>
                  <a:gd name="connsiteY10" fmla="*/ 177231 h 177276"/>
                  <a:gd name="connsiteX11" fmla="*/ 268475 w 473380"/>
                  <a:gd name="connsiteY11" fmla="*/ 177186 h 177276"/>
                  <a:gd name="connsiteX12" fmla="*/ 298790 w 473380"/>
                  <a:gd name="connsiteY12" fmla="*/ 177276 h 177276"/>
                  <a:gd name="connsiteX13" fmla="*/ 456979 w 473380"/>
                  <a:gd name="connsiteY13" fmla="*/ 136154 h 177276"/>
                  <a:gd name="connsiteX14" fmla="*/ 414117 w 473380"/>
                  <a:gd name="connsiteY14" fmla="*/ 26617 h 177276"/>
                  <a:gd name="connsiteX15" fmla="*/ 291244 w 473380"/>
                  <a:gd name="connsiteY15" fmla="*/ 2804 h 177276"/>
                  <a:gd name="connsiteX0" fmla="*/ 288668 w 473380"/>
                  <a:gd name="connsiteY0" fmla="*/ 237 h 185012"/>
                  <a:gd name="connsiteX1" fmla="*/ 185223 w 473380"/>
                  <a:gd name="connsiteY1" fmla="*/ 7736 h 185012"/>
                  <a:gd name="connsiteX2" fmla="*/ 66656 w 473380"/>
                  <a:gd name="connsiteY2" fmla="*/ 34353 h 185012"/>
                  <a:gd name="connsiteX3" fmla="*/ 21429 w 473380"/>
                  <a:gd name="connsiteY3" fmla="*/ 143890 h 185012"/>
                  <a:gd name="connsiteX4" fmla="*/ 188345 w 473380"/>
                  <a:gd name="connsiteY4" fmla="*/ 185012 h 185012"/>
                  <a:gd name="connsiteX5" fmla="*/ 222841 w 473380"/>
                  <a:gd name="connsiteY5" fmla="*/ 184915 h 185012"/>
                  <a:gd name="connsiteX6" fmla="*/ 222903 w 473380"/>
                  <a:gd name="connsiteY6" fmla="*/ 184967 h 185012"/>
                  <a:gd name="connsiteX7" fmla="*/ 240794 w 473380"/>
                  <a:gd name="connsiteY7" fmla="*/ 184864 h 185012"/>
                  <a:gd name="connsiteX8" fmla="*/ 245050 w 473380"/>
                  <a:gd name="connsiteY8" fmla="*/ 184852 h 185012"/>
                  <a:gd name="connsiteX9" fmla="*/ 250090 w 473380"/>
                  <a:gd name="connsiteY9" fmla="*/ 184867 h 185012"/>
                  <a:gd name="connsiteX10" fmla="*/ 268419 w 473380"/>
                  <a:gd name="connsiteY10" fmla="*/ 184967 h 185012"/>
                  <a:gd name="connsiteX11" fmla="*/ 268475 w 473380"/>
                  <a:gd name="connsiteY11" fmla="*/ 184922 h 185012"/>
                  <a:gd name="connsiteX12" fmla="*/ 298790 w 473380"/>
                  <a:gd name="connsiteY12" fmla="*/ 185012 h 185012"/>
                  <a:gd name="connsiteX13" fmla="*/ 456979 w 473380"/>
                  <a:gd name="connsiteY13" fmla="*/ 143890 h 185012"/>
                  <a:gd name="connsiteX14" fmla="*/ 414117 w 473380"/>
                  <a:gd name="connsiteY14" fmla="*/ 34353 h 185012"/>
                  <a:gd name="connsiteX15" fmla="*/ 288668 w 473380"/>
                  <a:gd name="connsiteY15" fmla="*/ 237 h 185012"/>
                  <a:gd name="connsiteX0" fmla="*/ 414117 w 473380"/>
                  <a:gd name="connsiteY0" fmla="*/ 26617 h 177276"/>
                  <a:gd name="connsiteX1" fmla="*/ 185223 w 473380"/>
                  <a:gd name="connsiteY1" fmla="*/ 0 h 177276"/>
                  <a:gd name="connsiteX2" fmla="*/ 66656 w 473380"/>
                  <a:gd name="connsiteY2" fmla="*/ 26617 h 177276"/>
                  <a:gd name="connsiteX3" fmla="*/ 21429 w 473380"/>
                  <a:gd name="connsiteY3" fmla="*/ 136154 h 177276"/>
                  <a:gd name="connsiteX4" fmla="*/ 188345 w 473380"/>
                  <a:gd name="connsiteY4" fmla="*/ 177276 h 177276"/>
                  <a:gd name="connsiteX5" fmla="*/ 222841 w 473380"/>
                  <a:gd name="connsiteY5" fmla="*/ 177179 h 177276"/>
                  <a:gd name="connsiteX6" fmla="*/ 222903 w 473380"/>
                  <a:gd name="connsiteY6" fmla="*/ 177231 h 177276"/>
                  <a:gd name="connsiteX7" fmla="*/ 240794 w 473380"/>
                  <a:gd name="connsiteY7" fmla="*/ 177128 h 177276"/>
                  <a:gd name="connsiteX8" fmla="*/ 245050 w 473380"/>
                  <a:gd name="connsiteY8" fmla="*/ 177116 h 177276"/>
                  <a:gd name="connsiteX9" fmla="*/ 250090 w 473380"/>
                  <a:gd name="connsiteY9" fmla="*/ 177131 h 177276"/>
                  <a:gd name="connsiteX10" fmla="*/ 268419 w 473380"/>
                  <a:gd name="connsiteY10" fmla="*/ 177231 h 177276"/>
                  <a:gd name="connsiteX11" fmla="*/ 268475 w 473380"/>
                  <a:gd name="connsiteY11" fmla="*/ 177186 h 177276"/>
                  <a:gd name="connsiteX12" fmla="*/ 298790 w 473380"/>
                  <a:gd name="connsiteY12" fmla="*/ 177276 h 177276"/>
                  <a:gd name="connsiteX13" fmla="*/ 456979 w 473380"/>
                  <a:gd name="connsiteY13" fmla="*/ 136154 h 177276"/>
                  <a:gd name="connsiteX14" fmla="*/ 414117 w 473380"/>
                  <a:gd name="connsiteY14" fmla="*/ 26617 h 177276"/>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24159 w 474698"/>
                  <a:gd name="connsiteY5" fmla="*/ 184906 h 185003"/>
                  <a:gd name="connsiteX6" fmla="*/ 224221 w 474698"/>
                  <a:gd name="connsiteY6" fmla="*/ 184958 h 185003"/>
                  <a:gd name="connsiteX7" fmla="*/ 242112 w 474698"/>
                  <a:gd name="connsiteY7" fmla="*/ 184855 h 185003"/>
                  <a:gd name="connsiteX8" fmla="*/ 246368 w 474698"/>
                  <a:gd name="connsiteY8" fmla="*/ 184843 h 185003"/>
                  <a:gd name="connsiteX9" fmla="*/ 251408 w 474698"/>
                  <a:gd name="connsiteY9" fmla="*/ 184858 h 185003"/>
                  <a:gd name="connsiteX10" fmla="*/ 269737 w 474698"/>
                  <a:gd name="connsiteY10" fmla="*/ 184958 h 185003"/>
                  <a:gd name="connsiteX11" fmla="*/ 269793 w 474698"/>
                  <a:gd name="connsiteY11" fmla="*/ 184913 h 185003"/>
                  <a:gd name="connsiteX12" fmla="*/ 300108 w 474698"/>
                  <a:gd name="connsiteY12" fmla="*/ 185003 h 185003"/>
                  <a:gd name="connsiteX13" fmla="*/ 458297 w 474698"/>
                  <a:gd name="connsiteY13" fmla="*/ 143881 h 185003"/>
                  <a:gd name="connsiteX14" fmla="*/ 415435 w 474698"/>
                  <a:gd name="connsiteY14"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24159 w 474698"/>
                  <a:gd name="connsiteY5" fmla="*/ 184906 h 185003"/>
                  <a:gd name="connsiteX6" fmla="*/ 242112 w 474698"/>
                  <a:gd name="connsiteY6" fmla="*/ 184855 h 185003"/>
                  <a:gd name="connsiteX7" fmla="*/ 246368 w 474698"/>
                  <a:gd name="connsiteY7" fmla="*/ 184843 h 185003"/>
                  <a:gd name="connsiteX8" fmla="*/ 251408 w 474698"/>
                  <a:gd name="connsiteY8" fmla="*/ 184858 h 185003"/>
                  <a:gd name="connsiteX9" fmla="*/ 269737 w 474698"/>
                  <a:gd name="connsiteY9" fmla="*/ 184958 h 185003"/>
                  <a:gd name="connsiteX10" fmla="*/ 269793 w 474698"/>
                  <a:gd name="connsiteY10" fmla="*/ 184913 h 185003"/>
                  <a:gd name="connsiteX11" fmla="*/ 300108 w 474698"/>
                  <a:gd name="connsiteY11" fmla="*/ 185003 h 185003"/>
                  <a:gd name="connsiteX12" fmla="*/ 458297 w 474698"/>
                  <a:gd name="connsiteY12" fmla="*/ 143881 h 185003"/>
                  <a:gd name="connsiteX13" fmla="*/ 415435 w 474698"/>
                  <a:gd name="connsiteY13"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46368 w 474698"/>
                  <a:gd name="connsiteY6" fmla="*/ 184843 h 185003"/>
                  <a:gd name="connsiteX7" fmla="*/ 251408 w 474698"/>
                  <a:gd name="connsiteY7" fmla="*/ 184858 h 185003"/>
                  <a:gd name="connsiteX8" fmla="*/ 269737 w 474698"/>
                  <a:gd name="connsiteY8" fmla="*/ 184958 h 185003"/>
                  <a:gd name="connsiteX9" fmla="*/ 269793 w 474698"/>
                  <a:gd name="connsiteY9" fmla="*/ 184913 h 185003"/>
                  <a:gd name="connsiteX10" fmla="*/ 300108 w 474698"/>
                  <a:gd name="connsiteY10" fmla="*/ 185003 h 185003"/>
                  <a:gd name="connsiteX11" fmla="*/ 458297 w 474698"/>
                  <a:gd name="connsiteY11" fmla="*/ 143881 h 185003"/>
                  <a:gd name="connsiteX12" fmla="*/ 415435 w 474698"/>
                  <a:gd name="connsiteY12"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46368 w 474698"/>
                  <a:gd name="connsiteY6" fmla="*/ 184843 h 185003"/>
                  <a:gd name="connsiteX7" fmla="*/ 269737 w 474698"/>
                  <a:gd name="connsiteY7" fmla="*/ 184958 h 185003"/>
                  <a:gd name="connsiteX8" fmla="*/ 269793 w 474698"/>
                  <a:gd name="connsiteY8" fmla="*/ 184913 h 185003"/>
                  <a:gd name="connsiteX9" fmla="*/ 300108 w 474698"/>
                  <a:gd name="connsiteY9" fmla="*/ 185003 h 185003"/>
                  <a:gd name="connsiteX10" fmla="*/ 458297 w 474698"/>
                  <a:gd name="connsiteY10" fmla="*/ 143881 h 185003"/>
                  <a:gd name="connsiteX11" fmla="*/ 415435 w 474698"/>
                  <a:gd name="connsiteY11"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69737 w 474698"/>
                  <a:gd name="connsiteY6" fmla="*/ 184958 h 185003"/>
                  <a:gd name="connsiteX7" fmla="*/ 269793 w 474698"/>
                  <a:gd name="connsiteY7" fmla="*/ 184913 h 185003"/>
                  <a:gd name="connsiteX8" fmla="*/ 300108 w 474698"/>
                  <a:gd name="connsiteY8" fmla="*/ 185003 h 185003"/>
                  <a:gd name="connsiteX9" fmla="*/ 458297 w 474698"/>
                  <a:gd name="connsiteY9" fmla="*/ 143881 h 185003"/>
                  <a:gd name="connsiteX10" fmla="*/ 415435 w 474698"/>
                  <a:gd name="connsiteY10" fmla="*/ 34344 h 185003"/>
                  <a:gd name="connsiteX0" fmla="*/ 415435 w 474698"/>
                  <a:gd name="connsiteY0" fmla="*/ 34344 h 188039"/>
                  <a:gd name="connsiteX1" fmla="*/ 235481 w 474698"/>
                  <a:gd name="connsiteY1" fmla="*/ 0 h 188039"/>
                  <a:gd name="connsiteX2" fmla="*/ 67974 w 474698"/>
                  <a:gd name="connsiteY2" fmla="*/ 34344 h 188039"/>
                  <a:gd name="connsiteX3" fmla="*/ 22747 w 474698"/>
                  <a:gd name="connsiteY3" fmla="*/ 143881 h 188039"/>
                  <a:gd name="connsiteX4" fmla="*/ 189663 w 474698"/>
                  <a:gd name="connsiteY4" fmla="*/ 185003 h 188039"/>
                  <a:gd name="connsiteX5" fmla="*/ 242112 w 474698"/>
                  <a:gd name="connsiteY5" fmla="*/ 184855 h 188039"/>
                  <a:gd name="connsiteX6" fmla="*/ 269737 w 474698"/>
                  <a:gd name="connsiteY6" fmla="*/ 184958 h 188039"/>
                  <a:gd name="connsiteX7" fmla="*/ 300108 w 474698"/>
                  <a:gd name="connsiteY7" fmla="*/ 185003 h 188039"/>
                  <a:gd name="connsiteX8" fmla="*/ 458297 w 474698"/>
                  <a:gd name="connsiteY8" fmla="*/ 143881 h 188039"/>
                  <a:gd name="connsiteX9" fmla="*/ 415435 w 474698"/>
                  <a:gd name="connsiteY9" fmla="*/ 34344 h 188039"/>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300108 w 474698"/>
                  <a:gd name="connsiteY6" fmla="*/ 185003 h 185003"/>
                  <a:gd name="connsiteX7" fmla="*/ 458297 w 474698"/>
                  <a:gd name="connsiteY7" fmla="*/ 143881 h 185003"/>
                  <a:gd name="connsiteX8" fmla="*/ 415435 w 474698"/>
                  <a:gd name="connsiteY8"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300108 w 474698"/>
                  <a:gd name="connsiteY5" fmla="*/ 185003 h 185003"/>
                  <a:gd name="connsiteX6" fmla="*/ 458297 w 474698"/>
                  <a:gd name="connsiteY6" fmla="*/ 143881 h 185003"/>
                  <a:gd name="connsiteX7" fmla="*/ 415435 w 474698"/>
                  <a:gd name="connsiteY7" fmla="*/ 34344 h 185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698" h="185003">
                    <a:moveTo>
                      <a:pt x="415435" y="34344"/>
                    </a:moveTo>
                    <a:cubicBezTo>
                      <a:pt x="370142" y="11652"/>
                      <a:pt x="293391" y="0"/>
                      <a:pt x="235481" y="0"/>
                    </a:cubicBezTo>
                    <a:cubicBezTo>
                      <a:pt x="177571" y="0"/>
                      <a:pt x="103430" y="10364"/>
                      <a:pt x="67974" y="34344"/>
                    </a:cubicBezTo>
                    <a:cubicBezTo>
                      <a:pt x="32518" y="58324"/>
                      <a:pt x="-35571" y="100768"/>
                      <a:pt x="22747" y="143881"/>
                    </a:cubicBezTo>
                    <a:cubicBezTo>
                      <a:pt x="74004" y="178886"/>
                      <a:pt x="131480" y="184423"/>
                      <a:pt x="189663" y="185003"/>
                    </a:cubicBezTo>
                    <a:lnTo>
                      <a:pt x="300108" y="185003"/>
                    </a:lnTo>
                    <a:cubicBezTo>
                      <a:pt x="355249" y="184423"/>
                      <a:pt x="409720" y="178886"/>
                      <a:pt x="458297" y="143881"/>
                    </a:cubicBezTo>
                    <a:cubicBezTo>
                      <a:pt x="486713" y="118799"/>
                      <a:pt x="481693" y="56569"/>
                      <a:pt x="415435" y="34344"/>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grpSp>
        <p:sp>
          <p:nvSpPr>
            <p:cNvPr id="1048940" name="Freeform: Shape 23"/>
            <p:cNvSpPr/>
            <p:nvPr/>
          </p:nvSpPr>
          <p:spPr>
            <a:xfrm rot="19389924">
              <a:off x="4319603" y="2907996"/>
              <a:ext cx="3226038" cy="3027035"/>
            </a:xfrm>
            <a:custGeom>
              <a:avLst/>
              <a:gdLst>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371765 w 3226038"/>
                <a:gd name="connsiteY35" fmla="*/ 2134221 h 3027035"/>
                <a:gd name="connsiteX36" fmla="*/ 1332065 w 3226038"/>
                <a:gd name="connsiteY36" fmla="*/ 2143936 h 3027035"/>
                <a:gd name="connsiteX37" fmla="*/ 1261994 w 3226038"/>
                <a:gd name="connsiteY37" fmla="*/ 2139765 h 3027035"/>
                <a:gd name="connsiteX38" fmla="*/ 1234632 w 3226038"/>
                <a:gd name="connsiteY38" fmla="*/ 2184353 h 3027035"/>
                <a:gd name="connsiteX39" fmla="*/ 1205341 w 3226038"/>
                <a:gd name="connsiteY39" fmla="*/ 2251468 h 3027035"/>
                <a:gd name="connsiteX40" fmla="*/ 1190173 w 3226038"/>
                <a:gd name="connsiteY40" fmla="*/ 2307647 h 3027035"/>
                <a:gd name="connsiteX41" fmla="*/ 1186531 w 3226038"/>
                <a:gd name="connsiteY41" fmla="*/ 2336368 h 3027035"/>
                <a:gd name="connsiteX42" fmla="*/ 1185302 w 3226038"/>
                <a:gd name="connsiteY42" fmla="*/ 2339224 h 3027035"/>
                <a:gd name="connsiteX43" fmla="*/ 1181037 w 3226038"/>
                <a:gd name="connsiteY43" fmla="*/ 2380263 h 3027035"/>
                <a:gd name="connsiteX44" fmla="*/ 1304296 w 3226038"/>
                <a:gd name="connsiteY44" fmla="*/ 2608161 h 3027035"/>
                <a:gd name="connsiteX45" fmla="*/ 1460357 w 3226038"/>
                <a:gd name="connsiteY45" fmla="*/ 2658058 h 3027035"/>
                <a:gd name="connsiteX46" fmla="*/ 1568983 w 3226038"/>
                <a:gd name="connsiteY46" fmla="*/ 2649888 h 3027035"/>
                <a:gd name="connsiteX47" fmla="*/ 1580907 w 3226038"/>
                <a:gd name="connsiteY47" fmla="*/ 2633968 h 3027035"/>
                <a:gd name="connsiteX48" fmla="*/ 1621726 w 3226038"/>
                <a:gd name="connsiteY48" fmla="*/ 2618017 h 3027035"/>
                <a:gd name="connsiteX49" fmla="*/ 1695070 w 3226038"/>
                <a:gd name="connsiteY49" fmla="*/ 2581467 h 3027035"/>
                <a:gd name="connsiteX50" fmla="*/ 1722830 w 3226038"/>
                <a:gd name="connsiteY50" fmla="*/ 2495153 h 3027035"/>
                <a:gd name="connsiteX51" fmla="*/ 1721809 w 3226038"/>
                <a:gd name="connsiteY51" fmla="*/ 2481188 h 3027035"/>
                <a:gd name="connsiteX52" fmla="*/ 1703273 w 3226038"/>
                <a:gd name="connsiteY52" fmla="*/ 2490610 h 3027035"/>
                <a:gd name="connsiteX53" fmla="*/ 1426824 w 3226038"/>
                <a:gd name="connsiteY53" fmla="*/ 2415634 h 3027035"/>
                <a:gd name="connsiteX54" fmla="*/ 1412810 w 3226038"/>
                <a:gd name="connsiteY54" fmla="*/ 2380189 h 3027035"/>
                <a:gd name="connsiteX55" fmla="*/ 1366694 w 3226038"/>
                <a:gd name="connsiteY55" fmla="*/ 2151100 h 3027035"/>
                <a:gd name="connsiteX56" fmla="*/ 842912 w 3226038"/>
                <a:gd name="connsiteY56" fmla="*/ 1018808 h 3027035"/>
                <a:gd name="connsiteX57" fmla="*/ 698223 w 3226038"/>
                <a:gd name="connsiteY57" fmla="*/ 1167488 h 3027035"/>
                <a:gd name="connsiteX58" fmla="*/ 721008 w 3226038"/>
                <a:gd name="connsiteY58" fmla="*/ 1354736 h 3027035"/>
                <a:gd name="connsiteX59" fmla="*/ 715683 w 3226038"/>
                <a:gd name="connsiteY59" fmla="*/ 1366105 h 3027035"/>
                <a:gd name="connsiteX60" fmla="*/ 761312 w 3226038"/>
                <a:gd name="connsiteY60" fmla="*/ 1434356 h 3027035"/>
                <a:gd name="connsiteX61" fmla="*/ 855697 w 3226038"/>
                <a:gd name="connsiteY61" fmla="*/ 1508984 h 3027035"/>
                <a:gd name="connsiteX62" fmla="*/ 1147556 w 3226038"/>
                <a:gd name="connsiteY62" fmla="*/ 1482268 h 3027035"/>
                <a:gd name="connsiteX63" fmla="*/ 1191280 w 3226038"/>
                <a:gd name="connsiteY63" fmla="*/ 1421803 h 3027035"/>
                <a:gd name="connsiteX64" fmla="*/ 943895 w 3226038"/>
                <a:gd name="connsiteY64" fmla="*/ 1619228 h 3027035"/>
                <a:gd name="connsiteX65" fmla="*/ 908174 w 3226038"/>
                <a:gd name="connsiteY65" fmla="*/ 1605942 h 3027035"/>
                <a:gd name="connsiteX66" fmla="*/ 705400 w 3226038"/>
                <a:gd name="connsiteY66" fmla="*/ 1490787 h 3027035"/>
                <a:gd name="connsiteX67" fmla="*/ 672272 w 3226038"/>
                <a:gd name="connsiteY67" fmla="*/ 1442200 h 3027035"/>
                <a:gd name="connsiteX68" fmla="*/ 658626 w 3226038"/>
                <a:gd name="connsiteY68" fmla="*/ 1462049 h 3027035"/>
                <a:gd name="connsiteX69" fmla="*/ 590634 w 3226038"/>
                <a:gd name="connsiteY69" fmla="*/ 1546268 h 3027035"/>
                <a:gd name="connsiteX70" fmla="*/ 568537 w 3226038"/>
                <a:gd name="connsiteY70" fmla="*/ 1548758 h 3027035"/>
                <a:gd name="connsiteX71" fmla="*/ 523010 w 3226038"/>
                <a:gd name="connsiteY71" fmla="*/ 1553930 h 3027035"/>
                <a:gd name="connsiteX72" fmla="*/ 447985 w 3226038"/>
                <a:gd name="connsiteY72" fmla="*/ 1604840 h 3027035"/>
                <a:gd name="connsiteX73" fmla="*/ 426368 w 3226038"/>
                <a:gd name="connsiteY73" fmla="*/ 1767159 h 3027035"/>
                <a:gd name="connsiteX74" fmla="*/ 400497 w 3226038"/>
                <a:gd name="connsiteY74" fmla="*/ 1803298 h 3027035"/>
                <a:gd name="connsiteX75" fmla="*/ 392045 w 3226038"/>
                <a:gd name="connsiteY75" fmla="*/ 1832241 h 3027035"/>
                <a:gd name="connsiteX76" fmla="*/ 397897 w 3226038"/>
                <a:gd name="connsiteY76" fmla="*/ 1953550 h 3027035"/>
                <a:gd name="connsiteX77" fmla="*/ 629544 w 3226038"/>
                <a:gd name="connsiteY77" fmla="*/ 2144276 h 3027035"/>
                <a:gd name="connsiteX78" fmla="*/ 670081 w 3226038"/>
                <a:gd name="connsiteY78" fmla="*/ 2139964 h 3027035"/>
                <a:gd name="connsiteX79" fmla="*/ 672184 w 3226038"/>
                <a:gd name="connsiteY79" fmla="*/ 2139576 h 3027035"/>
                <a:gd name="connsiteX80" fmla="*/ 656857 w 3226038"/>
                <a:gd name="connsiteY80" fmla="*/ 2123372 h 3027035"/>
                <a:gd name="connsiteX81" fmla="*/ 613437 w 3226038"/>
                <a:gd name="connsiteY81" fmla="*/ 1897092 h 3027035"/>
                <a:gd name="connsiteX82" fmla="*/ 631535 w 3226038"/>
                <a:gd name="connsiteY82" fmla="*/ 1977471 h 3027035"/>
                <a:gd name="connsiteX83" fmla="*/ 892520 w 3226038"/>
                <a:gd name="connsiteY83" fmla="*/ 2125537 h 3027035"/>
                <a:gd name="connsiteX84" fmla="*/ 951857 w 3226038"/>
                <a:gd name="connsiteY84" fmla="*/ 2110384 h 3027035"/>
                <a:gd name="connsiteX85" fmla="*/ 984444 w 3226038"/>
                <a:gd name="connsiteY85" fmla="*/ 2097132 h 3027035"/>
                <a:gd name="connsiteX86" fmla="*/ 945725 w 3226038"/>
                <a:gd name="connsiteY86" fmla="*/ 2068131 h 3027035"/>
                <a:gd name="connsiteX87" fmla="*/ 1014743 w 3226038"/>
                <a:gd name="connsiteY87" fmla="*/ 2033736 h 3027035"/>
                <a:gd name="connsiteX88" fmla="*/ 1041210 w 3226038"/>
                <a:gd name="connsiteY88" fmla="*/ 1967123 h 3027035"/>
                <a:gd name="connsiteX89" fmla="*/ 1041782 w 3226038"/>
                <a:gd name="connsiteY89" fmla="*/ 1958414 h 3027035"/>
                <a:gd name="connsiteX90" fmla="*/ 988390 w 3226038"/>
                <a:gd name="connsiteY90" fmla="*/ 1967430 h 3027035"/>
                <a:gd name="connsiteX91" fmla="*/ 766805 w 3226038"/>
                <a:gd name="connsiteY91" fmla="*/ 1893210 h 3027035"/>
                <a:gd name="connsiteX92" fmla="*/ 733376 w 3226038"/>
                <a:gd name="connsiteY92" fmla="*/ 1874900 h 3027035"/>
                <a:gd name="connsiteX93" fmla="*/ 733674 w 3226038"/>
                <a:gd name="connsiteY93" fmla="*/ 1531645 h 3027035"/>
                <a:gd name="connsiteX94" fmla="*/ 713141 w 3226038"/>
                <a:gd name="connsiteY94" fmla="*/ 1611436 h 3027035"/>
                <a:gd name="connsiteX95" fmla="*/ 877934 w 3226038"/>
                <a:gd name="connsiteY95" fmla="*/ 1862195 h 3027035"/>
                <a:gd name="connsiteX96" fmla="*/ 997916 w 3226038"/>
                <a:gd name="connsiteY96" fmla="*/ 1881018 h 3027035"/>
                <a:gd name="connsiteX97" fmla="*/ 1063005 w 3226038"/>
                <a:gd name="connsiteY97" fmla="*/ 1869394 h 3027035"/>
                <a:gd name="connsiteX98" fmla="*/ 1091430 w 3226038"/>
                <a:gd name="connsiteY98" fmla="*/ 1831445 h 3027035"/>
                <a:gd name="connsiteX99" fmla="*/ 1090443 w 3226038"/>
                <a:gd name="connsiteY99" fmla="*/ 1840522 h 3027035"/>
                <a:gd name="connsiteX100" fmla="*/ 1088363 w 3226038"/>
                <a:gd name="connsiteY100" fmla="*/ 1841565 h 3027035"/>
                <a:gd name="connsiteX101" fmla="*/ 1091206 w 3226038"/>
                <a:gd name="connsiteY101" fmla="*/ 1841094 h 3027035"/>
                <a:gd name="connsiteX102" fmla="*/ 1099791 w 3226038"/>
                <a:gd name="connsiteY102" fmla="*/ 1862825 h 3027035"/>
                <a:gd name="connsiteX103" fmla="*/ 1115422 w 3226038"/>
                <a:gd name="connsiteY103" fmla="*/ 1860033 h 3027035"/>
                <a:gd name="connsiteX104" fmla="*/ 1105975 w 3226038"/>
                <a:gd name="connsiteY104" fmla="*/ 1878478 h 3027035"/>
                <a:gd name="connsiteX105" fmla="*/ 1108568 w 3226038"/>
                <a:gd name="connsiteY105" fmla="*/ 1885041 h 3027035"/>
                <a:gd name="connsiteX106" fmla="*/ 1128787 w 3226038"/>
                <a:gd name="connsiteY106" fmla="*/ 1927558 h 3027035"/>
                <a:gd name="connsiteX107" fmla="*/ 1226780 w 3226038"/>
                <a:gd name="connsiteY107" fmla="*/ 2050346 h 3027035"/>
                <a:gd name="connsiteX108" fmla="*/ 1289411 w 3226038"/>
                <a:gd name="connsiteY108" fmla="*/ 2085093 h 3027035"/>
                <a:gd name="connsiteX109" fmla="*/ 1314743 w 3226038"/>
                <a:gd name="connsiteY109" fmla="*/ 2061760 h 3027035"/>
                <a:gd name="connsiteX110" fmla="*/ 1296511 w 3226038"/>
                <a:gd name="connsiteY110" fmla="*/ 2088049 h 3027035"/>
                <a:gd name="connsiteX111" fmla="*/ 1332391 w 3226038"/>
                <a:gd name="connsiteY111" fmla="*/ 2097279 h 3027035"/>
                <a:gd name="connsiteX112" fmla="*/ 1376163 w 3226038"/>
                <a:gd name="connsiteY112" fmla="*/ 2100951 h 3027035"/>
                <a:gd name="connsiteX113" fmla="*/ 1381733 w 3226038"/>
                <a:gd name="connsiteY113" fmla="*/ 2101042 h 3027035"/>
                <a:gd name="connsiteX114" fmla="*/ 1389702 w 3226038"/>
                <a:gd name="connsiteY114" fmla="*/ 2074519 h 3027035"/>
                <a:gd name="connsiteX115" fmla="*/ 1489042 w 3226038"/>
                <a:gd name="connsiteY115" fmla="*/ 2038395 h 3027035"/>
                <a:gd name="connsiteX116" fmla="*/ 1453620 w 3226038"/>
                <a:gd name="connsiteY116" fmla="*/ 2152383 h 3027035"/>
                <a:gd name="connsiteX117" fmla="*/ 1457391 w 3226038"/>
                <a:gd name="connsiteY117" fmla="*/ 2273774 h 3027035"/>
                <a:gd name="connsiteX118" fmla="*/ 1685732 w 3226038"/>
                <a:gd name="connsiteY118" fmla="*/ 2468446 h 3027035"/>
                <a:gd name="connsiteX119" fmla="*/ 1719883 w 3226038"/>
                <a:gd name="connsiteY119" fmla="*/ 2465404 h 3027035"/>
                <a:gd name="connsiteX120" fmla="*/ 1716096 w 3226038"/>
                <a:gd name="connsiteY120" fmla="*/ 2453485 h 3027035"/>
                <a:gd name="connsiteX121" fmla="*/ 1771757 w 3226038"/>
                <a:gd name="connsiteY121" fmla="*/ 2379175 h 3027035"/>
                <a:gd name="connsiteX122" fmla="*/ 1770770 w 3226038"/>
                <a:gd name="connsiteY122" fmla="*/ 2388253 h 3027035"/>
                <a:gd name="connsiteX123" fmla="*/ 1768690 w 3226038"/>
                <a:gd name="connsiteY123" fmla="*/ 2389295 h 3027035"/>
                <a:gd name="connsiteX124" fmla="*/ 1771533 w 3226038"/>
                <a:gd name="connsiteY124" fmla="*/ 2388824 h 3027035"/>
                <a:gd name="connsiteX125" fmla="*/ 1809114 w 3226038"/>
                <a:gd name="connsiteY125" fmla="*/ 2475288 h 3027035"/>
                <a:gd name="connsiteX126" fmla="*/ 2056490 w 3226038"/>
                <a:gd name="connsiteY126" fmla="*/ 2648681 h 3027035"/>
                <a:gd name="connsiteX127" fmla="*/ 2147922 w 3226038"/>
                <a:gd name="connsiteY127" fmla="*/ 2636243 h 3027035"/>
                <a:gd name="connsiteX128" fmla="*/ 1873236 w 3226038"/>
                <a:gd name="connsiteY128" fmla="*/ 2661367 h 3027035"/>
                <a:gd name="connsiteX129" fmla="*/ 1867518 w 3226038"/>
                <a:gd name="connsiteY129" fmla="*/ 2654704 h 3027035"/>
                <a:gd name="connsiteX130" fmla="*/ 1789583 w 3226038"/>
                <a:gd name="connsiteY130" fmla="*/ 2623700 h 3027035"/>
                <a:gd name="connsiteX131" fmla="*/ 1717263 w 3226038"/>
                <a:gd name="connsiteY131" fmla="*/ 2736140 h 3027035"/>
                <a:gd name="connsiteX132" fmla="*/ 1465441 w 3226038"/>
                <a:gd name="connsiteY132" fmla="*/ 2788121 h 3027035"/>
                <a:gd name="connsiteX133" fmla="*/ 1391414 w 3226038"/>
                <a:gd name="connsiteY133" fmla="*/ 2792959 h 3027035"/>
                <a:gd name="connsiteX134" fmla="*/ 1128581 w 3226038"/>
                <a:gd name="connsiteY134" fmla="*/ 2638479 h 3027035"/>
                <a:gd name="connsiteX135" fmla="*/ 1093505 w 3226038"/>
                <a:gd name="connsiteY135" fmla="*/ 2603938 h 3027035"/>
                <a:gd name="connsiteX136" fmla="*/ 1073068 w 3226038"/>
                <a:gd name="connsiteY136" fmla="*/ 2530296 h 3027035"/>
                <a:gd name="connsiteX137" fmla="*/ 1072036 w 3226038"/>
                <a:gd name="connsiteY137" fmla="*/ 2477975 h 3027035"/>
                <a:gd name="connsiteX138" fmla="*/ 1042591 w 3226038"/>
                <a:gd name="connsiteY138" fmla="*/ 2492041 h 3027035"/>
                <a:gd name="connsiteX139" fmla="*/ 865868 w 3226038"/>
                <a:gd name="connsiteY139" fmla="*/ 2499409 h 3027035"/>
                <a:gd name="connsiteX140" fmla="*/ 719426 w 3226038"/>
                <a:gd name="connsiteY140" fmla="*/ 2430182 h 3027035"/>
                <a:gd name="connsiteX141" fmla="*/ 689869 w 3226038"/>
                <a:gd name="connsiteY141" fmla="*/ 2397459 h 3027035"/>
                <a:gd name="connsiteX142" fmla="*/ 687182 w 3226038"/>
                <a:gd name="connsiteY142" fmla="*/ 2418320 h 3027035"/>
                <a:gd name="connsiteX143" fmla="*/ 760823 w 3226038"/>
                <a:gd name="connsiteY143" fmla="*/ 2590105 h 3027035"/>
                <a:gd name="connsiteX144" fmla="*/ 964895 w 3226038"/>
                <a:gd name="connsiteY144" fmla="*/ 2678700 h 3027035"/>
                <a:gd name="connsiteX145" fmla="*/ 1054815 w 3226038"/>
                <a:gd name="connsiteY145" fmla="*/ 2673458 h 3027035"/>
                <a:gd name="connsiteX146" fmla="*/ 1130649 w 3226038"/>
                <a:gd name="connsiteY146" fmla="*/ 2696939 h 3027035"/>
                <a:gd name="connsiteX147" fmla="*/ 1231694 w 3226038"/>
                <a:gd name="connsiteY147" fmla="*/ 2827369 h 3027035"/>
                <a:gd name="connsiteX148" fmla="*/ 1245598 w 3226038"/>
                <a:gd name="connsiteY148" fmla="*/ 2824694 h 3027035"/>
                <a:gd name="connsiteX149" fmla="*/ 1314357 w 3226038"/>
                <a:gd name="connsiteY149" fmla="*/ 2805982 h 3027035"/>
                <a:gd name="connsiteX150" fmla="*/ 1582565 w 3226038"/>
                <a:gd name="connsiteY150" fmla="*/ 2947668 h 3027035"/>
                <a:gd name="connsiteX151" fmla="*/ 1872394 w 3226038"/>
                <a:gd name="connsiteY151" fmla="*/ 2840437 h 3027035"/>
                <a:gd name="connsiteX152" fmla="*/ 1765658 w 3226038"/>
                <a:gd name="connsiteY152" fmla="*/ 2986896 h 3027035"/>
                <a:gd name="connsiteX153" fmla="*/ 1559806 w 3226038"/>
                <a:gd name="connsiteY153" fmla="*/ 3024598 h 3027035"/>
                <a:gd name="connsiteX154" fmla="*/ 1323343 w 3226038"/>
                <a:gd name="connsiteY154" fmla="*/ 2933795 h 3027035"/>
                <a:gd name="connsiteX155" fmla="*/ 1018886 w 3226038"/>
                <a:gd name="connsiteY155" fmla="*/ 2795305 h 3027035"/>
                <a:gd name="connsiteX156" fmla="*/ 970675 w 3226038"/>
                <a:gd name="connsiteY156" fmla="*/ 2772285 h 3027035"/>
                <a:gd name="connsiteX157" fmla="*/ 620567 w 3226038"/>
                <a:gd name="connsiteY157" fmla="*/ 2513611 h 3027035"/>
                <a:gd name="connsiteX158" fmla="*/ 512110 w 3226038"/>
                <a:gd name="connsiteY158" fmla="*/ 2412141 h 3027035"/>
                <a:gd name="connsiteX159" fmla="*/ 309550 w 3226038"/>
                <a:gd name="connsiteY159" fmla="*/ 2318730 h 3027035"/>
                <a:gd name="connsiteX160" fmla="*/ 271890 w 3226038"/>
                <a:gd name="connsiteY160" fmla="*/ 2103679 h 3027035"/>
                <a:gd name="connsiteX161" fmla="*/ 197030 w 3226038"/>
                <a:gd name="connsiteY161" fmla="*/ 2025682 h 3027035"/>
                <a:gd name="connsiteX162" fmla="*/ 42961 w 3226038"/>
                <a:gd name="connsiteY162" fmla="*/ 1878648 h 3027035"/>
                <a:gd name="connsiteX163" fmla="*/ 10241 w 3226038"/>
                <a:gd name="connsiteY163" fmla="*/ 1645877 h 3027035"/>
                <a:gd name="connsiteX164" fmla="*/ 149602 w 3226038"/>
                <a:gd name="connsiteY164" fmla="*/ 1507488 h 3027035"/>
                <a:gd name="connsiteX165" fmla="*/ 69504 w 3226038"/>
                <a:gd name="connsiteY165" fmla="*/ 1674797 h 3027035"/>
                <a:gd name="connsiteX166" fmla="*/ 279249 w 3226038"/>
                <a:gd name="connsiteY166" fmla="*/ 1988992 h 3027035"/>
                <a:gd name="connsiteX167" fmla="*/ 316193 w 3226038"/>
                <a:gd name="connsiteY167" fmla="*/ 1991729 h 3027035"/>
                <a:gd name="connsiteX168" fmla="*/ 319053 w 3226038"/>
                <a:gd name="connsiteY168" fmla="*/ 1985609 h 3027035"/>
                <a:gd name="connsiteX169" fmla="*/ 307569 w 3226038"/>
                <a:gd name="connsiteY169" fmla="*/ 1949900 h 3027035"/>
                <a:gd name="connsiteX170" fmla="*/ 306486 w 3226038"/>
                <a:gd name="connsiteY170" fmla="*/ 1940694 h 3027035"/>
                <a:gd name="connsiteX171" fmla="*/ 302243 w 3226038"/>
                <a:gd name="connsiteY171" fmla="*/ 1937639 h 3027035"/>
                <a:gd name="connsiteX172" fmla="*/ 294636 w 3226038"/>
                <a:gd name="connsiteY172" fmla="*/ 1920784 h 3027035"/>
                <a:gd name="connsiteX173" fmla="*/ 293312 w 3226038"/>
                <a:gd name="connsiteY173" fmla="*/ 1627034 h 3027035"/>
                <a:gd name="connsiteX174" fmla="*/ 380880 w 3226038"/>
                <a:gd name="connsiteY174" fmla="*/ 1526015 h 3027035"/>
                <a:gd name="connsiteX175" fmla="*/ 329214 w 3226038"/>
                <a:gd name="connsiteY175" fmla="*/ 1459943 h 3027035"/>
                <a:gd name="connsiteX176" fmla="*/ 321211 w 3226038"/>
                <a:gd name="connsiteY176" fmla="*/ 1456328 h 3027035"/>
                <a:gd name="connsiteX177" fmla="*/ 268085 w 3226038"/>
                <a:gd name="connsiteY177" fmla="*/ 1185660 h 3027035"/>
                <a:gd name="connsiteX178" fmla="*/ 281857 w 3226038"/>
                <a:gd name="connsiteY178" fmla="*/ 1276902 h 3027035"/>
                <a:gd name="connsiteX179" fmla="*/ 517812 w 3226038"/>
                <a:gd name="connsiteY179" fmla="*/ 1465542 h 3027035"/>
                <a:gd name="connsiteX180" fmla="*/ 611355 w 3226038"/>
                <a:gd name="connsiteY180" fmla="*/ 1477295 h 3027035"/>
                <a:gd name="connsiteX181" fmla="*/ 611703 w 3226038"/>
                <a:gd name="connsiteY181" fmla="*/ 1480155 h 3027035"/>
                <a:gd name="connsiteX182" fmla="*/ 612118 w 3226038"/>
                <a:gd name="connsiteY182" fmla="*/ 1477866 h 3027035"/>
                <a:gd name="connsiteX183" fmla="*/ 662263 w 3226038"/>
                <a:gd name="connsiteY183" fmla="*/ 1427900 h 3027035"/>
                <a:gd name="connsiteX184" fmla="*/ 662059 w 3226038"/>
                <a:gd name="connsiteY184" fmla="*/ 1427220 h 3027035"/>
                <a:gd name="connsiteX185" fmla="*/ 661901 w 3226038"/>
                <a:gd name="connsiteY185" fmla="*/ 1426988 h 3027035"/>
                <a:gd name="connsiteX186" fmla="*/ 661951 w 3226038"/>
                <a:gd name="connsiteY186" fmla="*/ 1426862 h 3027035"/>
                <a:gd name="connsiteX187" fmla="*/ 652834 w 3226038"/>
                <a:gd name="connsiteY187" fmla="*/ 1396497 h 3027035"/>
                <a:gd name="connsiteX188" fmla="*/ 637570 w 3226038"/>
                <a:gd name="connsiteY188" fmla="*/ 1356501 h 3027035"/>
                <a:gd name="connsiteX189" fmla="*/ 842912 w 3226038"/>
                <a:gd name="connsiteY189" fmla="*/ 1018808 h 3027035"/>
                <a:gd name="connsiteX190" fmla="*/ 2516775 w 3226038"/>
                <a:gd name="connsiteY190" fmla="*/ 2091376 h 3027035"/>
                <a:gd name="connsiteX191" fmla="*/ 2238033 w 3226038"/>
                <a:gd name="connsiteY191" fmla="*/ 2334816 h 3027035"/>
                <a:gd name="connsiteX192" fmla="*/ 2189593 w 3226038"/>
                <a:gd name="connsiteY192" fmla="*/ 2248549 h 3027035"/>
                <a:gd name="connsiteX193" fmla="*/ 2516775 w 3226038"/>
                <a:gd name="connsiteY193" fmla="*/ 2091376 h 3027035"/>
                <a:gd name="connsiteX194" fmla="*/ 687254 w 3226038"/>
                <a:gd name="connsiteY194" fmla="*/ 678482 h 3027035"/>
                <a:gd name="connsiteX195" fmla="*/ 628419 w 3226038"/>
                <a:gd name="connsiteY195" fmla="*/ 1036658 h 3027035"/>
                <a:gd name="connsiteX196" fmla="*/ 532013 w 3226038"/>
                <a:gd name="connsiteY196" fmla="*/ 1014429 h 3027035"/>
                <a:gd name="connsiteX197" fmla="*/ 687254 w 3226038"/>
                <a:gd name="connsiteY197" fmla="*/ 678482 h 3027035"/>
                <a:gd name="connsiteX198" fmla="*/ 2205214 w 3226038"/>
                <a:gd name="connsiteY198" fmla="*/ 1800491 h 3027035"/>
                <a:gd name="connsiteX199" fmla="*/ 2255363 w 3226038"/>
                <a:gd name="connsiteY199" fmla="*/ 1871953 h 3027035"/>
                <a:gd name="connsiteX200" fmla="*/ 2466834 w 3226038"/>
                <a:gd name="connsiteY200" fmla="*/ 2042067 h 3027035"/>
                <a:gd name="connsiteX201" fmla="*/ 2319038 w 3226038"/>
                <a:gd name="connsiteY201" fmla="*/ 2093212 h 3027035"/>
                <a:gd name="connsiteX202" fmla="*/ 2156726 w 3226038"/>
                <a:gd name="connsiteY202" fmla="*/ 1968287 h 3027035"/>
                <a:gd name="connsiteX203" fmla="*/ 2119546 w 3226038"/>
                <a:gd name="connsiteY203" fmla="*/ 1914861 h 3027035"/>
                <a:gd name="connsiteX204" fmla="*/ 1058864 w 3226038"/>
                <a:gd name="connsiteY204" fmla="*/ 897328 h 3027035"/>
                <a:gd name="connsiteX205" fmla="*/ 973209 w 3226038"/>
                <a:gd name="connsiteY205" fmla="*/ 1011681 h 3027035"/>
                <a:gd name="connsiteX206" fmla="*/ 741092 w 3226038"/>
                <a:gd name="connsiteY206" fmla="*/ 868758 h 3027035"/>
                <a:gd name="connsiteX207" fmla="*/ 748615 w 3226038"/>
                <a:gd name="connsiteY207" fmla="*/ 712543 h 3027035"/>
                <a:gd name="connsiteX208" fmla="*/ 1058864 w 3226038"/>
                <a:gd name="connsiteY208" fmla="*/ 897328 h 3027035"/>
                <a:gd name="connsiteX209" fmla="*/ 1948708 w 3226038"/>
                <a:gd name="connsiteY209" fmla="*/ 1321566 h 3027035"/>
                <a:gd name="connsiteX210" fmla="*/ 2096045 w 3226038"/>
                <a:gd name="connsiteY210" fmla="*/ 1452158 h 3027035"/>
                <a:gd name="connsiteX211" fmla="*/ 1919841 w 3226038"/>
                <a:gd name="connsiteY211" fmla="*/ 1466554 h 3027035"/>
                <a:gd name="connsiteX212" fmla="*/ 1885365 w 3226038"/>
                <a:gd name="connsiteY212" fmla="*/ 1472861 h 3027035"/>
                <a:gd name="connsiteX213" fmla="*/ 1879629 w 3226038"/>
                <a:gd name="connsiteY213" fmla="*/ 1489302 h 3027035"/>
                <a:gd name="connsiteX214" fmla="*/ 1908915 w 3226038"/>
                <a:gd name="connsiteY214" fmla="*/ 1464113 h 3027035"/>
                <a:gd name="connsiteX215" fmla="*/ 1878082 w 3226038"/>
                <a:gd name="connsiteY215" fmla="*/ 1523336 h 3027035"/>
                <a:gd name="connsiteX216" fmla="*/ 1882487 w 3226038"/>
                <a:gd name="connsiteY216" fmla="*/ 1659934 h 3027035"/>
                <a:gd name="connsiteX217" fmla="*/ 1908811 w 3226038"/>
                <a:gd name="connsiteY217" fmla="*/ 1703873 h 3027035"/>
                <a:gd name="connsiteX218" fmla="*/ 1939526 w 3226038"/>
                <a:gd name="connsiteY218" fmla="*/ 1677454 h 3027035"/>
                <a:gd name="connsiteX219" fmla="*/ 1922727 w 3226038"/>
                <a:gd name="connsiteY219" fmla="*/ 1706694 h 3027035"/>
                <a:gd name="connsiteX220" fmla="*/ 1917366 w 3226038"/>
                <a:gd name="connsiteY220" fmla="*/ 1718150 h 3027035"/>
                <a:gd name="connsiteX221" fmla="*/ 1918838 w 3226038"/>
                <a:gd name="connsiteY221" fmla="*/ 1720608 h 3027035"/>
                <a:gd name="connsiteX222" fmla="*/ 1973972 w 3226038"/>
                <a:gd name="connsiteY222" fmla="*/ 1767825 h 3027035"/>
                <a:gd name="connsiteX223" fmla="*/ 2071636 w 3226038"/>
                <a:gd name="connsiteY223" fmla="*/ 1813568 h 3027035"/>
                <a:gd name="connsiteX224" fmla="*/ 2173989 w 3226038"/>
                <a:gd name="connsiteY224" fmla="*/ 1826528 h 3027035"/>
                <a:gd name="connsiteX225" fmla="*/ 2117479 w 3226038"/>
                <a:gd name="connsiteY225" fmla="*/ 1890255 h 3027035"/>
                <a:gd name="connsiteX226" fmla="*/ 2048930 w 3226038"/>
                <a:gd name="connsiteY226" fmla="*/ 1880940 h 3027035"/>
                <a:gd name="connsiteX227" fmla="*/ 1912220 w 3226038"/>
                <a:gd name="connsiteY227" fmla="*/ 1805984 h 3027035"/>
                <a:gd name="connsiteX228" fmla="*/ 1900395 w 3226038"/>
                <a:gd name="connsiteY228" fmla="*/ 1792735 h 3027035"/>
                <a:gd name="connsiteX229" fmla="*/ 1898516 w 3226038"/>
                <a:gd name="connsiteY229" fmla="*/ 1805424 h 3027035"/>
                <a:gd name="connsiteX230" fmla="*/ 2004583 w 3226038"/>
                <a:gd name="connsiteY230" fmla="*/ 1981166 h 3027035"/>
                <a:gd name="connsiteX231" fmla="*/ 2102247 w 3226038"/>
                <a:gd name="connsiteY231" fmla="*/ 2026909 h 3027035"/>
                <a:gd name="connsiteX232" fmla="*/ 2204600 w 3226038"/>
                <a:gd name="connsiteY232" fmla="*/ 2039869 h 3027035"/>
                <a:gd name="connsiteX233" fmla="*/ 2148090 w 3226038"/>
                <a:gd name="connsiteY233" fmla="*/ 2103596 h 3027035"/>
                <a:gd name="connsiteX234" fmla="*/ 2144005 w 3226038"/>
                <a:gd name="connsiteY234" fmla="*/ 2103041 h 3027035"/>
                <a:gd name="connsiteX235" fmla="*/ 2136123 w 3226038"/>
                <a:gd name="connsiteY235" fmla="*/ 2142932 h 3027035"/>
                <a:gd name="connsiteX236" fmla="*/ 1880081 w 3226038"/>
                <a:gd name="connsiteY236" fmla="*/ 2329702 h 3027035"/>
                <a:gd name="connsiteX237" fmla="*/ 1837407 w 3226038"/>
                <a:gd name="connsiteY237" fmla="*/ 2326300 h 3027035"/>
                <a:gd name="connsiteX238" fmla="*/ 1811492 w 3226038"/>
                <a:gd name="connsiteY238" fmla="*/ 2326128 h 3027035"/>
                <a:gd name="connsiteX239" fmla="*/ 1813930 w 3226038"/>
                <a:gd name="connsiteY239" fmla="*/ 2322872 h 3027035"/>
                <a:gd name="connsiteX240" fmla="*/ 1765779 w 3226038"/>
                <a:gd name="connsiteY240" fmla="*/ 2311874 h 3027035"/>
                <a:gd name="connsiteX241" fmla="*/ 1660705 w 3226038"/>
                <a:gd name="connsiteY241" fmla="*/ 2252690 h 3027035"/>
                <a:gd name="connsiteX242" fmla="*/ 1627276 w 3226038"/>
                <a:gd name="connsiteY242" fmla="*/ 2234380 h 3027035"/>
                <a:gd name="connsiteX243" fmla="*/ 1627573 w 3226038"/>
                <a:gd name="connsiteY243" fmla="*/ 1891126 h 3027035"/>
                <a:gd name="connsiteX244" fmla="*/ 1607040 w 3226038"/>
                <a:gd name="connsiteY244" fmla="*/ 1970917 h 3027035"/>
                <a:gd name="connsiteX245" fmla="*/ 1771834 w 3226038"/>
                <a:gd name="connsiteY245" fmla="*/ 2221675 h 3027035"/>
                <a:gd name="connsiteX246" fmla="*/ 1891816 w 3226038"/>
                <a:gd name="connsiteY246" fmla="*/ 2240499 h 3027035"/>
                <a:gd name="connsiteX247" fmla="*/ 2009321 w 3226038"/>
                <a:gd name="connsiteY247" fmla="*/ 2219514 h 3027035"/>
                <a:gd name="connsiteX248" fmla="*/ 1999139 w 3226038"/>
                <a:gd name="connsiteY248" fmla="*/ 2239396 h 3027035"/>
                <a:gd name="connsiteX249" fmla="*/ 1999567 w 3226038"/>
                <a:gd name="connsiteY249" fmla="*/ 2239296 h 3027035"/>
                <a:gd name="connsiteX250" fmla="*/ 2044414 w 3226038"/>
                <a:gd name="connsiteY250" fmla="*/ 2218349 h 3027035"/>
                <a:gd name="connsiteX251" fmla="*/ 2118423 w 3226038"/>
                <a:gd name="connsiteY251" fmla="*/ 2140793 h 3027035"/>
                <a:gd name="connsiteX252" fmla="*/ 2133501 w 3226038"/>
                <a:gd name="connsiteY252" fmla="*/ 2101613 h 3027035"/>
                <a:gd name="connsiteX253" fmla="*/ 2079542 w 3226038"/>
                <a:gd name="connsiteY253" fmla="*/ 2094281 h 3027035"/>
                <a:gd name="connsiteX254" fmla="*/ 1905884 w 3226038"/>
                <a:gd name="connsiteY254" fmla="*/ 1977931 h 3027035"/>
                <a:gd name="connsiteX255" fmla="*/ 1880896 w 3226038"/>
                <a:gd name="connsiteY255" fmla="*/ 1954633 h 3027035"/>
                <a:gd name="connsiteX256" fmla="*/ 1852220 w 3226038"/>
                <a:gd name="connsiteY256" fmla="*/ 1798502 h 3027035"/>
                <a:gd name="connsiteX257" fmla="*/ 1867058 w 3226038"/>
                <a:gd name="connsiteY257" fmla="*/ 1756931 h 3027035"/>
                <a:gd name="connsiteX258" fmla="*/ 1850284 w 3226038"/>
                <a:gd name="connsiteY258" fmla="*/ 1741292 h 3027035"/>
                <a:gd name="connsiteX259" fmla="*/ 1828755 w 3226038"/>
                <a:gd name="connsiteY259" fmla="*/ 1697853 h 3027035"/>
                <a:gd name="connsiteX260" fmla="*/ 1817427 w 3226038"/>
                <a:gd name="connsiteY260" fmla="*/ 1628566 h 3027035"/>
                <a:gd name="connsiteX261" fmla="*/ 1795832 w 3226038"/>
                <a:gd name="connsiteY261" fmla="*/ 1673156 h 3027035"/>
                <a:gd name="connsiteX262" fmla="*/ 1557706 w 3226038"/>
                <a:gd name="connsiteY262" fmla="*/ 1787085 h 3027035"/>
                <a:gd name="connsiteX263" fmla="*/ 1509266 w 3226038"/>
                <a:gd name="connsiteY263" fmla="*/ 1700819 h 3027035"/>
                <a:gd name="connsiteX264" fmla="*/ 1800941 w 3226038"/>
                <a:gd name="connsiteY264" fmla="*/ 1621248 h 3027035"/>
                <a:gd name="connsiteX265" fmla="*/ 1813578 w 3226038"/>
                <a:gd name="connsiteY265" fmla="*/ 1599019 h 3027035"/>
                <a:gd name="connsiteX266" fmla="*/ 1819910 w 3226038"/>
                <a:gd name="connsiteY266" fmla="*/ 1600565 h 3027035"/>
                <a:gd name="connsiteX267" fmla="*/ 1821608 w 3226038"/>
                <a:gd name="connsiteY267" fmla="*/ 1585161 h 3027035"/>
                <a:gd name="connsiteX268" fmla="*/ 1823154 w 3226038"/>
                <a:gd name="connsiteY268" fmla="*/ 1580831 h 3027035"/>
                <a:gd name="connsiteX269" fmla="*/ 1792216 w 3226038"/>
                <a:gd name="connsiteY269" fmla="*/ 1559883 h 3027035"/>
                <a:gd name="connsiteX270" fmla="*/ 1717932 w 3226038"/>
                <a:gd name="connsiteY270" fmla="*/ 1500968 h 3027035"/>
                <a:gd name="connsiteX271" fmla="*/ 1748406 w 3226038"/>
                <a:gd name="connsiteY271" fmla="*/ 1490472 h 3027035"/>
                <a:gd name="connsiteX272" fmla="*/ 1926827 w 3226038"/>
                <a:gd name="connsiteY272" fmla="*/ 1363489 h 3027035"/>
                <a:gd name="connsiteX273" fmla="*/ 1948708 w 3226038"/>
                <a:gd name="connsiteY273" fmla="*/ 1321566 h 3027035"/>
                <a:gd name="connsiteX274" fmla="*/ 868204 w 3226038"/>
                <a:gd name="connsiteY274" fmla="*/ 327279 h 3027035"/>
                <a:gd name="connsiteX275" fmla="*/ 839290 w 3226038"/>
                <a:gd name="connsiteY275" fmla="*/ 396067 h 3027035"/>
                <a:gd name="connsiteX276" fmla="*/ 968231 w 3226038"/>
                <a:gd name="connsiteY276" fmla="*/ 659259 h 3027035"/>
                <a:gd name="connsiteX277" fmla="*/ 1200860 w 3226038"/>
                <a:gd name="connsiteY277" fmla="*/ 706168 h 3027035"/>
                <a:gd name="connsiteX278" fmla="*/ 1143757 w 3226038"/>
                <a:gd name="connsiteY278" fmla="*/ 782404 h 3027035"/>
                <a:gd name="connsiteX279" fmla="*/ 858125 w 3226038"/>
                <a:gd name="connsiteY279" fmla="*/ 664851 h 3027035"/>
                <a:gd name="connsiteX280" fmla="*/ 828202 w 3226038"/>
                <a:gd name="connsiteY280" fmla="*/ 641247 h 3027035"/>
                <a:gd name="connsiteX281" fmla="*/ 868204 w 3226038"/>
                <a:gd name="connsiteY281" fmla="*/ 327279 h 3027035"/>
                <a:gd name="connsiteX282" fmla="*/ 2657066 w 3226038"/>
                <a:gd name="connsiteY282" fmla="*/ 1197247 h 3027035"/>
                <a:gd name="connsiteX283" fmla="*/ 2663296 w 3226038"/>
                <a:gd name="connsiteY283" fmla="*/ 1206222 h 3027035"/>
                <a:gd name="connsiteX284" fmla="*/ 2650270 w 3226038"/>
                <a:gd name="connsiteY284" fmla="*/ 1206320 h 3027035"/>
                <a:gd name="connsiteX285" fmla="*/ 3030338 w 3226038"/>
                <a:gd name="connsiteY285" fmla="*/ 1431166 h 3027035"/>
                <a:gd name="connsiteX286" fmla="*/ 2903938 w 3226038"/>
                <a:gd name="connsiteY286" fmla="*/ 1579263 h 3027035"/>
                <a:gd name="connsiteX287" fmla="*/ 2811168 w 3226038"/>
                <a:gd name="connsiteY287" fmla="*/ 1587131 h 3027035"/>
                <a:gd name="connsiteX288" fmla="*/ 2775539 w 3226038"/>
                <a:gd name="connsiteY288" fmla="*/ 1575913 h 3027035"/>
                <a:gd name="connsiteX289" fmla="*/ 2614417 w 3226038"/>
                <a:gd name="connsiteY289" fmla="*/ 1527673 h 3027035"/>
                <a:gd name="connsiteX290" fmla="*/ 2474755 w 3226038"/>
                <a:gd name="connsiteY290" fmla="*/ 1440641 h 3027035"/>
                <a:gd name="connsiteX291" fmla="*/ 2543000 w 3226038"/>
                <a:gd name="connsiteY291" fmla="*/ 1349530 h 3027035"/>
                <a:gd name="connsiteX292" fmla="*/ 2704508 w 3226038"/>
                <a:gd name="connsiteY292" fmla="*/ 1424676 h 3027035"/>
                <a:gd name="connsiteX293" fmla="*/ 2882339 w 3226038"/>
                <a:gd name="connsiteY293" fmla="*/ 1461929 h 3027035"/>
                <a:gd name="connsiteX294" fmla="*/ 3030338 w 3226038"/>
                <a:gd name="connsiteY294" fmla="*/ 1431166 h 3027035"/>
                <a:gd name="connsiteX295" fmla="*/ 1176421 w 3226038"/>
                <a:gd name="connsiteY295" fmla="*/ 0 h 3027035"/>
                <a:gd name="connsiteX296" fmla="*/ 1188515 w 3226038"/>
                <a:gd name="connsiteY296" fmla="*/ 150678 h 3027035"/>
                <a:gd name="connsiteX297" fmla="*/ 1394438 w 3226038"/>
                <a:gd name="connsiteY297" fmla="*/ 447731 h 3027035"/>
                <a:gd name="connsiteX298" fmla="*/ 1326486 w 3226038"/>
                <a:gd name="connsiteY298" fmla="*/ 538450 h 3027035"/>
                <a:gd name="connsiteX299" fmla="*/ 1109160 w 3226038"/>
                <a:gd name="connsiteY299" fmla="*/ 285219 h 3027035"/>
                <a:gd name="connsiteX300" fmla="*/ 1088376 w 3226038"/>
                <a:gd name="connsiteY300" fmla="*/ 254181 h 3027035"/>
                <a:gd name="connsiteX301" fmla="*/ 1069841 w 3226038"/>
                <a:gd name="connsiteY301" fmla="*/ 162942 h 3027035"/>
                <a:gd name="connsiteX302" fmla="*/ 1176421 w 3226038"/>
                <a:gd name="connsiteY302" fmla="*/ 0 h 3027035"/>
                <a:gd name="connsiteX303" fmla="*/ 2074059 w 3226038"/>
                <a:gd name="connsiteY303" fmla="*/ 622382 h 3027035"/>
                <a:gd name="connsiteX304" fmla="*/ 2039980 w 3226038"/>
                <a:gd name="connsiteY304" fmla="*/ 655169 h 3027035"/>
                <a:gd name="connsiteX305" fmla="*/ 1968289 w 3226038"/>
                <a:gd name="connsiteY305" fmla="*/ 862097 h 3027035"/>
                <a:gd name="connsiteX306" fmla="*/ 1966785 w 3226038"/>
                <a:gd name="connsiteY306" fmla="*/ 894292 h 3027035"/>
                <a:gd name="connsiteX307" fmla="*/ 1889360 w 3226038"/>
                <a:gd name="connsiteY307" fmla="*/ 839571 h 3027035"/>
                <a:gd name="connsiteX308" fmla="*/ 1874609 w 3226038"/>
                <a:gd name="connsiteY308" fmla="*/ 827382 h 3027035"/>
                <a:gd name="connsiteX309" fmla="*/ 1876383 w 3226038"/>
                <a:gd name="connsiteY309" fmla="*/ 836472 h 3027035"/>
                <a:gd name="connsiteX310" fmla="*/ 1856444 w 3226038"/>
                <a:gd name="connsiteY310" fmla="*/ 910904 h 3027035"/>
                <a:gd name="connsiteX311" fmla="*/ 1857429 w 3226038"/>
                <a:gd name="connsiteY311" fmla="*/ 965196 h 3027035"/>
                <a:gd name="connsiteX312" fmla="*/ 2016558 w 3226038"/>
                <a:gd name="connsiteY312" fmla="*/ 1064158 h 3027035"/>
                <a:gd name="connsiteX313" fmla="*/ 2112556 w 3226038"/>
                <a:gd name="connsiteY313" fmla="*/ 1040858 h 3027035"/>
                <a:gd name="connsiteX314" fmla="*/ 2148781 w 3226038"/>
                <a:gd name="connsiteY314" fmla="*/ 1089413 h 3027035"/>
                <a:gd name="connsiteX315" fmla="*/ 2161420 w 3226038"/>
                <a:gd name="connsiteY315" fmla="*/ 1196466 h 3027035"/>
                <a:gd name="connsiteX316" fmla="*/ 2445423 w 3226038"/>
                <a:gd name="connsiteY316" fmla="*/ 1454419 h 3027035"/>
                <a:gd name="connsiteX317" fmla="*/ 2469057 w 3226038"/>
                <a:gd name="connsiteY317" fmla="*/ 1472121 h 3027035"/>
                <a:gd name="connsiteX318" fmla="*/ 2410394 w 3226038"/>
                <a:gd name="connsiteY318" fmla="*/ 1490064 h 3027035"/>
                <a:gd name="connsiteX319" fmla="*/ 2337107 w 3226038"/>
                <a:gd name="connsiteY319" fmla="*/ 1581550 h 3027035"/>
                <a:gd name="connsiteX320" fmla="*/ 2342804 w 3226038"/>
                <a:gd name="connsiteY320" fmla="*/ 1616802 h 3027035"/>
                <a:gd name="connsiteX321" fmla="*/ 2347317 w 3226038"/>
                <a:gd name="connsiteY321" fmla="*/ 1610776 h 3027035"/>
                <a:gd name="connsiteX322" fmla="*/ 2381405 w 3226038"/>
                <a:gd name="connsiteY322" fmla="*/ 1711111 h 3027035"/>
                <a:gd name="connsiteX323" fmla="*/ 2430032 w 3226038"/>
                <a:gd name="connsiteY323" fmla="*/ 1781159 h 3027035"/>
                <a:gd name="connsiteX324" fmla="*/ 2456217 w 3226038"/>
                <a:gd name="connsiteY324" fmla="*/ 1816330 h 3027035"/>
                <a:gd name="connsiteX325" fmla="*/ 2745046 w 3226038"/>
                <a:gd name="connsiteY325" fmla="*/ 1866063 h 3027035"/>
                <a:gd name="connsiteX326" fmla="*/ 2802929 w 3226038"/>
                <a:gd name="connsiteY326" fmla="*/ 1818974 h 3027035"/>
                <a:gd name="connsiteX327" fmla="*/ 2512876 w 3226038"/>
                <a:gd name="connsiteY327" fmla="*/ 1945644 h 3027035"/>
                <a:gd name="connsiteX328" fmla="*/ 2481810 w 3226038"/>
                <a:gd name="connsiteY328" fmla="*/ 1923566 h 3027035"/>
                <a:gd name="connsiteX329" fmla="*/ 2315751 w 3226038"/>
                <a:gd name="connsiteY329" fmla="*/ 1759853 h 3027035"/>
                <a:gd name="connsiteX330" fmla="*/ 2311255 w 3226038"/>
                <a:gd name="connsiteY330" fmla="*/ 1747006 h 3027035"/>
                <a:gd name="connsiteX331" fmla="*/ 2286633 w 3226038"/>
                <a:gd name="connsiteY331" fmla="*/ 1691311 h 3027035"/>
                <a:gd name="connsiteX332" fmla="*/ 2299909 w 3226038"/>
                <a:gd name="connsiteY332" fmla="*/ 1497752 h 3027035"/>
                <a:gd name="connsiteX333" fmla="*/ 2206345 w 3226038"/>
                <a:gd name="connsiteY333" fmla="*/ 1452662 h 3027035"/>
                <a:gd name="connsiteX334" fmla="*/ 2072269 w 3226038"/>
                <a:gd name="connsiteY334" fmla="*/ 1201093 h 3027035"/>
                <a:gd name="connsiteX335" fmla="*/ 2023472 w 3226038"/>
                <a:gd name="connsiteY335" fmla="*/ 1155022 h 3027035"/>
                <a:gd name="connsiteX336" fmla="*/ 1812353 w 3226038"/>
                <a:gd name="connsiteY336" fmla="*/ 1082572 h 3027035"/>
                <a:gd name="connsiteX337" fmla="*/ 1471695 w 3226038"/>
                <a:gd name="connsiteY337" fmla="*/ 1113080 h 3027035"/>
                <a:gd name="connsiteX338" fmla="*/ 1442475 w 3226038"/>
                <a:gd name="connsiteY338" fmla="*/ 1155537 h 3027035"/>
                <a:gd name="connsiteX339" fmla="*/ 1417413 w 3226038"/>
                <a:gd name="connsiteY339" fmla="*/ 1241357 h 3027035"/>
                <a:gd name="connsiteX340" fmla="*/ 1423265 w 3226038"/>
                <a:gd name="connsiteY340" fmla="*/ 1362666 h 3027035"/>
                <a:gd name="connsiteX341" fmla="*/ 1654912 w 3226038"/>
                <a:gd name="connsiteY341" fmla="*/ 1553391 h 3027035"/>
                <a:gd name="connsiteX342" fmla="*/ 1736445 w 3226038"/>
                <a:gd name="connsiteY342" fmla="*/ 1541531 h 3027035"/>
                <a:gd name="connsiteX343" fmla="*/ 1467866 w 3226038"/>
                <a:gd name="connsiteY343" fmla="*/ 1564711 h 3027035"/>
                <a:gd name="connsiteX344" fmla="*/ 1462696 w 3226038"/>
                <a:gd name="connsiteY344" fmla="*/ 1561492 h 3027035"/>
                <a:gd name="connsiteX345" fmla="*/ 1457674 w 3226038"/>
                <a:gd name="connsiteY345" fmla="*/ 1588601 h 3027035"/>
                <a:gd name="connsiteX346" fmla="*/ 1199754 w 3226038"/>
                <a:gd name="connsiteY346" fmla="*/ 1781972 h 3027035"/>
                <a:gd name="connsiteX347" fmla="*/ 1157080 w 3226038"/>
                <a:gd name="connsiteY347" fmla="*/ 1778569 h 3027035"/>
                <a:gd name="connsiteX348" fmla="*/ 1131165 w 3226038"/>
                <a:gd name="connsiteY348" fmla="*/ 1778397 h 3027035"/>
                <a:gd name="connsiteX349" fmla="*/ 1188760 w 3226038"/>
                <a:gd name="connsiteY349" fmla="*/ 1701505 h 3027035"/>
                <a:gd name="connsiteX350" fmla="*/ 1273118 w 3226038"/>
                <a:gd name="connsiteY350" fmla="*/ 1702298 h 3027035"/>
                <a:gd name="connsiteX351" fmla="*/ 1364088 w 3226038"/>
                <a:gd name="connsiteY351" fmla="*/ 1670618 h 3027035"/>
                <a:gd name="connsiteX352" fmla="*/ 1443789 w 3226038"/>
                <a:gd name="connsiteY352" fmla="*/ 1581441 h 3027035"/>
                <a:gd name="connsiteX353" fmla="*/ 1452947 w 3226038"/>
                <a:gd name="connsiteY353" fmla="*/ 1555423 h 3027035"/>
                <a:gd name="connsiteX354" fmla="*/ 1434181 w 3226038"/>
                <a:gd name="connsiteY354" fmla="*/ 1543741 h 3027035"/>
                <a:gd name="connsiteX355" fmla="*/ 1395137 w 3226038"/>
                <a:gd name="connsiteY355" fmla="*/ 1505029 h 3027035"/>
                <a:gd name="connsiteX356" fmla="*/ 1380516 w 3226038"/>
                <a:gd name="connsiteY356" fmla="*/ 1469830 h 3027035"/>
                <a:gd name="connsiteX357" fmla="*/ 1332937 w 3226038"/>
                <a:gd name="connsiteY357" fmla="*/ 1359016 h 3027035"/>
                <a:gd name="connsiteX358" fmla="*/ 1331626 w 3226038"/>
                <a:gd name="connsiteY358" fmla="*/ 1347874 h 3027035"/>
                <a:gd name="connsiteX359" fmla="*/ 1272780 w 3226038"/>
                <a:gd name="connsiteY359" fmla="*/ 1404764 h 3027035"/>
                <a:gd name="connsiteX360" fmla="*/ 1193860 w 3226038"/>
                <a:gd name="connsiteY360" fmla="*/ 1391893 h 3027035"/>
                <a:gd name="connsiteX361" fmla="*/ 1008134 w 3226038"/>
                <a:gd name="connsiteY361" fmla="*/ 1250070 h 3027035"/>
                <a:gd name="connsiteX362" fmla="*/ 982412 w 3226038"/>
                <a:gd name="connsiteY362" fmla="*/ 1221942 h 3027035"/>
                <a:gd name="connsiteX363" fmla="*/ 1093583 w 3226038"/>
                <a:gd name="connsiteY363" fmla="*/ 897188 h 3027035"/>
                <a:gd name="connsiteX364" fmla="*/ 1048374 w 3226038"/>
                <a:gd name="connsiteY364" fmla="*/ 966069 h 3027035"/>
                <a:gd name="connsiteX365" fmla="*/ 1123324 w 3226038"/>
                <a:gd name="connsiteY365" fmla="*/ 1256619 h 3027035"/>
                <a:gd name="connsiteX366" fmla="*/ 1230792 w 3226038"/>
                <a:gd name="connsiteY366" fmla="*/ 1313193 h 3027035"/>
                <a:gd name="connsiteX367" fmla="*/ 1329324 w 3226038"/>
                <a:gd name="connsiteY367" fmla="*/ 1328309 h 3027035"/>
                <a:gd name="connsiteX368" fmla="*/ 1326119 w 3226038"/>
                <a:gd name="connsiteY368" fmla="*/ 1301081 h 3027035"/>
                <a:gd name="connsiteX369" fmla="*/ 1330478 w 3226038"/>
                <a:gd name="connsiteY369" fmla="*/ 1241565 h 3027035"/>
                <a:gd name="connsiteX370" fmla="*/ 1347395 w 3226038"/>
                <a:gd name="connsiteY370" fmla="*/ 1181539 h 3027035"/>
                <a:gd name="connsiteX371" fmla="*/ 1289273 w 3226038"/>
                <a:gd name="connsiteY371" fmla="*/ 1135853 h 3027035"/>
                <a:gd name="connsiteX372" fmla="*/ 1231511 w 3226038"/>
                <a:gd name="connsiteY372" fmla="*/ 1069976 h 3027035"/>
                <a:gd name="connsiteX373" fmla="*/ 1254367 w 3226038"/>
                <a:gd name="connsiteY373" fmla="*/ 1063295 h 3027035"/>
                <a:gd name="connsiteX374" fmla="*/ 1356051 w 3226038"/>
                <a:gd name="connsiteY374" fmla="*/ 994271 h 3027035"/>
                <a:gd name="connsiteX375" fmla="*/ 1316957 w 3226038"/>
                <a:gd name="connsiteY375" fmla="*/ 925715 h 3027035"/>
                <a:gd name="connsiteX376" fmla="*/ 1297765 w 3226038"/>
                <a:gd name="connsiteY376" fmla="*/ 883688 h 3027035"/>
                <a:gd name="connsiteX377" fmla="*/ 1289903 w 3226038"/>
                <a:gd name="connsiteY377" fmla="*/ 841227 h 3027035"/>
                <a:gd name="connsiteX378" fmla="*/ 1324580 w 3226038"/>
                <a:gd name="connsiteY378" fmla="*/ 794932 h 3027035"/>
                <a:gd name="connsiteX379" fmla="*/ 1324878 w 3226038"/>
                <a:gd name="connsiteY379" fmla="*/ 795979 h 3027035"/>
                <a:gd name="connsiteX380" fmla="*/ 1400007 w 3226038"/>
                <a:gd name="connsiteY380" fmla="*/ 911757 h 3027035"/>
                <a:gd name="connsiteX381" fmla="*/ 1615887 w 3226038"/>
                <a:gd name="connsiteY381" fmla="*/ 984205 h 3027035"/>
                <a:gd name="connsiteX382" fmla="*/ 1841277 w 3226038"/>
                <a:gd name="connsiteY382" fmla="*/ 840131 h 3027035"/>
                <a:gd name="connsiteX383" fmla="*/ 1849521 w 3226038"/>
                <a:gd name="connsiteY383" fmla="*/ 806651 h 3027035"/>
                <a:gd name="connsiteX384" fmla="*/ 1816219 w 3226038"/>
                <a:gd name="connsiteY384" fmla="*/ 779132 h 3027035"/>
                <a:gd name="connsiteX385" fmla="*/ 1946679 w 3226038"/>
                <a:gd name="connsiteY385" fmla="*/ 725712 h 3027035"/>
                <a:gd name="connsiteX386" fmla="*/ 1943038 w 3226038"/>
                <a:gd name="connsiteY386" fmla="*/ 690853 h 3027035"/>
                <a:gd name="connsiteX387" fmla="*/ 1907308 w 3226038"/>
                <a:gd name="connsiteY387" fmla="*/ 517710 h 3027035"/>
                <a:gd name="connsiteX388" fmla="*/ 2074059 w 3226038"/>
                <a:gd name="connsiteY388" fmla="*/ 622382 h 3027035"/>
                <a:gd name="connsiteX389" fmla="*/ 3226038 w 3226038"/>
                <a:gd name="connsiteY389" fmla="*/ 1170010 h 3027035"/>
                <a:gd name="connsiteX390" fmla="*/ 3039800 w 3226038"/>
                <a:gd name="connsiteY390" fmla="*/ 1363835 h 3027035"/>
                <a:gd name="connsiteX391" fmla="*/ 2986179 w 3226038"/>
                <a:gd name="connsiteY391" fmla="*/ 1265779 h 3027035"/>
                <a:gd name="connsiteX392" fmla="*/ 3226038 w 3226038"/>
                <a:gd name="connsiteY392" fmla="*/ 1170010 h 3027035"/>
                <a:gd name="connsiteX393" fmla="*/ 2599109 w 3226038"/>
                <a:gd name="connsiteY393" fmla="*/ 557336 h 3027035"/>
                <a:gd name="connsiteX394" fmla="*/ 2605711 w 3226038"/>
                <a:gd name="connsiteY394" fmla="*/ 567191 h 3027035"/>
                <a:gd name="connsiteX395" fmla="*/ 2491393 w 3226038"/>
                <a:gd name="connsiteY395" fmla="*/ 846915 h 3027035"/>
                <a:gd name="connsiteX396" fmla="*/ 2621619 w 3226038"/>
                <a:gd name="connsiteY396" fmla="*/ 1033715 h 3027035"/>
                <a:gd name="connsiteX397" fmla="*/ 2753852 w 3226038"/>
                <a:gd name="connsiteY397" fmla="*/ 1073258 h 3027035"/>
                <a:gd name="connsiteX398" fmla="*/ 2785478 w 3226038"/>
                <a:gd name="connsiteY398" fmla="*/ 1080287 h 3027035"/>
                <a:gd name="connsiteX399" fmla="*/ 2631577 w 3226038"/>
                <a:gd name="connsiteY399" fmla="*/ 1117339 h 3027035"/>
                <a:gd name="connsiteX400" fmla="*/ 2554794 w 3226038"/>
                <a:gd name="connsiteY400" fmla="*/ 1099098 h 3027035"/>
                <a:gd name="connsiteX401" fmla="*/ 2517147 w 3226038"/>
                <a:gd name="connsiteY401" fmla="*/ 1216089 h 3027035"/>
                <a:gd name="connsiteX402" fmla="*/ 2517162 w 3226038"/>
                <a:gd name="connsiteY402" fmla="*/ 1239901 h 3027035"/>
                <a:gd name="connsiteX403" fmla="*/ 2437701 w 3226038"/>
                <a:gd name="connsiteY403" fmla="*/ 1202993 h 3027035"/>
                <a:gd name="connsiteX404" fmla="*/ 2308110 w 3226038"/>
                <a:gd name="connsiteY404" fmla="*/ 1120205 h 3027035"/>
                <a:gd name="connsiteX405" fmla="*/ 2309631 w 3226038"/>
                <a:gd name="connsiteY405" fmla="*/ 1116584 h 3027035"/>
                <a:gd name="connsiteX406" fmla="*/ 2313249 w 3226038"/>
                <a:gd name="connsiteY406" fmla="*/ 1113344 h 3027035"/>
                <a:gd name="connsiteX407" fmla="*/ 2341752 w 3226038"/>
                <a:gd name="connsiteY407" fmla="*/ 686035 h 3027035"/>
                <a:gd name="connsiteX408" fmla="*/ 2212861 w 3226038"/>
                <a:gd name="connsiteY408" fmla="*/ 503806 h 3027035"/>
                <a:gd name="connsiteX409" fmla="*/ 2154928 w 3226038"/>
                <a:gd name="connsiteY409" fmla="*/ 469932 h 3027035"/>
                <a:gd name="connsiteX410" fmla="*/ 1875809 w 3226038"/>
                <a:gd name="connsiteY410" fmla="*/ 412002 h 3027035"/>
                <a:gd name="connsiteX411" fmla="*/ 1806230 w 3226038"/>
                <a:gd name="connsiteY411" fmla="*/ 334892 h 3027035"/>
                <a:gd name="connsiteX412" fmla="*/ 1556710 w 3226038"/>
                <a:gd name="connsiteY412" fmla="*/ 393148 h 3027035"/>
                <a:gd name="connsiteX413" fmla="*/ 1495496 w 3226038"/>
                <a:gd name="connsiteY413" fmla="*/ 288983 h 3027035"/>
                <a:gd name="connsiteX414" fmla="*/ 1715354 w 3226038"/>
                <a:gd name="connsiteY414" fmla="*/ 322756 h 3027035"/>
                <a:gd name="connsiteX415" fmla="*/ 1782541 w 3226038"/>
                <a:gd name="connsiteY415" fmla="*/ 226703 h 3027035"/>
                <a:gd name="connsiteX416" fmla="*/ 1783266 w 3226038"/>
                <a:gd name="connsiteY416" fmla="*/ 165361 h 3027035"/>
                <a:gd name="connsiteX417" fmla="*/ 1806899 w 3226038"/>
                <a:gd name="connsiteY417" fmla="*/ 183063 h 3027035"/>
                <a:gd name="connsiteX418" fmla="*/ 2134301 w 3226038"/>
                <a:gd name="connsiteY418" fmla="*/ 383077 h 3027035"/>
                <a:gd name="connsiteX419" fmla="*/ 2240589 w 3226038"/>
                <a:gd name="connsiteY419" fmla="*/ 365104 h 3027035"/>
                <a:gd name="connsiteX420" fmla="*/ 2297370 w 3226038"/>
                <a:gd name="connsiteY420" fmla="*/ 386215 h 3027035"/>
                <a:gd name="connsiteX421" fmla="*/ 2302004 w 3226038"/>
                <a:gd name="connsiteY421" fmla="*/ 484891 h 3027035"/>
                <a:gd name="connsiteX422" fmla="*/ 2441717 w 3226038"/>
                <a:gd name="connsiteY422" fmla="*/ 609774 h 3027035"/>
                <a:gd name="connsiteX423" fmla="*/ 2494096 w 3226038"/>
                <a:gd name="connsiteY423" fmla="*/ 595453 h 3027035"/>
                <a:gd name="connsiteX424" fmla="*/ 2586652 w 3226038"/>
                <a:gd name="connsiteY424" fmla="*/ 552914 h 3027035"/>
                <a:gd name="connsiteX425" fmla="*/ 2599109 w 3226038"/>
                <a:gd name="connsiteY425"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31694 w 3226038"/>
                <a:gd name="connsiteY149" fmla="*/ 2827369 h 3027035"/>
                <a:gd name="connsiteX150" fmla="*/ 1245598 w 3226038"/>
                <a:gd name="connsiteY150" fmla="*/ 2824694 h 3027035"/>
                <a:gd name="connsiteX151" fmla="*/ 1314357 w 3226038"/>
                <a:gd name="connsiteY151" fmla="*/ 2805982 h 3027035"/>
                <a:gd name="connsiteX152" fmla="*/ 1582565 w 3226038"/>
                <a:gd name="connsiteY152" fmla="*/ 2947668 h 3027035"/>
                <a:gd name="connsiteX153" fmla="*/ 1872394 w 3226038"/>
                <a:gd name="connsiteY153" fmla="*/ 2840437 h 3027035"/>
                <a:gd name="connsiteX154" fmla="*/ 1765658 w 3226038"/>
                <a:gd name="connsiteY154" fmla="*/ 2986896 h 3027035"/>
                <a:gd name="connsiteX155" fmla="*/ 1559806 w 3226038"/>
                <a:gd name="connsiteY155" fmla="*/ 3024598 h 3027035"/>
                <a:gd name="connsiteX156" fmla="*/ 1323343 w 3226038"/>
                <a:gd name="connsiteY156" fmla="*/ 2933795 h 3027035"/>
                <a:gd name="connsiteX157" fmla="*/ 1018886 w 3226038"/>
                <a:gd name="connsiteY157" fmla="*/ 2795305 h 3027035"/>
                <a:gd name="connsiteX158" fmla="*/ 970675 w 3226038"/>
                <a:gd name="connsiteY158" fmla="*/ 2772285 h 3027035"/>
                <a:gd name="connsiteX159" fmla="*/ 620567 w 3226038"/>
                <a:gd name="connsiteY159" fmla="*/ 2513611 h 3027035"/>
                <a:gd name="connsiteX160" fmla="*/ 512110 w 3226038"/>
                <a:gd name="connsiteY160" fmla="*/ 2412141 h 3027035"/>
                <a:gd name="connsiteX161" fmla="*/ 309550 w 3226038"/>
                <a:gd name="connsiteY161" fmla="*/ 2318730 h 3027035"/>
                <a:gd name="connsiteX162" fmla="*/ 271890 w 3226038"/>
                <a:gd name="connsiteY162" fmla="*/ 2103679 h 3027035"/>
                <a:gd name="connsiteX163" fmla="*/ 197030 w 3226038"/>
                <a:gd name="connsiteY163" fmla="*/ 2025682 h 3027035"/>
                <a:gd name="connsiteX164" fmla="*/ 42961 w 3226038"/>
                <a:gd name="connsiteY164" fmla="*/ 1878648 h 3027035"/>
                <a:gd name="connsiteX165" fmla="*/ 10241 w 3226038"/>
                <a:gd name="connsiteY165" fmla="*/ 1645877 h 3027035"/>
                <a:gd name="connsiteX166" fmla="*/ 149602 w 3226038"/>
                <a:gd name="connsiteY166" fmla="*/ 1507488 h 3027035"/>
                <a:gd name="connsiteX167" fmla="*/ 69504 w 3226038"/>
                <a:gd name="connsiteY167" fmla="*/ 1674797 h 3027035"/>
                <a:gd name="connsiteX168" fmla="*/ 279249 w 3226038"/>
                <a:gd name="connsiteY168" fmla="*/ 1988992 h 3027035"/>
                <a:gd name="connsiteX169" fmla="*/ 316193 w 3226038"/>
                <a:gd name="connsiteY169" fmla="*/ 1991729 h 3027035"/>
                <a:gd name="connsiteX170" fmla="*/ 319053 w 3226038"/>
                <a:gd name="connsiteY170" fmla="*/ 1985609 h 3027035"/>
                <a:gd name="connsiteX171" fmla="*/ 307569 w 3226038"/>
                <a:gd name="connsiteY171" fmla="*/ 1949900 h 3027035"/>
                <a:gd name="connsiteX172" fmla="*/ 306486 w 3226038"/>
                <a:gd name="connsiteY172" fmla="*/ 1940694 h 3027035"/>
                <a:gd name="connsiteX173" fmla="*/ 302243 w 3226038"/>
                <a:gd name="connsiteY173" fmla="*/ 1937639 h 3027035"/>
                <a:gd name="connsiteX174" fmla="*/ 294636 w 3226038"/>
                <a:gd name="connsiteY174" fmla="*/ 1920784 h 3027035"/>
                <a:gd name="connsiteX175" fmla="*/ 293312 w 3226038"/>
                <a:gd name="connsiteY175" fmla="*/ 1627034 h 3027035"/>
                <a:gd name="connsiteX176" fmla="*/ 380880 w 3226038"/>
                <a:gd name="connsiteY176" fmla="*/ 1526015 h 3027035"/>
                <a:gd name="connsiteX177" fmla="*/ 329214 w 3226038"/>
                <a:gd name="connsiteY177" fmla="*/ 1459943 h 3027035"/>
                <a:gd name="connsiteX178" fmla="*/ 321211 w 3226038"/>
                <a:gd name="connsiteY178" fmla="*/ 1456328 h 3027035"/>
                <a:gd name="connsiteX179" fmla="*/ 268085 w 3226038"/>
                <a:gd name="connsiteY179" fmla="*/ 1185660 h 3027035"/>
                <a:gd name="connsiteX180" fmla="*/ 281857 w 3226038"/>
                <a:gd name="connsiteY180" fmla="*/ 1276902 h 3027035"/>
                <a:gd name="connsiteX181" fmla="*/ 517812 w 3226038"/>
                <a:gd name="connsiteY181" fmla="*/ 1465542 h 3027035"/>
                <a:gd name="connsiteX182" fmla="*/ 611355 w 3226038"/>
                <a:gd name="connsiteY182" fmla="*/ 1477295 h 3027035"/>
                <a:gd name="connsiteX183" fmla="*/ 611703 w 3226038"/>
                <a:gd name="connsiteY183" fmla="*/ 1480155 h 3027035"/>
                <a:gd name="connsiteX184" fmla="*/ 612118 w 3226038"/>
                <a:gd name="connsiteY184" fmla="*/ 1477866 h 3027035"/>
                <a:gd name="connsiteX185" fmla="*/ 662263 w 3226038"/>
                <a:gd name="connsiteY185" fmla="*/ 1427900 h 3027035"/>
                <a:gd name="connsiteX186" fmla="*/ 662059 w 3226038"/>
                <a:gd name="connsiteY186" fmla="*/ 1427220 h 3027035"/>
                <a:gd name="connsiteX187" fmla="*/ 661901 w 3226038"/>
                <a:gd name="connsiteY187" fmla="*/ 1426988 h 3027035"/>
                <a:gd name="connsiteX188" fmla="*/ 661951 w 3226038"/>
                <a:gd name="connsiteY188" fmla="*/ 1426862 h 3027035"/>
                <a:gd name="connsiteX189" fmla="*/ 652834 w 3226038"/>
                <a:gd name="connsiteY189" fmla="*/ 1396497 h 3027035"/>
                <a:gd name="connsiteX190" fmla="*/ 637570 w 3226038"/>
                <a:gd name="connsiteY190" fmla="*/ 1356501 h 3027035"/>
                <a:gd name="connsiteX191" fmla="*/ 842912 w 3226038"/>
                <a:gd name="connsiteY191" fmla="*/ 1018808 h 3027035"/>
                <a:gd name="connsiteX192" fmla="*/ 2516775 w 3226038"/>
                <a:gd name="connsiteY192" fmla="*/ 2091376 h 3027035"/>
                <a:gd name="connsiteX193" fmla="*/ 2238033 w 3226038"/>
                <a:gd name="connsiteY193" fmla="*/ 2334816 h 3027035"/>
                <a:gd name="connsiteX194" fmla="*/ 2189593 w 3226038"/>
                <a:gd name="connsiteY194" fmla="*/ 2248549 h 3027035"/>
                <a:gd name="connsiteX195" fmla="*/ 2516775 w 3226038"/>
                <a:gd name="connsiteY195" fmla="*/ 2091376 h 3027035"/>
                <a:gd name="connsiteX196" fmla="*/ 687254 w 3226038"/>
                <a:gd name="connsiteY196" fmla="*/ 678482 h 3027035"/>
                <a:gd name="connsiteX197" fmla="*/ 628419 w 3226038"/>
                <a:gd name="connsiteY197" fmla="*/ 1036658 h 3027035"/>
                <a:gd name="connsiteX198" fmla="*/ 532013 w 3226038"/>
                <a:gd name="connsiteY198" fmla="*/ 1014429 h 3027035"/>
                <a:gd name="connsiteX199" fmla="*/ 687254 w 3226038"/>
                <a:gd name="connsiteY199" fmla="*/ 678482 h 3027035"/>
                <a:gd name="connsiteX200" fmla="*/ 2205214 w 3226038"/>
                <a:gd name="connsiteY200" fmla="*/ 1800491 h 3027035"/>
                <a:gd name="connsiteX201" fmla="*/ 2255363 w 3226038"/>
                <a:gd name="connsiteY201" fmla="*/ 1871953 h 3027035"/>
                <a:gd name="connsiteX202" fmla="*/ 2466834 w 3226038"/>
                <a:gd name="connsiteY202" fmla="*/ 2042067 h 3027035"/>
                <a:gd name="connsiteX203" fmla="*/ 2319038 w 3226038"/>
                <a:gd name="connsiteY203" fmla="*/ 2093212 h 3027035"/>
                <a:gd name="connsiteX204" fmla="*/ 2156726 w 3226038"/>
                <a:gd name="connsiteY204" fmla="*/ 1968287 h 3027035"/>
                <a:gd name="connsiteX205" fmla="*/ 2119546 w 3226038"/>
                <a:gd name="connsiteY205" fmla="*/ 1914861 h 3027035"/>
                <a:gd name="connsiteX206" fmla="*/ 2205214 w 3226038"/>
                <a:gd name="connsiteY206" fmla="*/ 1800491 h 3027035"/>
                <a:gd name="connsiteX207" fmla="*/ 1058864 w 3226038"/>
                <a:gd name="connsiteY207" fmla="*/ 897328 h 3027035"/>
                <a:gd name="connsiteX208" fmla="*/ 973209 w 3226038"/>
                <a:gd name="connsiteY208" fmla="*/ 1011681 h 3027035"/>
                <a:gd name="connsiteX209" fmla="*/ 741092 w 3226038"/>
                <a:gd name="connsiteY209" fmla="*/ 868758 h 3027035"/>
                <a:gd name="connsiteX210" fmla="*/ 748615 w 3226038"/>
                <a:gd name="connsiteY210" fmla="*/ 712543 h 3027035"/>
                <a:gd name="connsiteX211" fmla="*/ 1058864 w 3226038"/>
                <a:gd name="connsiteY211" fmla="*/ 897328 h 3027035"/>
                <a:gd name="connsiteX212" fmla="*/ 1948708 w 3226038"/>
                <a:gd name="connsiteY212" fmla="*/ 1321566 h 3027035"/>
                <a:gd name="connsiteX213" fmla="*/ 2096045 w 3226038"/>
                <a:gd name="connsiteY213" fmla="*/ 1452158 h 3027035"/>
                <a:gd name="connsiteX214" fmla="*/ 1919841 w 3226038"/>
                <a:gd name="connsiteY214" fmla="*/ 1466554 h 3027035"/>
                <a:gd name="connsiteX215" fmla="*/ 1885365 w 3226038"/>
                <a:gd name="connsiteY215" fmla="*/ 1472861 h 3027035"/>
                <a:gd name="connsiteX216" fmla="*/ 1879629 w 3226038"/>
                <a:gd name="connsiteY216" fmla="*/ 1489302 h 3027035"/>
                <a:gd name="connsiteX217" fmla="*/ 1908915 w 3226038"/>
                <a:gd name="connsiteY217" fmla="*/ 1464113 h 3027035"/>
                <a:gd name="connsiteX218" fmla="*/ 1878082 w 3226038"/>
                <a:gd name="connsiteY218" fmla="*/ 1523336 h 3027035"/>
                <a:gd name="connsiteX219" fmla="*/ 1882487 w 3226038"/>
                <a:gd name="connsiteY219" fmla="*/ 1659934 h 3027035"/>
                <a:gd name="connsiteX220" fmla="*/ 1908811 w 3226038"/>
                <a:gd name="connsiteY220" fmla="*/ 1703873 h 3027035"/>
                <a:gd name="connsiteX221" fmla="*/ 1939526 w 3226038"/>
                <a:gd name="connsiteY221" fmla="*/ 1677454 h 3027035"/>
                <a:gd name="connsiteX222" fmla="*/ 1922727 w 3226038"/>
                <a:gd name="connsiteY222" fmla="*/ 1706694 h 3027035"/>
                <a:gd name="connsiteX223" fmla="*/ 1917366 w 3226038"/>
                <a:gd name="connsiteY223" fmla="*/ 1718150 h 3027035"/>
                <a:gd name="connsiteX224" fmla="*/ 1918838 w 3226038"/>
                <a:gd name="connsiteY224" fmla="*/ 1720608 h 3027035"/>
                <a:gd name="connsiteX225" fmla="*/ 1973972 w 3226038"/>
                <a:gd name="connsiteY225" fmla="*/ 1767825 h 3027035"/>
                <a:gd name="connsiteX226" fmla="*/ 2071636 w 3226038"/>
                <a:gd name="connsiteY226" fmla="*/ 1813568 h 3027035"/>
                <a:gd name="connsiteX227" fmla="*/ 2173989 w 3226038"/>
                <a:gd name="connsiteY227" fmla="*/ 1826528 h 3027035"/>
                <a:gd name="connsiteX228" fmla="*/ 2117479 w 3226038"/>
                <a:gd name="connsiteY228" fmla="*/ 1890255 h 3027035"/>
                <a:gd name="connsiteX229" fmla="*/ 2048930 w 3226038"/>
                <a:gd name="connsiteY229" fmla="*/ 1880940 h 3027035"/>
                <a:gd name="connsiteX230" fmla="*/ 1912220 w 3226038"/>
                <a:gd name="connsiteY230" fmla="*/ 1805984 h 3027035"/>
                <a:gd name="connsiteX231" fmla="*/ 1900395 w 3226038"/>
                <a:gd name="connsiteY231" fmla="*/ 1792735 h 3027035"/>
                <a:gd name="connsiteX232" fmla="*/ 1898516 w 3226038"/>
                <a:gd name="connsiteY232" fmla="*/ 1805424 h 3027035"/>
                <a:gd name="connsiteX233" fmla="*/ 2004583 w 3226038"/>
                <a:gd name="connsiteY233" fmla="*/ 1981166 h 3027035"/>
                <a:gd name="connsiteX234" fmla="*/ 2102247 w 3226038"/>
                <a:gd name="connsiteY234" fmla="*/ 2026909 h 3027035"/>
                <a:gd name="connsiteX235" fmla="*/ 2204600 w 3226038"/>
                <a:gd name="connsiteY235" fmla="*/ 2039869 h 3027035"/>
                <a:gd name="connsiteX236" fmla="*/ 2148090 w 3226038"/>
                <a:gd name="connsiteY236" fmla="*/ 2103596 h 3027035"/>
                <a:gd name="connsiteX237" fmla="*/ 2144005 w 3226038"/>
                <a:gd name="connsiteY237" fmla="*/ 2103041 h 3027035"/>
                <a:gd name="connsiteX238" fmla="*/ 2136123 w 3226038"/>
                <a:gd name="connsiteY238" fmla="*/ 2142932 h 3027035"/>
                <a:gd name="connsiteX239" fmla="*/ 1880081 w 3226038"/>
                <a:gd name="connsiteY239" fmla="*/ 2329702 h 3027035"/>
                <a:gd name="connsiteX240" fmla="*/ 1837407 w 3226038"/>
                <a:gd name="connsiteY240" fmla="*/ 2326300 h 3027035"/>
                <a:gd name="connsiteX241" fmla="*/ 1811492 w 3226038"/>
                <a:gd name="connsiteY241" fmla="*/ 2326128 h 3027035"/>
                <a:gd name="connsiteX242" fmla="*/ 1813930 w 3226038"/>
                <a:gd name="connsiteY242" fmla="*/ 2322872 h 3027035"/>
                <a:gd name="connsiteX243" fmla="*/ 1765779 w 3226038"/>
                <a:gd name="connsiteY243" fmla="*/ 2311874 h 3027035"/>
                <a:gd name="connsiteX244" fmla="*/ 1660705 w 3226038"/>
                <a:gd name="connsiteY244" fmla="*/ 2252690 h 3027035"/>
                <a:gd name="connsiteX245" fmla="*/ 1627276 w 3226038"/>
                <a:gd name="connsiteY245" fmla="*/ 2234380 h 3027035"/>
                <a:gd name="connsiteX246" fmla="*/ 1627573 w 3226038"/>
                <a:gd name="connsiteY246" fmla="*/ 1891126 h 3027035"/>
                <a:gd name="connsiteX247" fmla="*/ 1607040 w 3226038"/>
                <a:gd name="connsiteY247" fmla="*/ 1970917 h 3027035"/>
                <a:gd name="connsiteX248" fmla="*/ 1771834 w 3226038"/>
                <a:gd name="connsiteY248" fmla="*/ 2221675 h 3027035"/>
                <a:gd name="connsiteX249" fmla="*/ 1891816 w 3226038"/>
                <a:gd name="connsiteY249" fmla="*/ 2240499 h 3027035"/>
                <a:gd name="connsiteX250" fmla="*/ 2009321 w 3226038"/>
                <a:gd name="connsiteY250" fmla="*/ 2219514 h 3027035"/>
                <a:gd name="connsiteX251" fmla="*/ 1999139 w 3226038"/>
                <a:gd name="connsiteY251" fmla="*/ 2239396 h 3027035"/>
                <a:gd name="connsiteX252" fmla="*/ 1999567 w 3226038"/>
                <a:gd name="connsiteY252" fmla="*/ 2239296 h 3027035"/>
                <a:gd name="connsiteX253" fmla="*/ 2044414 w 3226038"/>
                <a:gd name="connsiteY253" fmla="*/ 2218349 h 3027035"/>
                <a:gd name="connsiteX254" fmla="*/ 2118423 w 3226038"/>
                <a:gd name="connsiteY254" fmla="*/ 2140793 h 3027035"/>
                <a:gd name="connsiteX255" fmla="*/ 2133501 w 3226038"/>
                <a:gd name="connsiteY255" fmla="*/ 2101613 h 3027035"/>
                <a:gd name="connsiteX256" fmla="*/ 2079542 w 3226038"/>
                <a:gd name="connsiteY256" fmla="*/ 2094281 h 3027035"/>
                <a:gd name="connsiteX257" fmla="*/ 1905884 w 3226038"/>
                <a:gd name="connsiteY257" fmla="*/ 1977931 h 3027035"/>
                <a:gd name="connsiteX258" fmla="*/ 1880896 w 3226038"/>
                <a:gd name="connsiteY258" fmla="*/ 1954633 h 3027035"/>
                <a:gd name="connsiteX259" fmla="*/ 1852220 w 3226038"/>
                <a:gd name="connsiteY259" fmla="*/ 1798502 h 3027035"/>
                <a:gd name="connsiteX260" fmla="*/ 1867058 w 3226038"/>
                <a:gd name="connsiteY260" fmla="*/ 1756931 h 3027035"/>
                <a:gd name="connsiteX261" fmla="*/ 1850284 w 3226038"/>
                <a:gd name="connsiteY261" fmla="*/ 1741292 h 3027035"/>
                <a:gd name="connsiteX262" fmla="*/ 1828755 w 3226038"/>
                <a:gd name="connsiteY262" fmla="*/ 1697853 h 3027035"/>
                <a:gd name="connsiteX263" fmla="*/ 1817427 w 3226038"/>
                <a:gd name="connsiteY263" fmla="*/ 1628566 h 3027035"/>
                <a:gd name="connsiteX264" fmla="*/ 1795832 w 3226038"/>
                <a:gd name="connsiteY264" fmla="*/ 1673156 h 3027035"/>
                <a:gd name="connsiteX265" fmla="*/ 1557706 w 3226038"/>
                <a:gd name="connsiteY265" fmla="*/ 1787085 h 3027035"/>
                <a:gd name="connsiteX266" fmla="*/ 1509266 w 3226038"/>
                <a:gd name="connsiteY266" fmla="*/ 1700819 h 3027035"/>
                <a:gd name="connsiteX267" fmla="*/ 1800941 w 3226038"/>
                <a:gd name="connsiteY267" fmla="*/ 1621248 h 3027035"/>
                <a:gd name="connsiteX268" fmla="*/ 1813578 w 3226038"/>
                <a:gd name="connsiteY268" fmla="*/ 1599019 h 3027035"/>
                <a:gd name="connsiteX269" fmla="*/ 1819910 w 3226038"/>
                <a:gd name="connsiteY269" fmla="*/ 1600565 h 3027035"/>
                <a:gd name="connsiteX270" fmla="*/ 1821608 w 3226038"/>
                <a:gd name="connsiteY270" fmla="*/ 1585161 h 3027035"/>
                <a:gd name="connsiteX271" fmla="*/ 1823154 w 3226038"/>
                <a:gd name="connsiteY271" fmla="*/ 1580831 h 3027035"/>
                <a:gd name="connsiteX272" fmla="*/ 1792216 w 3226038"/>
                <a:gd name="connsiteY272" fmla="*/ 1559883 h 3027035"/>
                <a:gd name="connsiteX273" fmla="*/ 1717932 w 3226038"/>
                <a:gd name="connsiteY273" fmla="*/ 1500968 h 3027035"/>
                <a:gd name="connsiteX274" fmla="*/ 1748406 w 3226038"/>
                <a:gd name="connsiteY274" fmla="*/ 1490472 h 3027035"/>
                <a:gd name="connsiteX275" fmla="*/ 1926827 w 3226038"/>
                <a:gd name="connsiteY275" fmla="*/ 1363489 h 3027035"/>
                <a:gd name="connsiteX276" fmla="*/ 1948708 w 3226038"/>
                <a:gd name="connsiteY276" fmla="*/ 1321566 h 3027035"/>
                <a:gd name="connsiteX277" fmla="*/ 868204 w 3226038"/>
                <a:gd name="connsiteY277" fmla="*/ 327279 h 3027035"/>
                <a:gd name="connsiteX278" fmla="*/ 839290 w 3226038"/>
                <a:gd name="connsiteY278" fmla="*/ 396067 h 3027035"/>
                <a:gd name="connsiteX279" fmla="*/ 968231 w 3226038"/>
                <a:gd name="connsiteY279" fmla="*/ 659259 h 3027035"/>
                <a:gd name="connsiteX280" fmla="*/ 1200860 w 3226038"/>
                <a:gd name="connsiteY280" fmla="*/ 706168 h 3027035"/>
                <a:gd name="connsiteX281" fmla="*/ 1143757 w 3226038"/>
                <a:gd name="connsiteY281" fmla="*/ 782404 h 3027035"/>
                <a:gd name="connsiteX282" fmla="*/ 858125 w 3226038"/>
                <a:gd name="connsiteY282" fmla="*/ 664851 h 3027035"/>
                <a:gd name="connsiteX283" fmla="*/ 828202 w 3226038"/>
                <a:gd name="connsiteY283" fmla="*/ 641247 h 3027035"/>
                <a:gd name="connsiteX284" fmla="*/ 868204 w 3226038"/>
                <a:gd name="connsiteY284" fmla="*/ 327279 h 3027035"/>
                <a:gd name="connsiteX285" fmla="*/ 2657066 w 3226038"/>
                <a:gd name="connsiteY285" fmla="*/ 1197247 h 3027035"/>
                <a:gd name="connsiteX286" fmla="*/ 2663296 w 3226038"/>
                <a:gd name="connsiteY286" fmla="*/ 1206222 h 3027035"/>
                <a:gd name="connsiteX287" fmla="*/ 2650270 w 3226038"/>
                <a:gd name="connsiteY287" fmla="*/ 1206320 h 3027035"/>
                <a:gd name="connsiteX288" fmla="*/ 2657066 w 3226038"/>
                <a:gd name="connsiteY288" fmla="*/ 1197247 h 3027035"/>
                <a:gd name="connsiteX289" fmla="*/ 3030338 w 3226038"/>
                <a:gd name="connsiteY289" fmla="*/ 1431166 h 3027035"/>
                <a:gd name="connsiteX290" fmla="*/ 2903938 w 3226038"/>
                <a:gd name="connsiteY290" fmla="*/ 1579263 h 3027035"/>
                <a:gd name="connsiteX291" fmla="*/ 2811168 w 3226038"/>
                <a:gd name="connsiteY291" fmla="*/ 1587131 h 3027035"/>
                <a:gd name="connsiteX292" fmla="*/ 2775539 w 3226038"/>
                <a:gd name="connsiteY292" fmla="*/ 1575913 h 3027035"/>
                <a:gd name="connsiteX293" fmla="*/ 2614417 w 3226038"/>
                <a:gd name="connsiteY293" fmla="*/ 1527673 h 3027035"/>
                <a:gd name="connsiteX294" fmla="*/ 2474755 w 3226038"/>
                <a:gd name="connsiteY294" fmla="*/ 1440641 h 3027035"/>
                <a:gd name="connsiteX295" fmla="*/ 2543000 w 3226038"/>
                <a:gd name="connsiteY295" fmla="*/ 1349530 h 3027035"/>
                <a:gd name="connsiteX296" fmla="*/ 2704508 w 3226038"/>
                <a:gd name="connsiteY296" fmla="*/ 1424676 h 3027035"/>
                <a:gd name="connsiteX297" fmla="*/ 2882339 w 3226038"/>
                <a:gd name="connsiteY297" fmla="*/ 1461929 h 3027035"/>
                <a:gd name="connsiteX298" fmla="*/ 3030338 w 3226038"/>
                <a:gd name="connsiteY298" fmla="*/ 1431166 h 3027035"/>
                <a:gd name="connsiteX299" fmla="*/ 1176421 w 3226038"/>
                <a:gd name="connsiteY299" fmla="*/ 0 h 3027035"/>
                <a:gd name="connsiteX300" fmla="*/ 1188515 w 3226038"/>
                <a:gd name="connsiteY300" fmla="*/ 150678 h 3027035"/>
                <a:gd name="connsiteX301" fmla="*/ 1394438 w 3226038"/>
                <a:gd name="connsiteY301" fmla="*/ 447731 h 3027035"/>
                <a:gd name="connsiteX302" fmla="*/ 1326486 w 3226038"/>
                <a:gd name="connsiteY302" fmla="*/ 538450 h 3027035"/>
                <a:gd name="connsiteX303" fmla="*/ 1109160 w 3226038"/>
                <a:gd name="connsiteY303" fmla="*/ 285219 h 3027035"/>
                <a:gd name="connsiteX304" fmla="*/ 1088376 w 3226038"/>
                <a:gd name="connsiteY304" fmla="*/ 254181 h 3027035"/>
                <a:gd name="connsiteX305" fmla="*/ 1069841 w 3226038"/>
                <a:gd name="connsiteY305" fmla="*/ 162942 h 3027035"/>
                <a:gd name="connsiteX306" fmla="*/ 1176421 w 3226038"/>
                <a:gd name="connsiteY306" fmla="*/ 0 h 3027035"/>
                <a:gd name="connsiteX307" fmla="*/ 2074059 w 3226038"/>
                <a:gd name="connsiteY307" fmla="*/ 622382 h 3027035"/>
                <a:gd name="connsiteX308" fmla="*/ 2039980 w 3226038"/>
                <a:gd name="connsiteY308" fmla="*/ 655169 h 3027035"/>
                <a:gd name="connsiteX309" fmla="*/ 1968289 w 3226038"/>
                <a:gd name="connsiteY309" fmla="*/ 862097 h 3027035"/>
                <a:gd name="connsiteX310" fmla="*/ 1966785 w 3226038"/>
                <a:gd name="connsiteY310" fmla="*/ 894292 h 3027035"/>
                <a:gd name="connsiteX311" fmla="*/ 1889360 w 3226038"/>
                <a:gd name="connsiteY311" fmla="*/ 839571 h 3027035"/>
                <a:gd name="connsiteX312" fmla="*/ 1874609 w 3226038"/>
                <a:gd name="connsiteY312" fmla="*/ 827382 h 3027035"/>
                <a:gd name="connsiteX313" fmla="*/ 1876383 w 3226038"/>
                <a:gd name="connsiteY313" fmla="*/ 836472 h 3027035"/>
                <a:gd name="connsiteX314" fmla="*/ 1856444 w 3226038"/>
                <a:gd name="connsiteY314" fmla="*/ 910904 h 3027035"/>
                <a:gd name="connsiteX315" fmla="*/ 1857429 w 3226038"/>
                <a:gd name="connsiteY315" fmla="*/ 965196 h 3027035"/>
                <a:gd name="connsiteX316" fmla="*/ 2016558 w 3226038"/>
                <a:gd name="connsiteY316" fmla="*/ 1064158 h 3027035"/>
                <a:gd name="connsiteX317" fmla="*/ 2112556 w 3226038"/>
                <a:gd name="connsiteY317" fmla="*/ 1040858 h 3027035"/>
                <a:gd name="connsiteX318" fmla="*/ 2148781 w 3226038"/>
                <a:gd name="connsiteY318" fmla="*/ 1089413 h 3027035"/>
                <a:gd name="connsiteX319" fmla="*/ 2161420 w 3226038"/>
                <a:gd name="connsiteY319" fmla="*/ 1196466 h 3027035"/>
                <a:gd name="connsiteX320" fmla="*/ 2445423 w 3226038"/>
                <a:gd name="connsiteY320" fmla="*/ 1454419 h 3027035"/>
                <a:gd name="connsiteX321" fmla="*/ 2469057 w 3226038"/>
                <a:gd name="connsiteY321" fmla="*/ 1472121 h 3027035"/>
                <a:gd name="connsiteX322" fmla="*/ 2410394 w 3226038"/>
                <a:gd name="connsiteY322" fmla="*/ 1490064 h 3027035"/>
                <a:gd name="connsiteX323" fmla="*/ 2337107 w 3226038"/>
                <a:gd name="connsiteY323" fmla="*/ 1581550 h 3027035"/>
                <a:gd name="connsiteX324" fmla="*/ 2342804 w 3226038"/>
                <a:gd name="connsiteY324" fmla="*/ 1616802 h 3027035"/>
                <a:gd name="connsiteX325" fmla="*/ 2347317 w 3226038"/>
                <a:gd name="connsiteY325" fmla="*/ 1610776 h 3027035"/>
                <a:gd name="connsiteX326" fmla="*/ 2381405 w 3226038"/>
                <a:gd name="connsiteY326" fmla="*/ 1711111 h 3027035"/>
                <a:gd name="connsiteX327" fmla="*/ 2430032 w 3226038"/>
                <a:gd name="connsiteY327" fmla="*/ 1781159 h 3027035"/>
                <a:gd name="connsiteX328" fmla="*/ 2456217 w 3226038"/>
                <a:gd name="connsiteY328" fmla="*/ 1816330 h 3027035"/>
                <a:gd name="connsiteX329" fmla="*/ 2745046 w 3226038"/>
                <a:gd name="connsiteY329" fmla="*/ 1866063 h 3027035"/>
                <a:gd name="connsiteX330" fmla="*/ 2802929 w 3226038"/>
                <a:gd name="connsiteY330" fmla="*/ 1818974 h 3027035"/>
                <a:gd name="connsiteX331" fmla="*/ 2512876 w 3226038"/>
                <a:gd name="connsiteY331" fmla="*/ 1945644 h 3027035"/>
                <a:gd name="connsiteX332" fmla="*/ 2481810 w 3226038"/>
                <a:gd name="connsiteY332" fmla="*/ 1923566 h 3027035"/>
                <a:gd name="connsiteX333" fmla="*/ 2315751 w 3226038"/>
                <a:gd name="connsiteY333" fmla="*/ 1759853 h 3027035"/>
                <a:gd name="connsiteX334" fmla="*/ 2311255 w 3226038"/>
                <a:gd name="connsiteY334" fmla="*/ 1747006 h 3027035"/>
                <a:gd name="connsiteX335" fmla="*/ 2286633 w 3226038"/>
                <a:gd name="connsiteY335" fmla="*/ 1691311 h 3027035"/>
                <a:gd name="connsiteX336" fmla="*/ 2299909 w 3226038"/>
                <a:gd name="connsiteY336" fmla="*/ 1497752 h 3027035"/>
                <a:gd name="connsiteX337" fmla="*/ 2206345 w 3226038"/>
                <a:gd name="connsiteY337" fmla="*/ 1452662 h 3027035"/>
                <a:gd name="connsiteX338" fmla="*/ 2072269 w 3226038"/>
                <a:gd name="connsiteY338" fmla="*/ 1201093 h 3027035"/>
                <a:gd name="connsiteX339" fmla="*/ 2023472 w 3226038"/>
                <a:gd name="connsiteY339" fmla="*/ 1155022 h 3027035"/>
                <a:gd name="connsiteX340" fmla="*/ 1812353 w 3226038"/>
                <a:gd name="connsiteY340" fmla="*/ 1082572 h 3027035"/>
                <a:gd name="connsiteX341" fmla="*/ 1471695 w 3226038"/>
                <a:gd name="connsiteY341" fmla="*/ 1113080 h 3027035"/>
                <a:gd name="connsiteX342" fmla="*/ 1442475 w 3226038"/>
                <a:gd name="connsiteY342" fmla="*/ 1155537 h 3027035"/>
                <a:gd name="connsiteX343" fmla="*/ 1417413 w 3226038"/>
                <a:gd name="connsiteY343" fmla="*/ 1241357 h 3027035"/>
                <a:gd name="connsiteX344" fmla="*/ 1423265 w 3226038"/>
                <a:gd name="connsiteY344" fmla="*/ 1362666 h 3027035"/>
                <a:gd name="connsiteX345" fmla="*/ 1654912 w 3226038"/>
                <a:gd name="connsiteY345" fmla="*/ 1553391 h 3027035"/>
                <a:gd name="connsiteX346" fmla="*/ 1736445 w 3226038"/>
                <a:gd name="connsiteY346" fmla="*/ 1541531 h 3027035"/>
                <a:gd name="connsiteX347" fmla="*/ 1467866 w 3226038"/>
                <a:gd name="connsiteY347" fmla="*/ 1564711 h 3027035"/>
                <a:gd name="connsiteX348" fmla="*/ 1462696 w 3226038"/>
                <a:gd name="connsiteY348" fmla="*/ 1561492 h 3027035"/>
                <a:gd name="connsiteX349" fmla="*/ 1457674 w 3226038"/>
                <a:gd name="connsiteY349" fmla="*/ 1588601 h 3027035"/>
                <a:gd name="connsiteX350" fmla="*/ 1199754 w 3226038"/>
                <a:gd name="connsiteY350" fmla="*/ 1781972 h 3027035"/>
                <a:gd name="connsiteX351" fmla="*/ 1157080 w 3226038"/>
                <a:gd name="connsiteY351" fmla="*/ 1778569 h 3027035"/>
                <a:gd name="connsiteX352" fmla="*/ 1131165 w 3226038"/>
                <a:gd name="connsiteY352" fmla="*/ 1778397 h 3027035"/>
                <a:gd name="connsiteX353" fmla="*/ 1188760 w 3226038"/>
                <a:gd name="connsiteY353" fmla="*/ 1701505 h 3027035"/>
                <a:gd name="connsiteX354" fmla="*/ 1273118 w 3226038"/>
                <a:gd name="connsiteY354" fmla="*/ 1702298 h 3027035"/>
                <a:gd name="connsiteX355" fmla="*/ 1364088 w 3226038"/>
                <a:gd name="connsiteY355" fmla="*/ 1670618 h 3027035"/>
                <a:gd name="connsiteX356" fmla="*/ 1443789 w 3226038"/>
                <a:gd name="connsiteY356" fmla="*/ 1581441 h 3027035"/>
                <a:gd name="connsiteX357" fmla="*/ 1452947 w 3226038"/>
                <a:gd name="connsiteY357" fmla="*/ 1555423 h 3027035"/>
                <a:gd name="connsiteX358" fmla="*/ 1434181 w 3226038"/>
                <a:gd name="connsiteY358" fmla="*/ 1543741 h 3027035"/>
                <a:gd name="connsiteX359" fmla="*/ 1395137 w 3226038"/>
                <a:gd name="connsiteY359" fmla="*/ 1505029 h 3027035"/>
                <a:gd name="connsiteX360" fmla="*/ 1380516 w 3226038"/>
                <a:gd name="connsiteY360" fmla="*/ 1469830 h 3027035"/>
                <a:gd name="connsiteX361" fmla="*/ 1332937 w 3226038"/>
                <a:gd name="connsiteY361" fmla="*/ 1359016 h 3027035"/>
                <a:gd name="connsiteX362" fmla="*/ 1331626 w 3226038"/>
                <a:gd name="connsiteY362" fmla="*/ 1347874 h 3027035"/>
                <a:gd name="connsiteX363" fmla="*/ 1272780 w 3226038"/>
                <a:gd name="connsiteY363" fmla="*/ 1404764 h 3027035"/>
                <a:gd name="connsiteX364" fmla="*/ 1193860 w 3226038"/>
                <a:gd name="connsiteY364" fmla="*/ 1391893 h 3027035"/>
                <a:gd name="connsiteX365" fmla="*/ 1008134 w 3226038"/>
                <a:gd name="connsiteY365" fmla="*/ 1250070 h 3027035"/>
                <a:gd name="connsiteX366" fmla="*/ 982412 w 3226038"/>
                <a:gd name="connsiteY366" fmla="*/ 1221942 h 3027035"/>
                <a:gd name="connsiteX367" fmla="*/ 1093583 w 3226038"/>
                <a:gd name="connsiteY367" fmla="*/ 897188 h 3027035"/>
                <a:gd name="connsiteX368" fmla="*/ 1048374 w 3226038"/>
                <a:gd name="connsiteY368" fmla="*/ 966069 h 3027035"/>
                <a:gd name="connsiteX369" fmla="*/ 1123324 w 3226038"/>
                <a:gd name="connsiteY369" fmla="*/ 1256619 h 3027035"/>
                <a:gd name="connsiteX370" fmla="*/ 1230792 w 3226038"/>
                <a:gd name="connsiteY370" fmla="*/ 1313193 h 3027035"/>
                <a:gd name="connsiteX371" fmla="*/ 1329324 w 3226038"/>
                <a:gd name="connsiteY371" fmla="*/ 1328309 h 3027035"/>
                <a:gd name="connsiteX372" fmla="*/ 1326119 w 3226038"/>
                <a:gd name="connsiteY372" fmla="*/ 1301081 h 3027035"/>
                <a:gd name="connsiteX373" fmla="*/ 1330478 w 3226038"/>
                <a:gd name="connsiteY373" fmla="*/ 1241565 h 3027035"/>
                <a:gd name="connsiteX374" fmla="*/ 1347395 w 3226038"/>
                <a:gd name="connsiteY374" fmla="*/ 1181539 h 3027035"/>
                <a:gd name="connsiteX375" fmla="*/ 1289273 w 3226038"/>
                <a:gd name="connsiteY375" fmla="*/ 1135853 h 3027035"/>
                <a:gd name="connsiteX376" fmla="*/ 1231511 w 3226038"/>
                <a:gd name="connsiteY376" fmla="*/ 1069976 h 3027035"/>
                <a:gd name="connsiteX377" fmla="*/ 1254367 w 3226038"/>
                <a:gd name="connsiteY377" fmla="*/ 1063295 h 3027035"/>
                <a:gd name="connsiteX378" fmla="*/ 1356051 w 3226038"/>
                <a:gd name="connsiteY378" fmla="*/ 994271 h 3027035"/>
                <a:gd name="connsiteX379" fmla="*/ 1316957 w 3226038"/>
                <a:gd name="connsiteY379" fmla="*/ 925715 h 3027035"/>
                <a:gd name="connsiteX380" fmla="*/ 1297765 w 3226038"/>
                <a:gd name="connsiteY380" fmla="*/ 883688 h 3027035"/>
                <a:gd name="connsiteX381" fmla="*/ 1289903 w 3226038"/>
                <a:gd name="connsiteY381" fmla="*/ 841227 h 3027035"/>
                <a:gd name="connsiteX382" fmla="*/ 1324580 w 3226038"/>
                <a:gd name="connsiteY382" fmla="*/ 794932 h 3027035"/>
                <a:gd name="connsiteX383" fmla="*/ 1324878 w 3226038"/>
                <a:gd name="connsiteY383" fmla="*/ 795979 h 3027035"/>
                <a:gd name="connsiteX384" fmla="*/ 1400007 w 3226038"/>
                <a:gd name="connsiteY384" fmla="*/ 911757 h 3027035"/>
                <a:gd name="connsiteX385" fmla="*/ 1615887 w 3226038"/>
                <a:gd name="connsiteY385" fmla="*/ 984205 h 3027035"/>
                <a:gd name="connsiteX386" fmla="*/ 1841277 w 3226038"/>
                <a:gd name="connsiteY386" fmla="*/ 840131 h 3027035"/>
                <a:gd name="connsiteX387" fmla="*/ 1849521 w 3226038"/>
                <a:gd name="connsiteY387" fmla="*/ 806651 h 3027035"/>
                <a:gd name="connsiteX388" fmla="*/ 1816219 w 3226038"/>
                <a:gd name="connsiteY388" fmla="*/ 779132 h 3027035"/>
                <a:gd name="connsiteX389" fmla="*/ 1946679 w 3226038"/>
                <a:gd name="connsiteY389" fmla="*/ 725712 h 3027035"/>
                <a:gd name="connsiteX390" fmla="*/ 1943038 w 3226038"/>
                <a:gd name="connsiteY390" fmla="*/ 690853 h 3027035"/>
                <a:gd name="connsiteX391" fmla="*/ 1907308 w 3226038"/>
                <a:gd name="connsiteY391" fmla="*/ 517710 h 3027035"/>
                <a:gd name="connsiteX392" fmla="*/ 2074059 w 3226038"/>
                <a:gd name="connsiteY392" fmla="*/ 622382 h 3027035"/>
                <a:gd name="connsiteX393" fmla="*/ 3226038 w 3226038"/>
                <a:gd name="connsiteY393" fmla="*/ 1170010 h 3027035"/>
                <a:gd name="connsiteX394" fmla="*/ 3039800 w 3226038"/>
                <a:gd name="connsiteY394" fmla="*/ 1363835 h 3027035"/>
                <a:gd name="connsiteX395" fmla="*/ 2986179 w 3226038"/>
                <a:gd name="connsiteY395" fmla="*/ 1265779 h 3027035"/>
                <a:gd name="connsiteX396" fmla="*/ 3226038 w 3226038"/>
                <a:gd name="connsiteY396" fmla="*/ 1170010 h 3027035"/>
                <a:gd name="connsiteX397" fmla="*/ 2599109 w 3226038"/>
                <a:gd name="connsiteY397" fmla="*/ 557336 h 3027035"/>
                <a:gd name="connsiteX398" fmla="*/ 2605711 w 3226038"/>
                <a:gd name="connsiteY398" fmla="*/ 567191 h 3027035"/>
                <a:gd name="connsiteX399" fmla="*/ 2491393 w 3226038"/>
                <a:gd name="connsiteY399" fmla="*/ 846915 h 3027035"/>
                <a:gd name="connsiteX400" fmla="*/ 2621619 w 3226038"/>
                <a:gd name="connsiteY400" fmla="*/ 1033715 h 3027035"/>
                <a:gd name="connsiteX401" fmla="*/ 2753852 w 3226038"/>
                <a:gd name="connsiteY401" fmla="*/ 1073258 h 3027035"/>
                <a:gd name="connsiteX402" fmla="*/ 2785478 w 3226038"/>
                <a:gd name="connsiteY402" fmla="*/ 1080287 h 3027035"/>
                <a:gd name="connsiteX403" fmla="*/ 2631577 w 3226038"/>
                <a:gd name="connsiteY403" fmla="*/ 1117339 h 3027035"/>
                <a:gd name="connsiteX404" fmla="*/ 2554794 w 3226038"/>
                <a:gd name="connsiteY404" fmla="*/ 1099098 h 3027035"/>
                <a:gd name="connsiteX405" fmla="*/ 2517147 w 3226038"/>
                <a:gd name="connsiteY405" fmla="*/ 1216089 h 3027035"/>
                <a:gd name="connsiteX406" fmla="*/ 2517162 w 3226038"/>
                <a:gd name="connsiteY406" fmla="*/ 1239901 h 3027035"/>
                <a:gd name="connsiteX407" fmla="*/ 2437701 w 3226038"/>
                <a:gd name="connsiteY407" fmla="*/ 1202993 h 3027035"/>
                <a:gd name="connsiteX408" fmla="*/ 2308110 w 3226038"/>
                <a:gd name="connsiteY408" fmla="*/ 1120205 h 3027035"/>
                <a:gd name="connsiteX409" fmla="*/ 2309631 w 3226038"/>
                <a:gd name="connsiteY409" fmla="*/ 1116584 h 3027035"/>
                <a:gd name="connsiteX410" fmla="*/ 2313249 w 3226038"/>
                <a:gd name="connsiteY410" fmla="*/ 1113344 h 3027035"/>
                <a:gd name="connsiteX411" fmla="*/ 2341752 w 3226038"/>
                <a:gd name="connsiteY411" fmla="*/ 686035 h 3027035"/>
                <a:gd name="connsiteX412" fmla="*/ 2212861 w 3226038"/>
                <a:gd name="connsiteY412" fmla="*/ 503806 h 3027035"/>
                <a:gd name="connsiteX413" fmla="*/ 2154928 w 3226038"/>
                <a:gd name="connsiteY413" fmla="*/ 469932 h 3027035"/>
                <a:gd name="connsiteX414" fmla="*/ 1875809 w 3226038"/>
                <a:gd name="connsiteY414" fmla="*/ 412002 h 3027035"/>
                <a:gd name="connsiteX415" fmla="*/ 1806230 w 3226038"/>
                <a:gd name="connsiteY415" fmla="*/ 334892 h 3027035"/>
                <a:gd name="connsiteX416" fmla="*/ 1556710 w 3226038"/>
                <a:gd name="connsiteY416" fmla="*/ 393148 h 3027035"/>
                <a:gd name="connsiteX417" fmla="*/ 1495496 w 3226038"/>
                <a:gd name="connsiteY417" fmla="*/ 288983 h 3027035"/>
                <a:gd name="connsiteX418" fmla="*/ 1715354 w 3226038"/>
                <a:gd name="connsiteY418" fmla="*/ 322756 h 3027035"/>
                <a:gd name="connsiteX419" fmla="*/ 1782541 w 3226038"/>
                <a:gd name="connsiteY419" fmla="*/ 226703 h 3027035"/>
                <a:gd name="connsiteX420" fmla="*/ 1783266 w 3226038"/>
                <a:gd name="connsiteY420" fmla="*/ 165361 h 3027035"/>
                <a:gd name="connsiteX421" fmla="*/ 1806899 w 3226038"/>
                <a:gd name="connsiteY421" fmla="*/ 183063 h 3027035"/>
                <a:gd name="connsiteX422" fmla="*/ 2134301 w 3226038"/>
                <a:gd name="connsiteY422" fmla="*/ 383077 h 3027035"/>
                <a:gd name="connsiteX423" fmla="*/ 2240589 w 3226038"/>
                <a:gd name="connsiteY423" fmla="*/ 365104 h 3027035"/>
                <a:gd name="connsiteX424" fmla="*/ 2297370 w 3226038"/>
                <a:gd name="connsiteY424" fmla="*/ 386215 h 3027035"/>
                <a:gd name="connsiteX425" fmla="*/ 2302004 w 3226038"/>
                <a:gd name="connsiteY425" fmla="*/ 484891 h 3027035"/>
                <a:gd name="connsiteX426" fmla="*/ 2441717 w 3226038"/>
                <a:gd name="connsiteY426" fmla="*/ 609774 h 3027035"/>
                <a:gd name="connsiteX427" fmla="*/ 2494096 w 3226038"/>
                <a:gd name="connsiteY427" fmla="*/ 595453 h 3027035"/>
                <a:gd name="connsiteX428" fmla="*/ 2586652 w 3226038"/>
                <a:gd name="connsiteY428" fmla="*/ 552914 h 3027035"/>
                <a:gd name="connsiteX429" fmla="*/ 2599109 w 3226038"/>
                <a:gd name="connsiteY429"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31694 w 3226038"/>
                <a:gd name="connsiteY149" fmla="*/ 2827369 h 3027035"/>
                <a:gd name="connsiteX150" fmla="*/ 1314357 w 3226038"/>
                <a:gd name="connsiteY150" fmla="*/ 2805982 h 3027035"/>
                <a:gd name="connsiteX151" fmla="*/ 1582565 w 3226038"/>
                <a:gd name="connsiteY151" fmla="*/ 2947668 h 3027035"/>
                <a:gd name="connsiteX152" fmla="*/ 1872394 w 3226038"/>
                <a:gd name="connsiteY152" fmla="*/ 2840437 h 3027035"/>
                <a:gd name="connsiteX153" fmla="*/ 1765658 w 3226038"/>
                <a:gd name="connsiteY153" fmla="*/ 2986896 h 3027035"/>
                <a:gd name="connsiteX154" fmla="*/ 1559806 w 3226038"/>
                <a:gd name="connsiteY154" fmla="*/ 3024598 h 3027035"/>
                <a:gd name="connsiteX155" fmla="*/ 1323343 w 3226038"/>
                <a:gd name="connsiteY155" fmla="*/ 2933795 h 3027035"/>
                <a:gd name="connsiteX156" fmla="*/ 1018886 w 3226038"/>
                <a:gd name="connsiteY156" fmla="*/ 2795305 h 3027035"/>
                <a:gd name="connsiteX157" fmla="*/ 970675 w 3226038"/>
                <a:gd name="connsiteY157" fmla="*/ 2772285 h 3027035"/>
                <a:gd name="connsiteX158" fmla="*/ 620567 w 3226038"/>
                <a:gd name="connsiteY158" fmla="*/ 2513611 h 3027035"/>
                <a:gd name="connsiteX159" fmla="*/ 512110 w 3226038"/>
                <a:gd name="connsiteY159" fmla="*/ 2412141 h 3027035"/>
                <a:gd name="connsiteX160" fmla="*/ 309550 w 3226038"/>
                <a:gd name="connsiteY160" fmla="*/ 2318730 h 3027035"/>
                <a:gd name="connsiteX161" fmla="*/ 271890 w 3226038"/>
                <a:gd name="connsiteY161" fmla="*/ 2103679 h 3027035"/>
                <a:gd name="connsiteX162" fmla="*/ 197030 w 3226038"/>
                <a:gd name="connsiteY162" fmla="*/ 2025682 h 3027035"/>
                <a:gd name="connsiteX163" fmla="*/ 42961 w 3226038"/>
                <a:gd name="connsiteY163" fmla="*/ 1878648 h 3027035"/>
                <a:gd name="connsiteX164" fmla="*/ 10241 w 3226038"/>
                <a:gd name="connsiteY164" fmla="*/ 1645877 h 3027035"/>
                <a:gd name="connsiteX165" fmla="*/ 149602 w 3226038"/>
                <a:gd name="connsiteY165" fmla="*/ 1507488 h 3027035"/>
                <a:gd name="connsiteX166" fmla="*/ 69504 w 3226038"/>
                <a:gd name="connsiteY166" fmla="*/ 1674797 h 3027035"/>
                <a:gd name="connsiteX167" fmla="*/ 279249 w 3226038"/>
                <a:gd name="connsiteY167" fmla="*/ 1988992 h 3027035"/>
                <a:gd name="connsiteX168" fmla="*/ 316193 w 3226038"/>
                <a:gd name="connsiteY168" fmla="*/ 1991729 h 3027035"/>
                <a:gd name="connsiteX169" fmla="*/ 319053 w 3226038"/>
                <a:gd name="connsiteY169" fmla="*/ 1985609 h 3027035"/>
                <a:gd name="connsiteX170" fmla="*/ 307569 w 3226038"/>
                <a:gd name="connsiteY170" fmla="*/ 1949900 h 3027035"/>
                <a:gd name="connsiteX171" fmla="*/ 306486 w 3226038"/>
                <a:gd name="connsiteY171" fmla="*/ 1940694 h 3027035"/>
                <a:gd name="connsiteX172" fmla="*/ 302243 w 3226038"/>
                <a:gd name="connsiteY172" fmla="*/ 1937639 h 3027035"/>
                <a:gd name="connsiteX173" fmla="*/ 294636 w 3226038"/>
                <a:gd name="connsiteY173" fmla="*/ 1920784 h 3027035"/>
                <a:gd name="connsiteX174" fmla="*/ 293312 w 3226038"/>
                <a:gd name="connsiteY174" fmla="*/ 1627034 h 3027035"/>
                <a:gd name="connsiteX175" fmla="*/ 380880 w 3226038"/>
                <a:gd name="connsiteY175" fmla="*/ 1526015 h 3027035"/>
                <a:gd name="connsiteX176" fmla="*/ 329214 w 3226038"/>
                <a:gd name="connsiteY176" fmla="*/ 1459943 h 3027035"/>
                <a:gd name="connsiteX177" fmla="*/ 321211 w 3226038"/>
                <a:gd name="connsiteY177" fmla="*/ 1456328 h 3027035"/>
                <a:gd name="connsiteX178" fmla="*/ 268085 w 3226038"/>
                <a:gd name="connsiteY178" fmla="*/ 1185660 h 3027035"/>
                <a:gd name="connsiteX179" fmla="*/ 281857 w 3226038"/>
                <a:gd name="connsiteY179" fmla="*/ 1276902 h 3027035"/>
                <a:gd name="connsiteX180" fmla="*/ 517812 w 3226038"/>
                <a:gd name="connsiteY180" fmla="*/ 1465542 h 3027035"/>
                <a:gd name="connsiteX181" fmla="*/ 611355 w 3226038"/>
                <a:gd name="connsiteY181" fmla="*/ 1477295 h 3027035"/>
                <a:gd name="connsiteX182" fmla="*/ 611703 w 3226038"/>
                <a:gd name="connsiteY182" fmla="*/ 1480155 h 3027035"/>
                <a:gd name="connsiteX183" fmla="*/ 612118 w 3226038"/>
                <a:gd name="connsiteY183" fmla="*/ 1477866 h 3027035"/>
                <a:gd name="connsiteX184" fmla="*/ 662263 w 3226038"/>
                <a:gd name="connsiteY184" fmla="*/ 1427900 h 3027035"/>
                <a:gd name="connsiteX185" fmla="*/ 662059 w 3226038"/>
                <a:gd name="connsiteY185" fmla="*/ 1427220 h 3027035"/>
                <a:gd name="connsiteX186" fmla="*/ 661901 w 3226038"/>
                <a:gd name="connsiteY186" fmla="*/ 1426988 h 3027035"/>
                <a:gd name="connsiteX187" fmla="*/ 661951 w 3226038"/>
                <a:gd name="connsiteY187" fmla="*/ 1426862 h 3027035"/>
                <a:gd name="connsiteX188" fmla="*/ 652834 w 3226038"/>
                <a:gd name="connsiteY188" fmla="*/ 1396497 h 3027035"/>
                <a:gd name="connsiteX189" fmla="*/ 637570 w 3226038"/>
                <a:gd name="connsiteY189" fmla="*/ 1356501 h 3027035"/>
                <a:gd name="connsiteX190" fmla="*/ 842912 w 3226038"/>
                <a:gd name="connsiteY190" fmla="*/ 1018808 h 3027035"/>
                <a:gd name="connsiteX191" fmla="*/ 2516775 w 3226038"/>
                <a:gd name="connsiteY191" fmla="*/ 2091376 h 3027035"/>
                <a:gd name="connsiteX192" fmla="*/ 2238033 w 3226038"/>
                <a:gd name="connsiteY192" fmla="*/ 2334816 h 3027035"/>
                <a:gd name="connsiteX193" fmla="*/ 2189593 w 3226038"/>
                <a:gd name="connsiteY193" fmla="*/ 2248549 h 3027035"/>
                <a:gd name="connsiteX194" fmla="*/ 2516775 w 3226038"/>
                <a:gd name="connsiteY194" fmla="*/ 2091376 h 3027035"/>
                <a:gd name="connsiteX195" fmla="*/ 687254 w 3226038"/>
                <a:gd name="connsiteY195" fmla="*/ 678482 h 3027035"/>
                <a:gd name="connsiteX196" fmla="*/ 628419 w 3226038"/>
                <a:gd name="connsiteY196" fmla="*/ 1036658 h 3027035"/>
                <a:gd name="connsiteX197" fmla="*/ 532013 w 3226038"/>
                <a:gd name="connsiteY197" fmla="*/ 1014429 h 3027035"/>
                <a:gd name="connsiteX198" fmla="*/ 687254 w 3226038"/>
                <a:gd name="connsiteY198" fmla="*/ 678482 h 3027035"/>
                <a:gd name="connsiteX199" fmla="*/ 2205214 w 3226038"/>
                <a:gd name="connsiteY199" fmla="*/ 1800491 h 3027035"/>
                <a:gd name="connsiteX200" fmla="*/ 2255363 w 3226038"/>
                <a:gd name="connsiteY200" fmla="*/ 1871953 h 3027035"/>
                <a:gd name="connsiteX201" fmla="*/ 2466834 w 3226038"/>
                <a:gd name="connsiteY201" fmla="*/ 2042067 h 3027035"/>
                <a:gd name="connsiteX202" fmla="*/ 2319038 w 3226038"/>
                <a:gd name="connsiteY202" fmla="*/ 2093212 h 3027035"/>
                <a:gd name="connsiteX203" fmla="*/ 2156726 w 3226038"/>
                <a:gd name="connsiteY203" fmla="*/ 1968287 h 3027035"/>
                <a:gd name="connsiteX204" fmla="*/ 2119546 w 3226038"/>
                <a:gd name="connsiteY204" fmla="*/ 1914861 h 3027035"/>
                <a:gd name="connsiteX205" fmla="*/ 2205214 w 3226038"/>
                <a:gd name="connsiteY205" fmla="*/ 1800491 h 3027035"/>
                <a:gd name="connsiteX206" fmla="*/ 1058864 w 3226038"/>
                <a:gd name="connsiteY206" fmla="*/ 897328 h 3027035"/>
                <a:gd name="connsiteX207" fmla="*/ 973209 w 3226038"/>
                <a:gd name="connsiteY207" fmla="*/ 1011681 h 3027035"/>
                <a:gd name="connsiteX208" fmla="*/ 741092 w 3226038"/>
                <a:gd name="connsiteY208" fmla="*/ 868758 h 3027035"/>
                <a:gd name="connsiteX209" fmla="*/ 748615 w 3226038"/>
                <a:gd name="connsiteY209" fmla="*/ 712543 h 3027035"/>
                <a:gd name="connsiteX210" fmla="*/ 1058864 w 3226038"/>
                <a:gd name="connsiteY210" fmla="*/ 897328 h 3027035"/>
                <a:gd name="connsiteX211" fmla="*/ 1948708 w 3226038"/>
                <a:gd name="connsiteY211" fmla="*/ 1321566 h 3027035"/>
                <a:gd name="connsiteX212" fmla="*/ 2096045 w 3226038"/>
                <a:gd name="connsiteY212" fmla="*/ 1452158 h 3027035"/>
                <a:gd name="connsiteX213" fmla="*/ 1919841 w 3226038"/>
                <a:gd name="connsiteY213" fmla="*/ 1466554 h 3027035"/>
                <a:gd name="connsiteX214" fmla="*/ 1885365 w 3226038"/>
                <a:gd name="connsiteY214" fmla="*/ 1472861 h 3027035"/>
                <a:gd name="connsiteX215" fmla="*/ 1879629 w 3226038"/>
                <a:gd name="connsiteY215" fmla="*/ 1489302 h 3027035"/>
                <a:gd name="connsiteX216" fmla="*/ 1908915 w 3226038"/>
                <a:gd name="connsiteY216" fmla="*/ 1464113 h 3027035"/>
                <a:gd name="connsiteX217" fmla="*/ 1878082 w 3226038"/>
                <a:gd name="connsiteY217" fmla="*/ 1523336 h 3027035"/>
                <a:gd name="connsiteX218" fmla="*/ 1882487 w 3226038"/>
                <a:gd name="connsiteY218" fmla="*/ 1659934 h 3027035"/>
                <a:gd name="connsiteX219" fmla="*/ 1908811 w 3226038"/>
                <a:gd name="connsiteY219" fmla="*/ 1703873 h 3027035"/>
                <a:gd name="connsiteX220" fmla="*/ 1939526 w 3226038"/>
                <a:gd name="connsiteY220" fmla="*/ 1677454 h 3027035"/>
                <a:gd name="connsiteX221" fmla="*/ 1922727 w 3226038"/>
                <a:gd name="connsiteY221" fmla="*/ 1706694 h 3027035"/>
                <a:gd name="connsiteX222" fmla="*/ 1917366 w 3226038"/>
                <a:gd name="connsiteY222" fmla="*/ 1718150 h 3027035"/>
                <a:gd name="connsiteX223" fmla="*/ 1918838 w 3226038"/>
                <a:gd name="connsiteY223" fmla="*/ 1720608 h 3027035"/>
                <a:gd name="connsiteX224" fmla="*/ 1973972 w 3226038"/>
                <a:gd name="connsiteY224" fmla="*/ 1767825 h 3027035"/>
                <a:gd name="connsiteX225" fmla="*/ 2071636 w 3226038"/>
                <a:gd name="connsiteY225" fmla="*/ 1813568 h 3027035"/>
                <a:gd name="connsiteX226" fmla="*/ 2173989 w 3226038"/>
                <a:gd name="connsiteY226" fmla="*/ 1826528 h 3027035"/>
                <a:gd name="connsiteX227" fmla="*/ 2117479 w 3226038"/>
                <a:gd name="connsiteY227" fmla="*/ 1890255 h 3027035"/>
                <a:gd name="connsiteX228" fmla="*/ 2048930 w 3226038"/>
                <a:gd name="connsiteY228" fmla="*/ 1880940 h 3027035"/>
                <a:gd name="connsiteX229" fmla="*/ 1912220 w 3226038"/>
                <a:gd name="connsiteY229" fmla="*/ 1805984 h 3027035"/>
                <a:gd name="connsiteX230" fmla="*/ 1900395 w 3226038"/>
                <a:gd name="connsiteY230" fmla="*/ 1792735 h 3027035"/>
                <a:gd name="connsiteX231" fmla="*/ 1898516 w 3226038"/>
                <a:gd name="connsiteY231" fmla="*/ 1805424 h 3027035"/>
                <a:gd name="connsiteX232" fmla="*/ 2004583 w 3226038"/>
                <a:gd name="connsiteY232" fmla="*/ 1981166 h 3027035"/>
                <a:gd name="connsiteX233" fmla="*/ 2102247 w 3226038"/>
                <a:gd name="connsiteY233" fmla="*/ 2026909 h 3027035"/>
                <a:gd name="connsiteX234" fmla="*/ 2204600 w 3226038"/>
                <a:gd name="connsiteY234" fmla="*/ 2039869 h 3027035"/>
                <a:gd name="connsiteX235" fmla="*/ 2148090 w 3226038"/>
                <a:gd name="connsiteY235" fmla="*/ 2103596 h 3027035"/>
                <a:gd name="connsiteX236" fmla="*/ 2144005 w 3226038"/>
                <a:gd name="connsiteY236" fmla="*/ 2103041 h 3027035"/>
                <a:gd name="connsiteX237" fmla="*/ 2136123 w 3226038"/>
                <a:gd name="connsiteY237" fmla="*/ 2142932 h 3027035"/>
                <a:gd name="connsiteX238" fmla="*/ 1880081 w 3226038"/>
                <a:gd name="connsiteY238" fmla="*/ 2329702 h 3027035"/>
                <a:gd name="connsiteX239" fmla="*/ 1837407 w 3226038"/>
                <a:gd name="connsiteY239" fmla="*/ 2326300 h 3027035"/>
                <a:gd name="connsiteX240" fmla="*/ 1811492 w 3226038"/>
                <a:gd name="connsiteY240" fmla="*/ 2326128 h 3027035"/>
                <a:gd name="connsiteX241" fmla="*/ 1813930 w 3226038"/>
                <a:gd name="connsiteY241" fmla="*/ 2322872 h 3027035"/>
                <a:gd name="connsiteX242" fmla="*/ 1765779 w 3226038"/>
                <a:gd name="connsiteY242" fmla="*/ 2311874 h 3027035"/>
                <a:gd name="connsiteX243" fmla="*/ 1660705 w 3226038"/>
                <a:gd name="connsiteY243" fmla="*/ 2252690 h 3027035"/>
                <a:gd name="connsiteX244" fmla="*/ 1627276 w 3226038"/>
                <a:gd name="connsiteY244" fmla="*/ 2234380 h 3027035"/>
                <a:gd name="connsiteX245" fmla="*/ 1627573 w 3226038"/>
                <a:gd name="connsiteY245" fmla="*/ 1891126 h 3027035"/>
                <a:gd name="connsiteX246" fmla="*/ 1607040 w 3226038"/>
                <a:gd name="connsiteY246" fmla="*/ 1970917 h 3027035"/>
                <a:gd name="connsiteX247" fmla="*/ 1771834 w 3226038"/>
                <a:gd name="connsiteY247" fmla="*/ 2221675 h 3027035"/>
                <a:gd name="connsiteX248" fmla="*/ 1891816 w 3226038"/>
                <a:gd name="connsiteY248" fmla="*/ 2240499 h 3027035"/>
                <a:gd name="connsiteX249" fmla="*/ 2009321 w 3226038"/>
                <a:gd name="connsiteY249" fmla="*/ 2219514 h 3027035"/>
                <a:gd name="connsiteX250" fmla="*/ 1999139 w 3226038"/>
                <a:gd name="connsiteY250" fmla="*/ 2239396 h 3027035"/>
                <a:gd name="connsiteX251" fmla="*/ 1999567 w 3226038"/>
                <a:gd name="connsiteY251" fmla="*/ 2239296 h 3027035"/>
                <a:gd name="connsiteX252" fmla="*/ 2044414 w 3226038"/>
                <a:gd name="connsiteY252" fmla="*/ 2218349 h 3027035"/>
                <a:gd name="connsiteX253" fmla="*/ 2118423 w 3226038"/>
                <a:gd name="connsiteY253" fmla="*/ 2140793 h 3027035"/>
                <a:gd name="connsiteX254" fmla="*/ 2133501 w 3226038"/>
                <a:gd name="connsiteY254" fmla="*/ 2101613 h 3027035"/>
                <a:gd name="connsiteX255" fmla="*/ 2079542 w 3226038"/>
                <a:gd name="connsiteY255" fmla="*/ 2094281 h 3027035"/>
                <a:gd name="connsiteX256" fmla="*/ 1905884 w 3226038"/>
                <a:gd name="connsiteY256" fmla="*/ 1977931 h 3027035"/>
                <a:gd name="connsiteX257" fmla="*/ 1880896 w 3226038"/>
                <a:gd name="connsiteY257" fmla="*/ 1954633 h 3027035"/>
                <a:gd name="connsiteX258" fmla="*/ 1852220 w 3226038"/>
                <a:gd name="connsiteY258" fmla="*/ 1798502 h 3027035"/>
                <a:gd name="connsiteX259" fmla="*/ 1867058 w 3226038"/>
                <a:gd name="connsiteY259" fmla="*/ 1756931 h 3027035"/>
                <a:gd name="connsiteX260" fmla="*/ 1850284 w 3226038"/>
                <a:gd name="connsiteY260" fmla="*/ 1741292 h 3027035"/>
                <a:gd name="connsiteX261" fmla="*/ 1828755 w 3226038"/>
                <a:gd name="connsiteY261" fmla="*/ 1697853 h 3027035"/>
                <a:gd name="connsiteX262" fmla="*/ 1817427 w 3226038"/>
                <a:gd name="connsiteY262" fmla="*/ 1628566 h 3027035"/>
                <a:gd name="connsiteX263" fmla="*/ 1795832 w 3226038"/>
                <a:gd name="connsiteY263" fmla="*/ 1673156 h 3027035"/>
                <a:gd name="connsiteX264" fmla="*/ 1557706 w 3226038"/>
                <a:gd name="connsiteY264" fmla="*/ 1787085 h 3027035"/>
                <a:gd name="connsiteX265" fmla="*/ 1509266 w 3226038"/>
                <a:gd name="connsiteY265" fmla="*/ 1700819 h 3027035"/>
                <a:gd name="connsiteX266" fmla="*/ 1800941 w 3226038"/>
                <a:gd name="connsiteY266" fmla="*/ 1621248 h 3027035"/>
                <a:gd name="connsiteX267" fmla="*/ 1813578 w 3226038"/>
                <a:gd name="connsiteY267" fmla="*/ 1599019 h 3027035"/>
                <a:gd name="connsiteX268" fmla="*/ 1819910 w 3226038"/>
                <a:gd name="connsiteY268" fmla="*/ 1600565 h 3027035"/>
                <a:gd name="connsiteX269" fmla="*/ 1821608 w 3226038"/>
                <a:gd name="connsiteY269" fmla="*/ 1585161 h 3027035"/>
                <a:gd name="connsiteX270" fmla="*/ 1823154 w 3226038"/>
                <a:gd name="connsiteY270" fmla="*/ 1580831 h 3027035"/>
                <a:gd name="connsiteX271" fmla="*/ 1792216 w 3226038"/>
                <a:gd name="connsiteY271" fmla="*/ 1559883 h 3027035"/>
                <a:gd name="connsiteX272" fmla="*/ 1717932 w 3226038"/>
                <a:gd name="connsiteY272" fmla="*/ 1500968 h 3027035"/>
                <a:gd name="connsiteX273" fmla="*/ 1748406 w 3226038"/>
                <a:gd name="connsiteY273" fmla="*/ 1490472 h 3027035"/>
                <a:gd name="connsiteX274" fmla="*/ 1926827 w 3226038"/>
                <a:gd name="connsiteY274" fmla="*/ 1363489 h 3027035"/>
                <a:gd name="connsiteX275" fmla="*/ 1948708 w 3226038"/>
                <a:gd name="connsiteY275" fmla="*/ 1321566 h 3027035"/>
                <a:gd name="connsiteX276" fmla="*/ 868204 w 3226038"/>
                <a:gd name="connsiteY276" fmla="*/ 327279 h 3027035"/>
                <a:gd name="connsiteX277" fmla="*/ 839290 w 3226038"/>
                <a:gd name="connsiteY277" fmla="*/ 396067 h 3027035"/>
                <a:gd name="connsiteX278" fmla="*/ 968231 w 3226038"/>
                <a:gd name="connsiteY278" fmla="*/ 659259 h 3027035"/>
                <a:gd name="connsiteX279" fmla="*/ 1200860 w 3226038"/>
                <a:gd name="connsiteY279" fmla="*/ 706168 h 3027035"/>
                <a:gd name="connsiteX280" fmla="*/ 1143757 w 3226038"/>
                <a:gd name="connsiteY280" fmla="*/ 782404 h 3027035"/>
                <a:gd name="connsiteX281" fmla="*/ 858125 w 3226038"/>
                <a:gd name="connsiteY281" fmla="*/ 664851 h 3027035"/>
                <a:gd name="connsiteX282" fmla="*/ 828202 w 3226038"/>
                <a:gd name="connsiteY282" fmla="*/ 641247 h 3027035"/>
                <a:gd name="connsiteX283" fmla="*/ 868204 w 3226038"/>
                <a:gd name="connsiteY283" fmla="*/ 327279 h 3027035"/>
                <a:gd name="connsiteX284" fmla="*/ 2657066 w 3226038"/>
                <a:gd name="connsiteY284" fmla="*/ 1197247 h 3027035"/>
                <a:gd name="connsiteX285" fmla="*/ 2663296 w 3226038"/>
                <a:gd name="connsiteY285" fmla="*/ 1206222 h 3027035"/>
                <a:gd name="connsiteX286" fmla="*/ 2650270 w 3226038"/>
                <a:gd name="connsiteY286" fmla="*/ 1206320 h 3027035"/>
                <a:gd name="connsiteX287" fmla="*/ 2657066 w 3226038"/>
                <a:gd name="connsiteY287" fmla="*/ 1197247 h 3027035"/>
                <a:gd name="connsiteX288" fmla="*/ 3030338 w 3226038"/>
                <a:gd name="connsiteY288" fmla="*/ 1431166 h 3027035"/>
                <a:gd name="connsiteX289" fmla="*/ 2903938 w 3226038"/>
                <a:gd name="connsiteY289" fmla="*/ 1579263 h 3027035"/>
                <a:gd name="connsiteX290" fmla="*/ 2811168 w 3226038"/>
                <a:gd name="connsiteY290" fmla="*/ 1587131 h 3027035"/>
                <a:gd name="connsiteX291" fmla="*/ 2775539 w 3226038"/>
                <a:gd name="connsiteY291" fmla="*/ 1575913 h 3027035"/>
                <a:gd name="connsiteX292" fmla="*/ 2614417 w 3226038"/>
                <a:gd name="connsiteY292" fmla="*/ 1527673 h 3027035"/>
                <a:gd name="connsiteX293" fmla="*/ 2474755 w 3226038"/>
                <a:gd name="connsiteY293" fmla="*/ 1440641 h 3027035"/>
                <a:gd name="connsiteX294" fmla="*/ 2543000 w 3226038"/>
                <a:gd name="connsiteY294" fmla="*/ 1349530 h 3027035"/>
                <a:gd name="connsiteX295" fmla="*/ 2704508 w 3226038"/>
                <a:gd name="connsiteY295" fmla="*/ 1424676 h 3027035"/>
                <a:gd name="connsiteX296" fmla="*/ 2882339 w 3226038"/>
                <a:gd name="connsiteY296" fmla="*/ 1461929 h 3027035"/>
                <a:gd name="connsiteX297" fmla="*/ 3030338 w 3226038"/>
                <a:gd name="connsiteY297" fmla="*/ 1431166 h 3027035"/>
                <a:gd name="connsiteX298" fmla="*/ 1176421 w 3226038"/>
                <a:gd name="connsiteY298" fmla="*/ 0 h 3027035"/>
                <a:gd name="connsiteX299" fmla="*/ 1188515 w 3226038"/>
                <a:gd name="connsiteY299" fmla="*/ 150678 h 3027035"/>
                <a:gd name="connsiteX300" fmla="*/ 1394438 w 3226038"/>
                <a:gd name="connsiteY300" fmla="*/ 447731 h 3027035"/>
                <a:gd name="connsiteX301" fmla="*/ 1326486 w 3226038"/>
                <a:gd name="connsiteY301" fmla="*/ 538450 h 3027035"/>
                <a:gd name="connsiteX302" fmla="*/ 1109160 w 3226038"/>
                <a:gd name="connsiteY302" fmla="*/ 285219 h 3027035"/>
                <a:gd name="connsiteX303" fmla="*/ 1088376 w 3226038"/>
                <a:gd name="connsiteY303" fmla="*/ 254181 h 3027035"/>
                <a:gd name="connsiteX304" fmla="*/ 1069841 w 3226038"/>
                <a:gd name="connsiteY304" fmla="*/ 162942 h 3027035"/>
                <a:gd name="connsiteX305" fmla="*/ 1176421 w 3226038"/>
                <a:gd name="connsiteY305" fmla="*/ 0 h 3027035"/>
                <a:gd name="connsiteX306" fmla="*/ 2074059 w 3226038"/>
                <a:gd name="connsiteY306" fmla="*/ 622382 h 3027035"/>
                <a:gd name="connsiteX307" fmla="*/ 2039980 w 3226038"/>
                <a:gd name="connsiteY307" fmla="*/ 655169 h 3027035"/>
                <a:gd name="connsiteX308" fmla="*/ 1968289 w 3226038"/>
                <a:gd name="connsiteY308" fmla="*/ 862097 h 3027035"/>
                <a:gd name="connsiteX309" fmla="*/ 1966785 w 3226038"/>
                <a:gd name="connsiteY309" fmla="*/ 894292 h 3027035"/>
                <a:gd name="connsiteX310" fmla="*/ 1889360 w 3226038"/>
                <a:gd name="connsiteY310" fmla="*/ 839571 h 3027035"/>
                <a:gd name="connsiteX311" fmla="*/ 1874609 w 3226038"/>
                <a:gd name="connsiteY311" fmla="*/ 827382 h 3027035"/>
                <a:gd name="connsiteX312" fmla="*/ 1876383 w 3226038"/>
                <a:gd name="connsiteY312" fmla="*/ 836472 h 3027035"/>
                <a:gd name="connsiteX313" fmla="*/ 1856444 w 3226038"/>
                <a:gd name="connsiteY313" fmla="*/ 910904 h 3027035"/>
                <a:gd name="connsiteX314" fmla="*/ 1857429 w 3226038"/>
                <a:gd name="connsiteY314" fmla="*/ 965196 h 3027035"/>
                <a:gd name="connsiteX315" fmla="*/ 2016558 w 3226038"/>
                <a:gd name="connsiteY315" fmla="*/ 1064158 h 3027035"/>
                <a:gd name="connsiteX316" fmla="*/ 2112556 w 3226038"/>
                <a:gd name="connsiteY316" fmla="*/ 1040858 h 3027035"/>
                <a:gd name="connsiteX317" fmla="*/ 2148781 w 3226038"/>
                <a:gd name="connsiteY317" fmla="*/ 1089413 h 3027035"/>
                <a:gd name="connsiteX318" fmla="*/ 2161420 w 3226038"/>
                <a:gd name="connsiteY318" fmla="*/ 1196466 h 3027035"/>
                <a:gd name="connsiteX319" fmla="*/ 2445423 w 3226038"/>
                <a:gd name="connsiteY319" fmla="*/ 1454419 h 3027035"/>
                <a:gd name="connsiteX320" fmla="*/ 2469057 w 3226038"/>
                <a:gd name="connsiteY320" fmla="*/ 1472121 h 3027035"/>
                <a:gd name="connsiteX321" fmla="*/ 2410394 w 3226038"/>
                <a:gd name="connsiteY321" fmla="*/ 1490064 h 3027035"/>
                <a:gd name="connsiteX322" fmla="*/ 2337107 w 3226038"/>
                <a:gd name="connsiteY322" fmla="*/ 1581550 h 3027035"/>
                <a:gd name="connsiteX323" fmla="*/ 2342804 w 3226038"/>
                <a:gd name="connsiteY323" fmla="*/ 1616802 h 3027035"/>
                <a:gd name="connsiteX324" fmla="*/ 2347317 w 3226038"/>
                <a:gd name="connsiteY324" fmla="*/ 1610776 h 3027035"/>
                <a:gd name="connsiteX325" fmla="*/ 2381405 w 3226038"/>
                <a:gd name="connsiteY325" fmla="*/ 1711111 h 3027035"/>
                <a:gd name="connsiteX326" fmla="*/ 2430032 w 3226038"/>
                <a:gd name="connsiteY326" fmla="*/ 1781159 h 3027035"/>
                <a:gd name="connsiteX327" fmla="*/ 2456217 w 3226038"/>
                <a:gd name="connsiteY327" fmla="*/ 1816330 h 3027035"/>
                <a:gd name="connsiteX328" fmla="*/ 2745046 w 3226038"/>
                <a:gd name="connsiteY328" fmla="*/ 1866063 h 3027035"/>
                <a:gd name="connsiteX329" fmla="*/ 2802929 w 3226038"/>
                <a:gd name="connsiteY329" fmla="*/ 1818974 h 3027035"/>
                <a:gd name="connsiteX330" fmla="*/ 2512876 w 3226038"/>
                <a:gd name="connsiteY330" fmla="*/ 1945644 h 3027035"/>
                <a:gd name="connsiteX331" fmla="*/ 2481810 w 3226038"/>
                <a:gd name="connsiteY331" fmla="*/ 1923566 h 3027035"/>
                <a:gd name="connsiteX332" fmla="*/ 2315751 w 3226038"/>
                <a:gd name="connsiteY332" fmla="*/ 1759853 h 3027035"/>
                <a:gd name="connsiteX333" fmla="*/ 2311255 w 3226038"/>
                <a:gd name="connsiteY333" fmla="*/ 1747006 h 3027035"/>
                <a:gd name="connsiteX334" fmla="*/ 2286633 w 3226038"/>
                <a:gd name="connsiteY334" fmla="*/ 1691311 h 3027035"/>
                <a:gd name="connsiteX335" fmla="*/ 2299909 w 3226038"/>
                <a:gd name="connsiteY335" fmla="*/ 1497752 h 3027035"/>
                <a:gd name="connsiteX336" fmla="*/ 2206345 w 3226038"/>
                <a:gd name="connsiteY336" fmla="*/ 1452662 h 3027035"/>
                <a:gd name="connsiteX337" fmla="*/ 2072269 w 3226038"/>
                <a:gd name="connsiteY337" fmla="*/ 1201093 h 3027035"/>
                <a:gd name="connsiteX338" fmla="*/ 2023472 w 3226038"/>
                <a:gd name="connsiteY338" fmla="*/ 1155022 h 3027035"/>
                <a:gd name="connsiteX339" fmla="*/ 1812353 w 3226038"/>
                <a:gd name="connsiteY339" fmla="*/ 1082572 h 3027035"/>
                <a:gd name="connsiteX340" fmla="*/ 1471695 w 3226038"/>
                <a:gd name="connsiteY340" fmla="*/ 1113080 h 3027035"/>
                <a:gd name="connsiteX341" fmla="*/ 1442475 w 3226038"/>
                <a:gd name="connsiteY341" fmla="*/ 1155537 h 3027035"/>
                <a:gd name="connsiteX342" fmla="*/ 1417413 w 3226038"/>
                <a:gd name="connsiteY342" fmla="*/ 1241357 h 3027035"/>
                <a:gd name="connsiteX343" fmla="*/ 1423265 w 3226038"/>
                <a:gd name="connsiteY343" fmla="*/ 1362666 h 3027035"/>
                <a:gd name="connsiteX344" fmla="*/ 1654912 w 3226038"/>
                <a:gd name="connsiteY344" fmla="*/ 1553391 h 3027035"/>
                <a:gd name="connsiteX345" fmla="*/ 1736445 w 3226038"/>
                <a:gd name="connsiteY345" fmla="*/ 1541531 h 3027035"/>
                <a:gd name="connsiteX346" fmla="*/ 1467866 w 3226038"/>
                <a:gd name="connsiteY346" fmla="*/ 1564711 h 3027035"/>
                <a:gd name="connsiteX347" fmla="*/ 1462696 w 3226038"/>
                <a:gd name="connsiteY347" fmla="*/ 1561492 h 3027035"/>
                <a:gd name="connsiteX348" fmla="*/ 1457674 w 3226038"/>
                <a:gd name="connsiteY348" fmla="*/ 1588601 h 3027035"/>
                <a:gd name="connsiteX349" fmla="*/ 1199754 w 3226038"/>
                <a:gd name="connsiteY349" fmla="*/ 1781972 h 3027035"/>
                <a:gd name="connsiteX350" fmla="*/ 1157080 w 3226038"/>
                <a:gd name="connsiteY350" fmla="*/ 1778569 h 3027035"/>
                <a:gd name="connsiteX351" fmla="*/ 1131165 w 3226038"/>
                <a:gd name="connsiteY351" fmla="*/ 1778397 h 3027035"/>
                <a:gd name="connsiteX352" fmla="*/ 1188760 w 3226038"/>
                <a:gd name="connsiteY352" fmla="*/ 1701505 h 3027035"/>
                <a:gd name="connsiteX353" fmla="*/ 1273118 w 3226038"/>
                <a:gd name="connsiteY353" fmla="*/ 1702298 h 3027035"/>
                <a:gd name="connsiteX354" fmla="*/ 1364088 w 3226038"/>
                <a:gd name="connsiteY354" fmla="*/ 1670618 h 3027035"/>
                <a:gd name="connsiteX355" fmla="*/ 1443789 w 3226038"/>
                <a:gd name="connsiteY355" fmla="*/ 1581441 h 3027035"/>
                <a:gd name="connsiteX356" fmla="*/ 1452947 w 3226038"/>
                <a:gd name="connsiteY356" fmla="*/ 1555423 h 3027035"/>
                <a:gd name="connsiteX357" fmla="*/ 1434181 w 3226038"/>
                <a:gd name="connsiteY357" fmla="*/ 1543741 h 3027035"/>
                <a:gd name="connsiteX358" fmla="*/ 1395137 w 3226038"/>
                <a:gd name="connsiteY358" fmla="*/ 1505029 h 3027035"/>
                <a:gd name="connsiteX359" fmla="*/ 1380516 w 3226038"/>
                <a:gd name="connsiteY359" fmla="*/ 1469830 h 3027035"/>
                <a:gd name="connsiteX360" fmla="*/ 1332937 w 3226038"/>
                <a:gd name="connsiteY360" fmla="*/ 1359016 h 3027035"/>
                <a:gd name="connsiteX361" fmla="*/ 1331626 w 3226038"/>
                <a:gd name="connsiteY361" fmla="*/ 1347874 h 3027035"/>
                <a:gd name="connsiteX362" fmla="*/ 1272780 w 3226038"/>
                <a:gd name="connsiteY362" fmla="*/ 1404764 h 3027035"/>
                <a:gd name="connsiteX363" fmla="*/ 1193860 w 3226038"/>
                <a:gd name="connsiteY363" fmla="*/ 1391893 h 3027035"/>
                <a:gd name="connsiteX364" fmla="*/ 1008134 w 3226038"/>
                <a:gd name="connsiteY364" fmla="*/ 1250070 h 3027035"/>
                <a:gd name="connsiteX365" fmla="*/ 982412 w 3226038"/>
                <a:gd name="connsiteY365" fmla="*/ 1221942 h 3027035"/>
                <a:gd name="connsiteX366" fmla="*/ 1093583 w 3226038"/>
                <a:gd name="connsiteY366" fmla="*/ 897188 h 3027035"/>
                <a:gd name="connsiteX367" fmla="*/ 1048374 w 3226038"/>
                <a:gd name="connsiteY367" fmla="*/ 966069 h 3027035"/>
                <a:gd name="connsiteX368" fmla="*/ 1123324 w 3226038"/>
                <a:gd name="connsiteY368" fmla="*/ 1256619 h 3027035"/>
                <a:gd name="connsiteX369" fmla="*/ 1230792 w 3226038"/>
                <a:gd name="connsiteY369" fmla="*/ 1313193 h 3027035"/>
                <a:gd name="connsiteX370" fmla="*/ 1329324 w 3226038"/>
                <a:gd name="connsiteY370" fmla="*/ 1328309 h 3027035"/>
                <a:gd name="connsiteX371" fmla="*/ 1326119 w 3226038"/>
                <a:gd name="connsiteY371" fmla="*/ 1301081 h 3027035"/>
                <a:gd name="connsiteX372" fmla="*/ 1330478 w 3226038"/>
                <a:gd name="connsiteY372" fmla="*/ 1241565 h 3027035"/>
                <a:gd name="connsiteX373" fmla="*/ 1347395 w 3226038"/>
                <a:gd name="connsiteY373" fmla="*/ 1181539 h 3027035"/>
                <a:gd name="connsiteX374" fmla="*/ 1289273 w 3226038"/>
                <a:gd name="connsiteY374" fmla="*/ 1135853 h 3027035"/>
                <a:gd name="connsiteX375" fmla="*/ 1231511 w 3226038"/>
                <a:gd name="connsiteY375" fmla="*/ 1069976 h 3027035"/>
                <a:gd name="connsiteX376" fmla="*/ 1254367 w 3226038"/>
                <a:gd name="connsiteY376" fmla="*/ 1063295 h 3027035"/>
                <a:gd name="connsiteX377" fmla="*/ 1356051 w 3226038"/>
                <a:gd name="connsiteY377" fmla="*/ 994271 h 3027035"/>
                <a:gd name="connsiteX378" fmla="*/ 1316957 w 3226038"/>
                <a:gd name="connsiteY378" fmla="*/ 925715 h 3027035"/>
                <a:gd name="connsiteX379" fmla="*/ 1297765 w 3226038"/>
                <a:gd name="connsiteY379" fmla="*/ 883688 h 3027035"/>
                <a:gd name="connsiteX380" fmla="*/ 1289903 w 3226038"/>
                <a:gd name="connsiteY380" fmla="*/ 841227 h 3027035"/>
                <a:gd name="connsiteX381" fmla="*/ 1324580 w 3226038"/>
                <a:gd name="connsiteY381" fmla="*/ 794932 h 3027035"/>
                <a:gd name="connsiteX382" fmla="*/ 1324878 w 3226038"/>
                <a:gd name="connsiteY382" fmla="*/ 795979 h 3027035"/>
                <a:gd name="connsiteX383" fmla="*/ 1400007 w 3226038"/>
                <a:gd name="connsiteY383" fmla="*/ 911757 h 3027035"/>
                <a:gd name="connsiteX384" fmla="*/ 1615887 w 3226038"/>
                <a:gd name="connsiteY384" fmla="*/ 984205 h 3027035"/>
                <a:gd name="connsiteX385" fmla="*/ 1841277 w 3226038"/>
                <a:gd name="connsiteY385" fmla="*/ 840131 h 3027035"/>
                <a:gd name="connsiteX386" fmla="*/ 1849521 w 3226038"/>
                <a:gd name="connsiteY386" fmla="*/ 806651 h 3027035"/>
                <a:gd name="connsiteX387" fmla="*/ 1816219 w 3226038"/>
                <a:gd name="connsiteY387" fmla="*/ 779132 h 3027035"/>
                <a:gd name="connsiteX388" fmla="*/ 1946679 w 3226038"/>
                <a:gd name="connsiteY388" fmla="*/ 725712 h 3027035"/>
                <a:gd name="connsiteX389" fmla="*/ 1943038 w 3226038"/>
                <a:gd name="connsiteY389" fmla="*/ 690853 h 3027035"/>
                <a:gd name="connsiteX390" fmla="*/ 1907308 w 3226038"/>
                <a:gd name="connsiteY390" fmla="*/ 517710 h 3027035"/>
                <a:gd name="connsiteX391" fmla="*/ 2074059 w 3226038"/>
                <a:gd name="connsiteY391" fmla="*/ 622382 h 3027035"/>
                <a:gd name="connsiteX392" fmla="*/ 3226038 w 3226038"/>
                <a:gd name="connsiteY392" fmla="*/ 1170010 h 3027035"/>
                <a:gd name="connsiteX393" fmla="*/ 3039800 w 3226038"/>
                <a:gd name="connsiteY393" fmla="*/ 1363835 h 3027035"/>
                <a:gd name="connsiteX394" fmla="*/ 2986179 w 3226038"/>
                <a:gd name="connsiteY394" fmla="*/ 1265779 h 3027035"/>
                <a:gd name="connsiteX395" fmla="*/ 3226038 w 3226038"/>
                <a:gd name="connsiteY395" fmla="*/ 1170010 h 3027035"/>
                <a:gd name="connsiteX396" fmla="*/ 2599109 w 3226038"/>
                <a:gd name="connsiteY396" fmla="*/ 557336 h 3027035"/>
                <a:gd name="connsiteX397" fmla="*/ 2605711 w 3226038"/>
                <a:gd name="connsiteY397" fmla="*/ 567191 h 3027035"/>
                <a:gd name="connsiteX398" fmla="*/ 2491393 w 3226038"/>
                <a:gd name="connsiteY398" fmla="*/ 846915 h 3027035"/>
                <a:gd name="connsiteX399" fmla="*/ 2621619 w 3226038"/>
                <a:gd name="connsiteY399" fmla="*/ 1033715 h 3027035"/>
                <a:gd name="connsiteX400" fmla="*/ 2753852 w 3226038"/>
                <a:gd name="connsiteY400" fmla="*/ 1073258 h 3027035"/>
                <a:gd name="connsiteX401" fmla="*/ 2785478 w 3226038"/>
                <a:gd name="connsiteY401" fmla="*/ 1080287 h 3027035"/>
                <a:gd name="connsiteX402" fmla="*/ 2631577 w 3226038"/>
                <a:gd name="connsiteY402" fmla="*/ 1117339 h 3027035"/>
                <a:gd name="connsiteX403" fmla="*/ 2554794 w 3226038"/>
                <a:gd name="connsiteY403" fmla="*/ 1099098 h 3027035"/>
                <a:gd name="connsiteX404" fmla="*/ 2517147 w 3226038"/>
                <a:gd name="connsiteY404" fmla="*/ 1216089 h 3027035"/>
                <a:gd name="connsiteX405" fmla="*/ 2517162 w 3226038"/>
                <a:gd name="connsiteY405" fmla="*/ 1239901 h 3027035"/>
                <a:gd name="connsiteX406" fmla="*/ 2437701 w 3226038"/>
                <a:gd name="connsiteY406" fmla="*/ 1202993 h 3027035"/>
                <a:gd name="connsiteX407" fmla="*/ 2308110 w 3226038"/>
                <a:gd name="connsiteY407" fmla="*/ 1120205 h 3027035"/>
                <a:gd name="connsiteX408" fmla="*/ 2309631 w 3226038"/>
                <a:gd name="connsiteY408" fmla="*/ 1116584 h 3027035"/>
                <a:gd name="connsiteX409" fmla="*/ 2313249 w 3226038"/>
                <a:gd name="connsiteY409" fmla="*/ 1113344 h 3027035"/>
                <a:gd name="connsiteX410" fmla="*/ 2341752 w 3226038"/>
                <a:gd name="connsiteY410" fmla="*/ 686035 h 3027035"/>
                <a:gd name="connsiteX411" fmla="*/ 2212861 w 3226038"/>
                <a:gd name="connsiteY411" fmla="*/ 503806 h 3027035"/>
                <a:gd name="connsiteX412" fmla="*/ 2154928 w 3226038"/>
                <a:gd name="connsiteY412" fmla="*/ 469932 h 3027035"/>
                <a:gd name="connsiteX413" fmla="*/ 1875809 w 3226038"/>
                <a:gd name="connsiteY413" fmla="*/ 412002 h 3027035"/>
                <a:gd name="connsiteX414" fmla="*/ 1806230 w 3226038"/>
                <a:gd name="connsiteY414" fmla="*/ 334892 h 3027035"/>
                <a:gd name="connsiteX415" fmla="*/ 1556710 w 3226038"/>
                <a:gd name="connsiteY415" fmla="*/ 393148 h 3027035"/>
                <a:gd name="connsiteX416" fmla="*/ 1495496 w 3226038"/>
                <a:gd name="connsiteY416" fmla="*/ 288983 h 3027035"/>
                <a:gd name="connsiteX417" fmla="*/ 1715354 w 3226038"/>
                <a:gd name="connsiteY417" fmla="*/ 322756 h 3027035"/>
                <a:gd name="connsiteX418" fmla="*/ 1782541 w 3226038"/>
                <a:gd name="connsiteY418" fmla="*/ 226703 h 3027035"/>
                <a:gd name="connsiteX419" fmla="*/ 1783266 w 3226038"/>
                <a:gd name="connsiteY419" fmla="*/ 165361 h 3027035"/>
                <a:gd name="connsiteX420" fmla="*/ 1806899 w 3226038"/>
                <a:gd name="connsiteY420" fmla="*/ 183063 h 3027035"/>
                <a:gd name="connsiteX421" fmla="*/ 2134301 w 3226038"/>
                <a:gd name="connsiteY421" fmla="*/ 383077 h 3027035"/>
                <a:gd name="connsiteX422" fmla="*/ 2240589 w 3226038"/>
                <a:gd name="connsiteY422" fmla="*/ 365104 h 3027035"/>
                <a:gd name="connsiteX423" fmla="*/ 2297370 w 3226038"/>
                <a:gd name="connsiteY423" fmla="*/ 386215 h 3027035"/>
                <a:gd name="connsiteX424" fmla="*/ 2302004 w 3226038"/>
                <a:gd name="connsiteY424" fmla="*/ 484891 h 3027035"/>
                <a:gd name="connsiteX425" fmla="*/ 2441717 w 3226038"/>
                <a:gd name="connsiteY425" fmla="*/ 609774 h 3027035"/>
                <a:gd name="connsiteX426" fmla="*/ 2494096 w 3226038"/>
                <a:gd name="connsiteY426" fmla="*/ 595453 h 3027035"/>
                <a:gd name="connsiteX427" fmla="*/ 2586652 w 3226038"/>
                <a:gd name="connsiteY427" fmla="*/ 552914 h 3027035"/>
                <a:gd name="connsiteX428" fmla="*/ 2599109 w 3226038"/>
                <a:gd name="connsiteY428"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31694 w 3226038"/>
                <a:gd name="connsiteY149" fmla="*/ 2827369 h 3027035"/>
                <a:gd name="connsiteX150" fmla="*/ 1314357 w 3226038"/>
                <a:gd name="connsiteY150" fmla="*/ 2805982 h 3027035"/>
                <a:gd name="connsiteX151" fmla="*/ 1582565 w 3226038"/>
                <a:gd name="connsiteY151" fmla="*/ 2947668 h 3027035"/>
                <a:gd name="connsiteX152" fmla="*/ 1872394 w 3226038"/>
                <a:gd name="connsiteY152" fmla="*/ 2840437 h 3027035"/>
                <a:gd name="connsiteX153" fmla="*/ 1765658 w 3226038"/>
                <a:gd name="connsiteY153" fmla="*/ 2986896 h 3027035"/>
                <a:gd name="connsiteX154" fmla="*/ 1559806 w 3226038"/>
                <a:gd name="connsiteY154" fmla="*/ 3024598 h 3027035"/>
                <a:gd name="connsiteX155" fmla="*/ 1323343 w 3226038"/>
                <a:gd name="connsiteY155" fmla="*/ 2933795 h 3027035"/>
                <a:gd name="connsiteX156" fmla="*/ 1018886 w 3226038"/>
                <a:gd name="connsiteY156" fmla="*/ 2795305 h 3027035"/>
                <a:gd name="connsiteX157" fmla="*/ 970675 w 3226038"/>
                <a:gd name="connsiteY157" fmla="*/ 2772285 h 3027035"/>
                <a:gd name="connsiteX158" fmla="*/ 620567 w 3226038"/>
                <a:gd name="connsiteY158" fmla="*/ 2513611 h 3027035"/>
                <a:gd name="connsiteX159" fmla="*/ 512110 w 3226038"/>
                <a:gd name="connsiteY159" fmla="*/ 2412141 h 3027035"/>
                <a:gd name="connsiteX160" fmla="*/ 309550 w 3226038"/>
                <a:gd name="connsiteY160" fmla="*/ 2318730 h 3027035"/>
                <a:gd name="connsiteX161" fmla="*/ 271890 w 3226038"/>
                <a:gd name="connsiteY161" fmla="*/ 2103679 h 3027035"/>
                <a:gd name="connsiteX162" fmla="*/ 197030 w 3226038"/>
                <a:gd name="connsiteY162" fmla="*/ 2025682 h 3027035"/>
                <a:gd name="connsiteX163" fmla="*/ 42961 w 3226038"/>
                <a:gd name="connsiteY163" fmla="*/ 1878648 h 3027035"/>
                <a:gd name="connsiteX164" fmla="*/ 10241 w 3226038"/>
                <a:gd name="connsiteY164" fmla="*/ 1645877 h 3027035"/>
                <a:gd name="connsiteX165" fmla="*/ 149602 w 3226038"/>
                <a:gd name="connsiteY165" fmla="*/ 1507488 h 3027035"/>
                <a:gd name="connsiteX166" fmla="*/ 69504 w 3226038"/>
                <a:gd name="connsiteY166" fmla="*/ 1674797 h 3027035"/>
                <a:gd name="connsiteX167" fmla="*/ 279249 w 3226038"/>
                <a:gd name="connsiteY167" fmla="*/ 1988992 h 3027035"/>
                <a:gd name="connsiteX168" fmla="*/ 316193 w 3226038"/>
                <a:gd name="connsiteY168" fmla="*/ 1991729 h 3027035"/>
                <a:gd name="connsiteX169" fmla="*/ 319053 w 3226038"/>
                <a:gd name="connsiteY169" fmla="*/ 1985609 h 3027035"/>
                <a:gd name="connsiteX170" fmla="*/ 307569 w 3226038"/>
                <a:gd name="connsiteY170" fmla="*/ 1949900 h 3027035"/>
                <a:gd name="connsiteX171" fmla="*/ 306486 w 3226038"/>
                <a:gd name="connsiteY171" fmla="*/ 1940694 h 3027035"/>
                <a:gd name="connsiteX172" fmla="*/ 302243 w 3226038"/>
                <a:gd name="connsiteY172" fmla="*/ 1937639 h 3027035"/>
                <a:gd name="connsiteX173" fmla="*/ 294636 w 3226038"/>
                <a:gd name="connsiteY173" fmla="*/ 1920784 h 3027035"/>
                <a:gd name="connsiteX174" fmla="*/ 293312 w 3226038"/>
                <a:gd name="connsiteY174" fmla="*/ 1627034 h 3027035"/>
                <a:gd name="connsiteX175" fmla="*/ 380880 w 3226038"/>
                <a:gd name="connsiteY175" fmla="*/ 1526015 h 3027035"/>
                <a:gd name="connsiteX176" fmla="*/ 329214 w 3226038"/>
                <a:gd name="connsiteY176" fmla="*/ 1459943 h 3027035"/>
                <a:gd name="connsiteX177" fmla="*/ 321211 w 3226038"/>
                <a:gd name="connsiteY177" fmla="*/ 1456328 h 3027035"/>
                <a:gd name="connsiteX178" fmla="*/ 268085 w 3226038"/>
                <a:gd name="connsiteY178" fmla="*/ 1185660 h 3027035"/>
                <a:gd name="connsiteX179" fmla="*/ 281857 w 3226038"/>
                <a:gd name="connsiteY179" fmla="*/ 1276902 h 3027035"/>
                <a:gd name="connsiteX180" fmla="*/ 517812 w 3226038"/>
                <a:gd name="connsiteY180" fmla="*/ 1465542 h 3027035"/>
                <a:gd name="connsiteX181" fmla="*/ 611355 w 3226038"/>
                <a:gd name="connsiteY181" fmla="*/ 1477295 h 3027035"/>
                <a:gd name="connsiteX182" fmla="*/ 611703 w 3226038"/>
                <a:gd name="connsiteY182" fmla="*/ 1480155 h 3027035"/>
                <a:gd name="connsiteX183" fmla="*/ 612118 w 3226038"/>
                <a:gd name="connsiteY183" fmla="*/ 1477866 h 3027035"/>
                <a:gd name="connsiteX184" fmla="*/ 662263 w 3226038"/>
                <a:gd name="connsiteY184" fmla="*/ 1427900 h 3027035"/>
                <a:gd name="connsiteX185" fmla="*/ 662059 w 3226038"/>
                <a:gd name="connsiteY185" fmla="*/ 1427220 h 3027035"/>
                <a:gd name="connsiteX186" fmla="*/ 661901 w 3226038"/>
                <a:gd name="connsiteY186" fmla="*/ 1426988 h 3027035"/>
                <a:gd name="connsiteX187" fmla="*/ 661951 w 3226038"/>
                <a:gd name="connsiteY187" fmla="*/ 1426862 h 3027035"/>
                <a:gd name="connsiteX188" fmla="*/ 652834 w 3226038"/>
                <a:gd name="connsiteY188" fmla="*/ 1396497 h 3027035"/>
                <a:gd name="connsiteX189" fmla="*/ 637570 w 3226038"/>
                <a:gd name="connsiteY189" fmla="*/ 1356501 h 3027035"/>
                <a:gd name="connsiteX190" fmla="*/ 842912 w 3226038"/>
                <a:gd name="connsiteY190" fmla="*/ 1018808 h 3027035"/>
                <a:gd name="connsiteX191" fmla="*/ 2516775 w 3226038"/>
                <a:gd name="connsiteY191" fmla="*/ 2091376 h 3027035"/>
                <a:gd name="connsiteX192" fmla="*/ 2238033 w 3226038"/>
                <a:gd name="connsiteY192" fmla="*/ 2334816 h 3027035"/>
                <a:gd name="connsiteX193" fmla="*/ 2189593 w 3226038"/>
                <a:gd name="connsiteY193" fmla="*/ 2248549 h 3027035"/>
                <a:gd name="connsiteX194" fmla="*/ 2516775 w 3226038"/>
                <a:gd name="connsiteY194" fmla="*/ 2091376 h 3027035"/>
                <a:gd name="connsiteX195" fmla="*/ 687254 w 3226038"/>
                <a:gd name="connsiteY195" fmla="*/ 678482 h 3027035"/>
                <a:gd name="connsiteX196" fmla="*/ 628419 w 3226038"/>
                <a:gd name="connsiteY196" fmla="*/ 1036658 h 3027035"/>
                <a:gd name="connsiteX197" fmla="*/ 532013 w 3226038"/>
                <a:gd name="connsiteY197" fmla="*/ 1014429 h 3027035"/>
                <a:gd name="connsiteX198" fmla="*/ 687254 w 3226038"/>
                <a:gd name="connsiteY198" fmla="*/ 678482 h 3027035"/>
                <a:gd name="connsiteX199" fmla="*/ 2205214 w 3226038"/>
                <a:gd name="connsiteY199" fmla="*/ 1800491 h 3027035"/>
                <a:gd name="connsiteX200" fmla="*/ 2255363 w 3226038"/>
                <a:gd name="connsiteY200" fmla="*/ 1871953 h 3027035"/>
                <a:gd name="connsiteX201" fmla="*/ 2466834 w 3226038"/>
                <a:gd name="connsiteY201" fmla="*/ 2042067 h 3027035"/>
                <a:gd name="connsiteX202" fmla="*/ 2319038 w 3226038"/>
                <a:gd name="connsiteY202" fmla="*/ 2093212 h 3027035"/>
                <a:gd name="connsiteX203" fmla="*/ 2156726 w 3226038"/>
                <a:gd name="connsiteY203" fmla="*/ 1968287 h 3027035"/>
                <a:gd name="connsiteX204" fmla="*/ 2119546 w 3226038"/>
                <a:gd name="connsiteY204" fmla="*/ 1914861 h 3027035"/>
                <a:gd name="connsiteX205" fmla="*/ 2205214 w 3226038"/>
                <a:gd name="connsiteY205" fmla="*/ 1800491 h 3027035"/>
                <a:gd name="connsiteX206" fmla="*/ 1058864 w 3226038"/>
                <a:gd name="connsiteY206" fmla="*/ 897328 h 3027035"/>
                <a:gd name="connsiteX207" fmla="*/ 973209 w 3226038"/>
                <a:gd name="connsiteY207" fmla="*/ 1011681 h 3027035"/>
                <a:gd name="connsiteX208" fmla="*/ 741092 w 3226038"/>
                <a:gd name="connsiteY208" fmla="*/ 868758 h 3027035"/>
                <a:gd name="connsiteX209" fmla="*/ 748615 w 3226038"/>
                <a:gd name="connsiteY209" fmla="*/ 712543 h 3027035"/>
                <a:gd name="connsiteX210" fmla="*/ 1058864 w 3226038"/>
                <a:gd name="connsiteY210" fmla="*/ 897328 h 3027035"/>
                <a:gd name="connsiteX211" fmla="*/ 1948708 w 3226038"/>
                <a:gd name="connsiteY211" fmla="*/ 1321566 h 3027035"/>
                <a:gd name="connsiteX212" fmla="*/ 2096045 w 3226038"/>
                <a:gd name="connsiteY212" fmla="*/ 1452158 h 3027035"/>
                <a:gd name="connsiteX213" fmla="*/ 1919841 w 3226038"/>
                <a:gd name="connsiteY213" fmla="*/ 1466554 h 3027035"/>
                <a:gd name="connsiteX214" fmla="*/ 1885365 w 3226038"/>
                <a:gd name="connsiteY214" fmla="*/ 1472861 h 3027035"/>
                <a:gd name="connsiteX215" fmla="*/ 1879629 w 3226038"/>
                <a:gd name="connsiteY215" fmla="*/ 1489302 h 3027035"/>
                <a:gd name="connsiteX216" fmla="*/ 1908915 w 3226038"/>
                <a:gd name="connsiteY216" fmla="*/ 1464113 h 3027035"/>
                <a:gd name="connsiteX217" fmla="*/ 1878082 w 3226038"/>
                <a:gd name="connsiteY217" fmla="*/ 1523336 h 3027035"/>
                <a:gd name="connsiteX218" fmla="*/ 1882487 w 3226038"/>
                <a:gd name="connsiteY218" fmla="*/ 1659934 h 3027035"/>
                <a:gd name="connsiteX219" fmla="*/ 1908811 w 3226038"/>
                <a:gd name="connsiteY219" fmla="*/ 1703873 h 3027035"/>
                <a:gd name="connsiteX220" fmla="*/ 1939526 w 3226038"/>
                <a:gd name="connsiteY220" fmla="*/ 1677454 h 3027035"/>
                <a:gd name="connsiteX221" fmla="*/ 1922727 w 3226038"/>
                <a:gd name="connsiteY221" fmla="*/ 1706694 h 3027035"/>
                <a:gd name="connsiteX222" fmla="*/ 1917366 w 3226038"/>
                <a:gd name="connsiteY222" fmla="*/ 1718150 h 3027035"/>
                <a:gd name="connsiteX223" fmla="*/ 1918838 w 3226038"/>
                <a:gd name="connsiteY223" fmla="*/ 1720608 h 3027035"/>
                <a:gd name="connsiteX224" fmla="*/ 1973972 w 3226038"/>
                <a:gd name="connsiteY224" fmla="*/ 1767825 h 3027035"/>
                <a:gd name="connsiteX225" fmla="*/ 2071636 w 3226038"/>
                <a:gd name="connsiteY225" fmla="*/ 1813568 h 3027035"/>
                <a:gd name="connsiteX226" fmla="*/ 2173989 w 3226038"/>
                <a:gd name="connsiteY226" fmla="*/ 1826528 h 3027035"/>
                <a:gd name="connsiteX227" fmla="*/ 2117479 w 3226038"/>
                <a:gd name="connsiteY227" fmla="*/ 1890255 h 3027035"/>
                <a:gd name="connsiteX228" fmla="*/ 2048930 w 3226038"/>
                <a:gd name="connsiteY228" fmla="*/ 1880940 h 3027035"/>
                <a:gd name="connsiteX229" fmla="*/ 1912220 w 3226038"/>
                <a:gd name="connsiteY229" fmla="*/ 1805984 h 3027035"/>
                <a:gd name="connsiteX230" fmla="*/ 1900395 w 3226038"/>
                <a:gd name="connsiteY230" fmla="*/ 1792735 h 3027035"/>
                <a:gd name="connsiteX231" fmla="*/ 1898516 w 3226038"/>
                <a:gd name="connsiteY231" fmla="*/ 1805424 h 3027035"/>
                <a:gd name="connsiteX232" fmla="*/ 2004583 w 3226038"/>
                <a:gd name="connsiteY232" fmla="*/ 1981166 h 3027035"/>
                <a:gd name="connsiteX233" fmla="*/ 2102247 w 3226038"/>
                <a:gd name="connsiteY233" fmla="*/ 2026909 h 3027035"/>
                <a:gd name="connsiteX234" fmla="*/ 2204600 w 3226038"/>
                <a:gd name="connsiteY234" fmla="*/ 2039869 h 3027035"/>
                <a:gd name="connsiteX235" fmla="*/ 2148090 w 3226038"/>
                <a:gd name="connsiteY235" fmla="*/ 2103596 h 3027035"/>
                <a:gd name="connsiteX236" fmla="*/ 2144005 w 3226038"/>
                <a:gd name="connsiteY236" fmla="*/ 2103041 h 3027035"/>
                <a:gd name="connsiteX237" fmla="*/ 2136123 w 3226038"/>
                <a:gd name="connsiteY237" fmla="*/ 2142932 h 3027035"/>
                <a:gd name="connsiteX238" fmla="*/ 1880081 w 3226038"/>
                <a:gd name="connsiteY238" fmla="*/ 2329702 h 3027035"/>
                <a:gd name="connsiteX239" fmla="*/ 1837407 w 3226038"/>
                <a:gd name="connsiteY239" fmla="*/ 2326300 h 3027035"/>
                <a:gd name="connsiteX240" fmla="*/ 1811492 w 3226038"/>
                <a:gd name="connsiteY240" fmla="*/ 2326128 h 3027035"/>
                <a:gd name="connsiteX241" fmla="*/ 1813930 w 3226038"/>
                <a:gd name="connsiteY241" fmla="*/ 2322872 h 3027035"/>
                <a:gd name="connsiteX242" fmla="*/ 1765779 w 3226038"/>
                <a:gd name="connsiteY242" fmla="*/ 2311874 h 3027035"/>
                <a:gd name="connsiteX243" fmla="*/ 1660705 w 3226038"/>
                <a:gd name="connsiteY243" fmla="*/ 2252690 h 3027035"/>
                <a:gd name="connsiteX244" fmla="*/ 1627276 w 3226038"/>
                <a:gd name="connsiteY244" fmla="*/ 2234380 h 3027035"/>
                <a:gd name="connsiteX245" fmla="*/ 1627573 w 3226038"/>
                <a:gd name="connsiteY245" fmla="*/ 1891126 h 3027035"/>
                <a:gd name="connsiteX246" fmla="*/ 1607040 w 3226038"/>
                <a:gd name="connsiteY246" fmla="*/ 1970917 h 3027035"/>
                <a:gd name="connsiteX247" fmla="*/ 1771834 w 3226038"/>
                <a:gd name="connsiteY247" fmla="*/ 2221675 h 3027035"/>
                <a:gd name="connsiteX248" fmla="*/ 1891816 w 3226038"/>
                <a:gd name="connsiteY248" fmla="*/ 2240499 h 3027035"/>
                <a:gd name="connsiteX249" fmla="*/ 2009321 w 3226038"/>
                <a:gd name="connsiteY249" fmla="*/ 2219514 h 3027035"/>
                <a:gd name="connsiteX250" fmla="*/ 1999139 w 3226038"/>
                <a:gd name="connsiteY250" fmla="*/ 2239396 h 3027035"/>
                <a:gd name="connsiteX251" fmla="*/ 1999567 w 3226038"/>
                <a:gd name="connsiteY251" fmla="*/ 2239296 h 3027035"/>
                <a:gd name="connsiteX252" fmla="*/ 2044414 w 3226038"/>
                <a:gd name="connsiteY252" fmla="*/ 2218349 h 3027035"/>
                <a:gd name="connsiteX253" fmla="*/ 2118423 w 3226038"/>
                <a:gd name="connsiteY253" fmla="*/ 2140793 h 3027035"/>
                <a:gd name="connsiteX254" fmla="*/ 2133501 w 3226038"/>
                <a:gd name="connsiteY254" fmla="*/ 2101613 h 3027035"/>
                <a:gd name="connsiteX255" fmla="*/ 2079542 w 3226038"/>
                <a:gd name="connsiteY255" fmla="*/ 2094281 h 3027035"/>
                <a:gd name="connsiteX256" fmla="*/ 1905884 w 3226038"/>
                <a:gd name="connsiteY256" fmla="*/ 1977931 h 3027035"/>
                <a:gd name="connsiteX257" fmla="*/ 1880896 w 3226038"/>
                <a:gd name="connsiteY257" fmla="*/ 1954633 h 3027035"/>
                <a:gd name="connsiteX258" fmla="*/ 1852220 w 3226038"/>
                <a:gd name="connsiteY258" fmla="*/ 1798502 h 3027035"/>
                <a:gd name="connsiteX259" fmla="*/ 1867058 w 3226038"/>
                <a:gd name="connsiteY259" fmla="*/ 1756931 h 3027035"/>
                <a:gd name="connsiteX260" fmla="*/ 1850284 w 3226038"/>
                <a:gd name="connsiteY260" fmla="*/ 1741292 h 3027035"/>
                <a:gd name="connsiteX261" fmla="*/ 1828755 w 3226038"/>
                <a:gd name="connsiteY261" fmla="*/ 1697853 h 3027035"/>
                <a:gd name="connsiteX262" fmla="*/ 1817427 w 3226038"/>
                <a:gd name="connsiteY262" fmla="*/ 1628566 h 3027035"/>
                <a:gd name="connsiteX263" fmla="*/ 1795832 w 3226038"/>
                <a:gd name="connsiteY263" fmla="*/ 1673156 h 3027035"/>
                <a:gd name="connsiteX264" fmla="*/ 1557706 w 3226038"/>
                <a:gd name="connsiteY264" fmla="*/ 1787085 h 3027035"/>
                <a:gd name="connsiteX265" fmla="*/ 1509266 w 3226038"/>
                <a:gd name="connsiteY265" fmla="*/ 1700819 h 3027035"/>
                <a:gd name="connsiteX266" fmla="*/ 1800941 w 3226038"/>
                <a:gd name="connsiteY266" fmla="*/ 1621248 h 3027035"/>
                <a:gd name="connsiteX267" fmla="*/ 1813578 w 3226038"/>
                <a:gd name="connsiteY267" fmla="*/ 1599019 h 3027035"/>
                <a:gd name="connsiteX268" fmla="*/ 1819910 w 3226038"/>
                <a:gd name="connsiteY268" fmla="*/ 1600565 h 3027035"/>
                <a:gd name="connsiteX269" fmla="*/ 1821608 w 3226038"/>
                <a:gd name="connsiteY269" fmla="*/ 1585161 h 3027035"/>
                <a:gd name="connsiteX270" fmla="*/ 1823154 w 3226038"/>
                <a:gd name="connsiteY270" fmla="*/ 1580831 h 3027035"/>
                <a:gd name="connsiteX271" fmla="*/ 1792216 w 3226038"/>
                <a:gd name="connsiteY271" fmla="*/ 1559883 h 3027035"/>
                <a:gd name="connsiteX272" fmla="*/ 1717932 w 3226038"/>
                <a:gd name="connsiteY272" fmla="*/ 1500968 h 3027035"/>
                <a:gd name="connsiteX273" fmla="*/ 1748406 w 3226038"/>
                <a:gd name="connsiteY273" fmla="*/ 1490472 h 3027035"/>
                <a:gd name="connsiteX274" fmla="*/ 1926827 w 3226038"/>
                <a:gd name="connsiteY274" fmla="*/ 1363489 h 3027035"/>
                <a:gd name="connsiteX275" fmla="*/ 1948708 w 3226038"/>
                <a:gd name="connsiteY275" fmla="*/ 1321566 h 3027035"/>
                <a:gd name="connsiteX276" fmla="*/ 868204 w 3226038"/>
                <a:gd name="connsiteY276" fmla="*/ 327279 h 3027035"/>
                <a:gd name="connsiteX277" fmla="*/ 839290 w 3226038"/>
                <a:gd name="connsiteY277" fmla="*/ 396067 h 3027035"/>
                <a:gd name="connsiteX278" fmla="*/ 968231 w 3226038"/>
                <a:gd name="connsiteY278" fmla="*/ 659259 h 3027035"/>
                <a:gd name="connsiteX279" fmla="*/ 1200860 w 3226038"/>
                <a:gd name="connsiteY279" fmla="*/ 706168 h 3027035"/>
                <a:gd name="connsiteX280" fmla="*/ 1143757 w 3226038"/>
                <a:gd name="connsiteY280" fmla="*/ 782404 h 3027035"/>
                <a:gd name="connsiteX281" fmla="*/ 858125 w 3226038"/>
                <a:gd name="connsiteY281" fmla="*/ 664851 h 3027035"/>
                <a:gd name="connsiteX282" fmla="*/ 828202 w 3226038"/>
                <a:gd name="connsiteY282" fmla="*/ 641247 h 3027035"/>
                <a:gd name="connsiteX283" fmla="*/ 868204 w 3226038"/>
                <a:gd name="connsiteY283" fmla="*/ 327279 h 3027035"/>
                <a:gd name="connsiteX284" fmla="*/ 2657066 w 3226038"/>
                <a:gd name="connsiteY284" fmla="*/ 1197247 h 3027035"/>
                <a:gd name="connsiteX285" fmla="*/ 2663296 w 3226038"/>
                <a:gd name="connsiteY285" fmla="*/ 1206222 h 3027035"/>
                <a:gd name="connsiteX286" fmla="*/ 2650270 w 3226038"/>
                <a:gd name="connsiteY286" fmla="*/ 1206320 h 3027035"/>
                <a:gd name="connsiteX287" fmla="*/ 2657066 w 3226038"/>
                <a:gd name="connsiteY287" fmla="*/ 1197247 h 3027035"/>
                <a:gd name="connsiteX288" fmla="*/ 3030338 w 3226038"/>
                <a:gd name="connsiteY288" fmla="*/ 1431166 h 3027035"/>
                <a:gd name="connsiteX289" fmla="*/ 2903938 w 3226038"/>
                <a:gd name="connsiteY289" fmla="*/ 1579263 h 3027035"/>
                <a:gd name="connsiteX290" fmla="*/ 2811168 w 3226038"/>
                <a:gd name="connsiteY290" fmla="*/ 1587131 h 3027035"/>
                <a:gd name="connsiteX291" fmla="*/ 2775539 w 3226038"/>
                <a:gd name="connsiteY291" fmla="*/ 1575913 h 3027035"/>
                <a:gd name="connsiteX292" fmla="*/ 2614417 w 3226038"/>
                <a:gd name="connsiteY292" fmla="*/ 1527673 h 3027035"/>
                <a:gd name="connsiteX293" fmla="*/ 2474755 w 3226038"/>
                <a:gd name="connsiteY293" fmla="*/ 1440641 h 3027035"/>
                <a:gd name="connsiteX294" fmla="*/ 2543000 w 3226038"/>
                <a:gd name="connsiteY294" fmla="*/ 1349530 h 3027035"/>
                <a:gd name="connsiteX295" fmla="*/ 2704508 w 3226038"/>
                <a:gd name="connsiteY295" fmla="*/ 1424676 h 3027035"/>
                <a:gd name="connsiteX296" fmla="*/ 2882339 w 3226038"/>
                <a:gd name="connsiteY296" fmla="*/ 1461929 h 3027035"/>
                <a:gd name="connsiteX297" fmla="*/ 3030338 w 3226038"/>
                <a:gd name="connsiteY297" fmla="*/ 1431166 h 3027035"/>
                <a:gd name="connsiteX298" fmla="*/ 1176421 w 3226038"/>
                <a:gd name="connsiteY298" fmla="*/ 0 h 3027035"/>
                <a:gd name="connsiteX299" fmla="*/ 1188515 w 3226038"/>
                <a:gd name="connsiteY299" fmla="*/ 150678 h 3027035"/>
                <a:gd name="connsiteX300" fmla="*/ 1394438 w 3226038"/>
                <a:gd name="connsiteY300" fmla="*/ 447731 h 3027035"/>
                <a:gd name="connsiteX301" fmla="*/ 1326486 w 3226038"/>
                <a:gd name="connsiteY301" fmla="*/ 538450 h 3027035"/>
                <a:gd name="connsiteX302" fmla="*/ 1109160 w 3226038"/>
                <a:gd name="connsiteY302" fmla="*/ 285219 h 3027035"/>
                <a:gd name="connsiteX303" fmla="*/ 1088376 w 3226038"/>
                <a:gd name="connsiteY303" fmla="*/ 254181 h 3027035"/>
                <a:gd name="connsiteX304" fmla="*/ 1069841 w 3226038"/>
                <a:gd name="connsiteY304" fmla="*/ 162942 h 3027035"/>
                <a:gd name="connsiteX305" fmla="*/ 1176421 w 3226038"/>
                <a:gd name="connsiteY305" fmla="*/ 0 h 3027035"/>
                <a:gd name="connsiteX306" fmla="*/ 2074059 w 3226038"/>
                <a:gd name="connsiteY306" fmla="*/ 622382 h 3027035"/>
                <a:gd name="connsiteX307" fmla="*/ 2039980 w 3226038"/>
                <a:gd name="connsiteY307" fmla="*/ 655169 h 3027035"/>
                <a:gd name="connsiteX308" fmla="*/ 1968289 w 3226038"/>
                <a:gd name="connsiteY308" fmla="*/ 862097 h 3027035"/>
                <a:gd name="connsiteX309" fmla="*/ 1966785 w 3226038"/>
                <a:gd name="connsiteY309" fmla="*/ 894292 h 3027035"/>
                <a:gd name="connsiteX310" fmla="*/ 1889360 w 3226038"/>
                <a:gd name="connsiteY310" fmla="*/ 839571 h 3027035"/>
                <a:gd name="connsiteX311" fmla="*/ 1874609 w 3226038"/>
                <a:gd name="connsiteY311" fmla="*/ 827382 h 3027035"/>
                <a:gd name="connsiteX312" fmla="*/ 1876383 w 3226038"/>
                <a:gd name="connsiteY312" fmla="*/ 836472 h 3027035"/>
                <a:gd name="connsiteX313" fmla="*/ 1856444 w 3226038"/>
                <a:gd name="connsiteY313" fmla="*/ 910904 h 3027035"/>
                <a:gd name="connsiteX314" fmla="*/ 1857429 w 3226038"/>
                <a:gd name="connsiteY314" fmla="*/ 965196 h 3027035"/>
                <a:gd name="connsiteX315" fmla="*/ 2016558 w 3226038"/>
                <a:gd name="connsiteY315" fmla="*/ 1064158 h 3027035"/>
                <a:gd name="connsiteX316" fmla="*/ 2112556 w 3226038"/>
                <a:gd name="connsiteY316" fmla="*/ 1040858 h 3027035"/>
                <a:gd name="connsiteX317" fmla="*/ 2148781 w 3226038"/>
                <a:gd name="connsiteY317" fmla="*/ 1089413 h 3027035"/>
                <a:gd name="connsiteX318" fmla="*/ 2161420 w 3226038"/>
                <a:gd name="connsiteY318" fmla="*/ 1196466 h 3027035"/>
                <a:gd name="connsiteX319" fmla="*/ 2445423 w 3226038"/>
                <a:gd name="connsiteY319" fmla="*/ 1454419 h 3027035"/>
                <a:gd name="connsiteX320" fmla="*/ 2469057 w 3226038"/>
                <a:gd name="connsiteY320" fmla="*/ 1472121 h 3027035"/>
                <a:gd name="connsiteX321" fmla="*/ 2410394 w 3226038"/>
                <a:gd name="connsiteY321" fmla="*/ 1490064 h 3027035"/>
                <a:gd name="connsiteX322" fmla="*/ 2337107 w 3226038"/>
                <a:gd name="connsiteY322" fmla="*/ 1581550 h 3027035"/>
                <a:gd name="connsiteX323" fmla="*/ 2342804 w 3226038"/>
                <a:gd name="connsiteY323" fmla="*/ 1616802 h 3027035"/>
                <a:gd name="connsiteX324" fmla="*/ 2347317 w 3226038"/>
                <a:gd name="connsiteY324" fmla="*/ 1610776 h 3027035"/>
                <a:gd name="connsiteX325" fmla="*/ 2381405 w 3226038"/>
                <a:gd name="connsiteY325" fmla="*/ 1711111 h 3027035"/>
                <a:gd name="connsiteX326" fmla="*/ 2430032 w 3226038"/>
                <a:gd name="connsiteY326" fmla="*/ 1781159 h 3027035"/>
                <a:gd name="connsiteX327" fmla="*/ 2456217 w 3226038"/>
                <a:gd name="connsiteY327" fmla="*/ 1816330 h 3027035"/>
                <a:gd name="connsiteX328" fmla="*/ 2745046 w 3226038"/>
                <a:gd name="connsiteY328" fmla="*/ 1866063 h 3027035"/>
                <a:gd name="connsiteX329" fmla="*/ 2802929 w 3226038"/>
                <a:gd name="connsiteY329" fmla="*/ 1818974 h 3027035"/>
                <a:gd name="connsiteX330" fmla="*/ 2512876 w 3226038"/>
                <a:gd name="connsiteY330" fmla="*/ 1945644 h 3027035"/>
                <a:gd name="connsiteX331" fmla="*/ 2481810 w 3226038"/>
                <a:gd name="connsiteY331" fmla="*/ 1923566 h 3027035"/>
                <a:gd name="connsiteX332" fmla="*/ 2315751 w 3226038"/>
                <a:gd name="connsiteY332" fmla="*/ 1759853 h 3027035"/>
                <a:gd name="connsiteX333" fmla="*/ 2311255 w 3226038"/>
                <a:gd name="connsiteY333" fmla="*/ 1747006 h 3027035"/>
                <a:gd name="connsiteX334" fmla="*/ 2286633 w 3226038"/>
                <a:gd name="connsiteY334" fmla="*/ 1691311 h 3027035"/>
                <a:gd name="connsiteX335" fmla="*/ 2299909 w 3226038"/>
                <a:gd name="connsiteY335" fmla="*/ 1497752 h 3027035"/>
                <a:gd name="connsiteX336" fmla="*/ 2206345 w 3226038"/>
                <a:gd name="connsiteY336" fmla="*/ 1452662 h 3027035"/>
                <a:gd name="connsiteX337" fmla="*/ 2072269 w 3226038"/>
                <a:gd name="connsiteY337" fmla="*/ 1201093 h 3027035"/>
                <a:gd name="connsiteX338" fmla="*/ 2023472 w 3226038"/>
                <a:gd name="connsiteY338" fmla="*/ 1155022 h 3027035"/>
                <a:gd name="connsiteX339" fmla="*/ 1812353 w 3226038"/>
                <a:gd name="connsiteY339" fmla="*/ 1082572 h 3027035"/>
                <a:gd name="connsiteX340" fmla="*/ 1471695 w 3226038"/>
                <a:gd name="connsiteY340" fmla="*/ 1113080 h 3027035"/>
                <a:gd name="connsiteX341" fmla="*/ 1442475 w 3226038"/>
                <a:gd name="connsiteY341" fmla="*/ 1155537 h 3027035"/>
                <a:gd name="connsiteX342" fmla="*/ 1417413 w 3226038"/>
                <a:gd name="connsiteY342" fmla="*/ 1241357 h 3027035"/>
                <a:gd name="connsiteX343" fmla="*/ 1423265 w 3226038"/>
                <a:gd name="connsiteY343" fmla="*/ 1362666 h 3027035"/>
                <a:gd name="connsiteX344" fmla="*/ 1654912 w 3226038"/>
                <a:gd name="connsiteY344" fmla="*/ 1553391 h 3027035"/>
                <a:gd name="connsiteX345" fmla="*/ 1736445 w 3226038"/>
                <a:gd name="connsiteY345" fmla="*/ 1541531 h 3027035"/>
                <a:gd name="connsiteX346" fmla="*/ 1467866 w 3226038"/>
                <a:gd name="connsiteY346" fmla="*/ 1564711 h 3027035"/>
                <a:gd name="connsiteX347" fmla="*/ 1462696 w 3226038"/>
                <a:gd name="connsiteY347" fmla="*/ 1561492 h 3027035"/>
                <a:gd name="connsiteX348" fmla="*/ 1457674 w 3226038"/>
                <a:gd name="connsiteY348" fmla="*/ 1588601 h 3027035"/>
                <a:gd name="connsiteX349" fmla="*/ 1199754 w 3226038"/>
                <a:gd name="connsiteY349" fmla="*/ 1781972 h 3027035"/>
                <a:gd name="connsiteX350" fmla="*/ 1157080 w 3226038"/>
                <a:gd name="connsiteY350" fmla="*/ 1778569 h 3027035"/>
                <a:gd name="connsiteX351" fmla="*/ 1131165 w 3226038"/>
                <a:gd name="connsiteY351" fmla="*/ 1778397 h 3027035"/>
                <a:gd name="connsiteX352" fmla="*/ 1188760 w 3226038"/>
                <a:gd name="connsiteY352" fmla="*/ 1701505 h 3027035"/>
                <a:gd name="connsiteX353" fmla="*/ 1273118 w 3226038"/>
                <a:gd name="connsiteY353" fmla="*/ 1702298 h 3027035"/>
                <a:gd name="connsiteX354" fmla="*/ 1364088 w 3226038"/>
                <a:gd name="connsiteY354" fmla="*/ 1670618 h 3027035"/>
                <a:gd name="connsiteX355" fmla="*/ 1443789 w 3226038"/>
                <a:gd name="connsiteY355" fmla="*/ 1581441 h 3027035"/>
                <a:gd name="connsiteX356" fmla="*/ 1452947 w 3226038"/>
                <a:gd name="connsiteY356" fmla="*/ 1555423 h 3027035"/>
                <a:gd name="connsiteX357" fmla="*/ 1434181 w 3226038"/>
                <a:gd name="connsiteY357" fmla="*/ 1543741 h 3027035"/>
                <a:gd name="connsiteX358" fmla="*/ 1395137 w 3226038"/>
                <a:gd name="connsiteY358" fmla="*/ 1505029 h 3027035"/>
                <a:gd name="connsiteX359" fmla="*/ 1380516 w 3226038"/>
                <a:gd name="connsiteY359" fmla="*/ 1469830 h 3027035"/>
                <a:gd name="connsiteX360" fmla="*/ 1332937 w 3226038"/>
                <a:gd name="connsiteY360" fmla="*/ 1359016 h 3027035"/>
                <a:gd name="connsiteX361" fmla="*/ 1331626 w 3226038"/>
                <a:gd name="connsiteY361" fmla="*/ 1347874 h 3027035"/>
                <a:gd name="connsiteX362" fmla="*/ 1272780 w 3226038"/>
                <a:gd name="connsiteY362" fmla="*/ 1404764 h 3027035"/>
                <a:gd name="connsiteX363" fmla="*/ 1193860 w 3226038"/>
                <a:gd name="connsiteY363" fmla="*/ 1391893 h 3027035"/>
                <a:gd name="connsiteX364" fmla="*/ 1008134 w 3226038"/>
                <a:gd name="connsiteY364" fmla="*/ 1250070 h 3027035"/>
                <a:gd name="connsiteX365" fmla="*/ 982412 w 3226038"/>
                <a:gd name="connsiteY365" fmla="*/ 1221942 h 3027035"/>
                <a:gd name="connsiteX366" fmla="*/ 1093583 w 3226038"/>
                <a:gd name="connsiteY366" fmla="*/ 897188 h 3027035"/>
                <a:gd name="connsiteX367" fmla="*/ 1048374 w 3226038"/>
                <a:gd name="connsiteY367" fmla="*/ 966069 h 3027035"/>
                <a:gd name="connsiteX368" fmla="*/ 1123324 w 3226038"/>
                <a:gd name="connsiteY368" fmla="*/ 1256619 h 3027035"/>
                <a:gd name="connsiteX369" fmla="*/ 1230792 w 3226038"/>
                <a:gd name="connsiteY369" fmla="*/ 1313193 h 3027035"/>
                <a:gd name="connsiteX370" fmla="*/ 1329324 w 3226038"/>
                <a:gd name="connsiteY370" fmla="*/ 1328309 h 3027035"/>
                <a:gd name="connsiteX371" fmla="*/ 1326119 w 3226038"/>
                <a:gd name="connsiteY371" fmla="*/ 1301081 h 3027035"/>
                <a:gd name="connsiteX372" fmla="*/ 1330478 w 3226038"/>
                <a:gd name="connsiteY372" fmla="*/ 1241565 h 3027035"/>
                <a:gd name="connsiteX373" fmla="*/ 1347395 w 3226038"/>
                <a:gd name="connsiteY373" fmla="*/ 1181539 h 3027035"/>
                <a:gd name="connsiteX374" fmla="*/ 1289273 w 3226038"/>
                <a:gd name="connsiteY374" fmla="*/ 1135853 h 3027035"/>
                <a:gd name="connsiteX375" fmla="*/ 1231511 w 3226038"/>
                <a:gd name="connsiteY375" fmla="*/ 1069976 h 3027035"/>
                <a:gd name="connsiteX376" fmla="*/ 1254367 w 3226038"/>
                <a:gd name="connsiteY376" fmla="*/ 1063295 h 3027035"/>
                <a:gd name="connsiteX377" fmla="*/ 1356051 w 3226038"/>
                <a:gd name="connsiteY377" fmla="*/ 994271 h 3027035"/>
                <a:gd name="connsiteX378" fmla="*/ 1316957 w 3226038"/>
                <a:gd name="connsiteY378" fmla="*/ 925715 h 3027035"/>
                <a:gd name="connsiteX379" fmla="*/ 1297765 w 3226038"/>
                <a:gd name="connsiteY379" fmla="*/ 883688 h 3027035"/>
                <a:gd name="connsiteX380" fmla="*/ 1289903 w 3226038"/>
                <a:gd name="connsiteY380" fmla="*/ 841227 h 3027035"/>
                <a:gd name="connsiteX381" fmla="*/ 1324580 w 3226038"/>
                <a:gd name="connsiteY381" fmla="*/ 794932 h 3027035"/>
                <a:gd name="connsiteX382" fmla="*/ 1324878 w 3226038"/>
                <a:gd name="connsiteY382" fmla="*/ 795979 h 3027035"/>
                <a:gd name="connsiteX383" fmla="*/ 1400007 w 3226038"/>
                <a:gd name="connsiteY383" fmla="*/ 911757 h 3027035"/>
                <a:gd name="connsiteX384" fmla="*/ 1615887 w 3226038"/>
                <a:gd name="connsiteY384" fmla="*/ 984205 h 3027035"/>
                <a:gd name="connsiteX385" fmla="*/ 1841277 w 3226038"/>
                <a:gd name="connsiteY385" fmla="*/ 840131 h 3027035"/>
                <a:gd name="connsiteX386" fmla="*/ 1849521 w 3226038"/>
                <a:gd name="connsiteY386" fmla="*/ 806651 h 3027035"/>
                <a:gd name="connsiteX387" fmla="*/ 1816219 w 3226038"/>
                <a:gd name="connsiteY387" fmla="*/ 779132 h 3027035"/>
                <a:gd name="connsiteX388" fmla="*/ 1946679 w 3226038"/>
                <a:gd name="connsiteY388" fmla="*/ 725712 h 3027035"/>
                <a:gd name="connsiteX389" fmla="*/ 1943038 w 3226038"/>
                <a:gd name="connsiteY389" fmla="*/ 690853 h 3027035"/>
                <a:gd name="connsiteX390" fmla="*/ 1907308 w 3226038"/>
                <a:gd name="connsiteY390" fmla="*/ 517710 h 3027035"/>
                <a:gd name="connsiteX391" fmla="*/ 2074059 w 3226038"/>
                <a:gd name="connsiteY391" fmla="*/ 622382 h 3027035"/>
                <a:gd name="connsiteX392" fmla="*/ 3226038 w 3226038"/>
                <a:gd name="connsiteY392" fmla="*/ 1170010 h 3027035"/>
                <a:gd name="connsiteX393" fmla="*/ 3039800 w 3226038"/>
                <a:gd name="connsiteY393" fmla="*/ 1363835 h 3027035"/>
                <a:gd name="connsiteX394" fmla="*/ 2986179 w 3226038"/>
                <a:gd name="connsiteY394" fmla="*/ 1265779 h 3027035"/>
                <a:gd name="connsiteX395" fmla="*/ 3226038 w 3226038"/>
                <a:gd name="connsiteY395" fmla="*/ 1170010 h 3027035"/>
                <a:gd name="connsiteX396" fmla="*/ 2599109 w 3226038"/>
                <a:gd name="connsiteY396" fmla="*/ 557336 h 3027035"/>
                <a:gd name="connsiteX397" fmla="*/ 2605711 w 3226038"/>
                <a:gd name="connsiteY397" fmla="*/ 567191 h 3027035"/>
                <a:gd name="connsiteX398" fmla="*/ 2491393 w 3226038"/>
                <a:gd name="connsiteY398" fmla="*/ 846915 h 3027035"/>
                <a:gd name="connsiteX399" fmla="*/ 2621619 w 3226038"/>
                <a:gd name="connsiteY399" fmla="*/ 1033715 h 3027035"/>
                <a:gd name="connsiteX400" fmla="*/ 2753852 w 3226038"/>
                <a:gd name="connsiteY400" fmla="*/ 1073258 h 3027035"/>
                <a:gd name="connsiteX401" fmla="*/ 2785478 w 3226038"/>
                <a:gd name="connsiteY401" fmla="*/ 1080287 h 3027035"/>
                <a:gd name="connsiteX402" fmla="*/ 2631577 w 3226038"/>
                <a:gd name="connsiteY402" fmla="*/ 1117339 h 3027035"/>
                <a:gd name="connsiteX403" fmla="*/ 2554794 w 3226038"/>
                <a:gd name="connsiteY403" fmla="*/ 1099098 h 3027035"/>
                <a:gd name="connsiteX404" fmla="*/ 2517147 w 3226038"/>
                <a:gd name="connsiteY404" fmla="*/ 1216089 h 3027035"/>
                <a:gd name="connsiteX405" fmla="*/ 2517162 w 3226038"/>
                <a:gd name="connsiteY405" fmla="*/ 1239901 h 3027035"/>
                <a:gd name="connsiteX406" fmla="*/ 2437701 w 3226038"/>
                <a:gd name="connsiteY406" fmla="*/ 1202993 h 3027035"/>
                <a:gd name="connsiteX407" fmla="*/ 2308110 w 3226038"/>
                <a:gd name="connsiteY407" fmla="*/ 1120205 h 3027035"/>
                <a:gd name="connsiteX408" fmla="*/ 2309631 w 3226038"/>
                <a:gd name="connsiteY408" fmla="*/ 1116584 h 3027035"/>
                <a:gd name="connsiteX409" fmla="*/ 2313249 w 3226038"/>
                <a:gd name="connsiteY409" fmla="*/ 1113344 h 3027035"/>
                <a:gd name="connsiteX410" fmla="*/ 2341752 w 3226038"/>
                <a:gd name="connsiteY410" fmla="*/ 686035 h 3027035"/>
                <a:gd name="connsiteX411" fmla="*/ 2212861 w 3226038"/>
                <a:gd name="connsiteY411" fmla="*/ 503806 h 3027035"/>
                <a:gd name="connsiteX412" fmla="*/ 2154928 w 3226038"/>
                <a:gd name="connsiteY412" fmla="*/ 469932 h 3027035"/>
                <a:gd name="connsiteX413" fmla="*/ 1875809 w 3226038"/>
                <a:gd name="connsiteY413" fmla="*/ 412002 h 3027035"/>
                <a:gd name="connsiteX414" fmla="*/ 1806230 w 3226038"/>
                <a:gd name="connsiteY414" fmla="*/ 334892 h 3027035"/>
                <a:gd name="connsiteX415" fmla="*/ 1556710 w 3226038"/>
                <a:gd name="connsiteY415" fmla="*/ 393148 h 3027035"/>
                <a:gd name="connsiteX416" fmla="*/ 1495496 w 3226038"/>
                <a:gd name="connsiteY416" fmla="*/ 288983 h 3027035"/>
                <a:gd name="connsiteX417" fmla="*/ 1715354 w 3226038"/>
                <a:gd name="connsiteY417" fmla="*/ 322756 h 3027035"/>
                <a:gd name="connsiteX418" fmla="*/ 1782541 w 3226038"/>
                <a:gd name="connsiteY418" fmla="*/ 226703 h 3027035"/>
                <a:gd name="connsiteX419" fmla="*/ 1783266 w 3226038"/>
                <a:gd name="connsiteY419" fmla="*/ 165361 h 3027035"/>
                <a:gd name="connsiteX420" fmla="*/ 1806899 w 3226038"/>
                <a:gd name="connsiteY420" fmla="*/ 183063 h 3027035"/>
                <a:gd name="connsiteX421" fmla="*/ 2134301 w 3226038"/>
                <a:gd name="connsiteY421" fmla="*/ 383077 h 3027035"/>
                <a:gd name="connsiteX422" fmla="*/ 2240589 w 3226038"/>
                <a:gd name="connsiteY422" fmla="*/ 365104 h 3027035"/>
                <a:gd name="connsiteX423" fmla="*/ 2297370 w 3226038"/>
                <a:gd name="connsiteY423" fmla="*/ 386215 h 3027035"/>
                <a:gd name="connsiteX424" fmla="*/ 2302004 w 3226038"/>
                <a:gd name="connsiteY424" fmla="*/ 484891 h 3027035"/>
                <a:gd name="connsiteX425" fmla="*/ 2441717 w 3226038"/>
                <a:gd name="connsiteY425" fmla="*/ 609774 h 3027035"/>
                <a:gd name="connsiteX426" fmla="*/ 2494096 w 3226038"/>
                <a:gd name="connsiteY426" fmla="*/ 595453 h 3027035"/>
                <a:gd name="connsiteX427" fmla="*/ 2586652 w 3226038"/>
                <a:gd name="connsiteY427" fmla="*/ 552914 h 3027035"/>
                <a:gd name="connsiteX428" fmla="*/ 2599109 w 3226038"/>
                <a:gd name="connsiteY428"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11588 w 3226038"/>
                <a:gd name="connsiteY149" fmla="*/ 2802653 h 3027035"/>
                <a:gd name="connsiteX150" fmla="*/ 1314357 w 3226038"/>
                <a:gd name="connsiteY150" fmla="*/ 2805982 h 3027035"/>
                <a:gd name="connsiteX151" fmla="*/ 1582565 w 3226038"/>
                <a:gd name="connsiteY151" fmla="*/ 2947668 h 3027035"/>
                <a:gd name="connsiteX152" fmla="*/ 1872394 w 3226038"/>
                <a:gd name="connsiteY152" fmla="*/ 2840437 h 3027035"/>
                <a:gd name="connsiteX153" fmla="*/ 1765658 w 3226038"/>
                <a:gd name="connsiteY153" fmla="*/ 2986896 h 3027035"/>
                <a:gd name="connsiteX154" fmla="*/ 1559806 w 3226038"/>
                <a:gd name="connsiteY154" fmla="*/ 3024598 h 3027035"/>
                <a:gd name="connsiteX155" fmla="*/ 1323343 w 3226038"/>
                <a:gd name="connsiteY155" fmla="*/ 2933795 h 3027035"/>
                <a:gd name="connsiteX156" fmla="*/ 1018886 w 3226038"/>
                <a:gd name="connsiteY156" fmla="*/ 2795305 h 3027035"/>
                <a:gd name="connsiteX157" fmla="*/ 970675 w 3226038"/>
                <a:gd name="connsiteY157" fmla="*/ 2772285 h 3027035"/>
                <a:gd name="connsiteX158" fmla="*/ 620567 w 3226038"/>
                <a:gd name="connsiteY158" fmla="*/ 2513611 h 3027035"/>
                <a:gd name="connsiteX159" fmla="*/ 512110 w 3226038"/>
                <a:gd name="connsiteY159" fmla="*/ 2412141 h 3027035"/>
                <a:gd name="connsiteX160" fmla="*/ 309550 w 3226038"/>
                <a:gd name="connsiteY160" fmla="*/ 2318730 h 3027035"/>
                <a:gd name="connsiteX161" fmla="*/ 271890 w 3226038"/>
                <a:gd name="connsiteY161" fmla="*/ 2103679 h 3027035"/>
                <a:gd name="connsiteX162" fmla="*/ 197030 w 3226038"/>
                <a:gd name="connsiteY162" fmla="*/ 2025682 h 3027035"/>
                <a:gd name="connsiteX163" fmla="*/ 42961 w 3226038"/>
                <a:gd name="connsiteY163" fmla="*/ 1878648 h 3027035"/>
                <a:gd name="connsiteX164" fmla="*/ 10241 w 3226038"/>
                <a:gd name="connsiteY164" fmla="*/ 1645877 h 3027035"/>
                <a:gd name="connsiteX165" fmla="*/ 149602 w 3226038"/>
                <a:gd name="connsiteY165" fmla="*/ 1507488 h 3027035"/>
                <a:gd name="connsiteX166" fmla="*/ 69504 w 3226038"/>
                <a:gd name="connsiteY166" fmla="*/ 1674797 h 3027035"/>
                <a:gd name="connsiteX167" fmla="*/ 279249 w 3226038"/>
                <a:gd name="connsiteY167" fmla="*/ 1988992 h 3027035"/>
                <a:gd name="connsiteX168" fmla="*/ 316193 w 3226038"/>
                <a:gd name="connsiteY168" fmla="*/ 1991729 h 3027035"/>
                <a:gd name="connsiteX169" fmla="*/ 319053 w 3226038"/>
                <a:gd name="connsiteY169" fmla="*/ 1985609 h 3027035"/>
                <a:gd name="connsiteX170" fmla="*/ 307569 w 3226038"/>
                <a:gd name="connsiteY170" fmla="*/ 1949900 h 3027035"/>
                <a:gd name="connsiteX171" fmla="*/ 306486 w 3226038"/>
                <a:gd name="connsiteY171" fmla="*/ 1940694 h 3027035"/>
                <a:gd name="connsiteX172" fmla="*/ 302243 w 3226038"/>
                <a:gd name="connsiteY172" fmla="*/ 1937639 h 3027035"/>
                <a:gd name="connsiteX173" fmla="*/ 294636 w 3226038"/>
                <a:gd name="connsiteY173" fmla="*/ 1920784 h 3027035"/>
                <a:gd name="connsiteX174" fmla="*/ 293312 w 3226038"/>
                <a:gd name="connsiteY174" fmla="*/ 1627034 h 3027035"/>
                <a:gd name="connsiteX175" fmla="*/ 380880 w 3226038"/>
                <a:gd name="connsiteY175" fmla="*/ 1526015 h 3027035"/>
                <a:gd name="connsiteX176" fmla="*/ 329214 w 3226038"/>
                <a:gd name="connsiteY176" fmla="*/ 1459943 h 3027035"/>
                <a:gd name="connsiteX177" fmla="*/ 321211 w 3226038"/>
                <a:gd name="connsiteY177" fmla="*/ 1456328 h 3027035"/>
                <a:gd name="connsiteX178" fmla="*/ 268085 w 3226038"/>
                <a:gd name="connsiteY178" fmla="*/ 1185660 h 3027035"/>
                <a:gd name="connsiteX179" fmla="*/ 281857 w 3226038"/>
                <a:gd name="connsiteY179" fmla="*/ 1276902 h 3027035"/>
                <a:gd name="connsiteX180" fmla="*/ 517812 w 3226038"/>
                <a:gd name="connsiteY180" fmla="*/ 1465542 h 3027035"/>
                <a:gd name="connsiteX181" fmla="*/ 611355 w 3226038"/>
                <a:gd name="connsiteY181" fmla="*/ 1477295 h 3027035"/>
                <a:gd name="connsiteX182" fmla="*/ 611703 w 3226038"/>
                <a:gd name="connsiteY182" fmla="*/ 1480155 h 3027035"/>
                <a:gd name="connsiteX183" fmla="*/ 612118 w 3226038"/>
                <a:gd name="connsiteY183" fmla="*/ 1477866 h 3027035"/>
                <a:gd name="connsiteX184" fmla="*/ 662263 w 3226038"/>
                <a:gd name="connsiteY184" fmla="*/ 1427900 h 3027035"/>
                <a:gd name="connsiteX185" fmla="*/ 662059 w 3226038"/>
                <a:gd name="connsiteY185" fmla="*/ 1427220 h 3027035"/>
                <a:gd name="connsiteX186" fmla="*/ 661901 w 3226038"/>
                <a:gd name="connsiteY186" fmla="*/ 1426988 h 3027035"/>
                <a:gd name="connsiteX187" fmla="*/ 661951 w 3226038"/>
                <a:gd name="connsiteY187" fmla="*/ 1426862 h 3027035"/>
                <a:gd name="connsiteX188" fmla="*/ 652834 w 3226038"/>
                <a:gd name="connsiteY188" fmla="*/ 1396497 h 3027035"/>
                <a:gd name="connsiteX189" fmla="*/ 637570 w 3226038"/>
                <a:gd name="connsiteY189" fmla="*/ 1356501 h 3027035"/>
                <a:gd name="connsiteX190" fmla="*/ 842912 w 3226038"/>
                <a:gd name="connsiteY190" fmla="*/ 1018808 h 3027035"/>
                <a:gd name="connsiteX191" fmla="*/ 2516775 w 3226038"/>
                <a:gd name="connsiteY191" fmla="*/ 2091376 h 3027035"/>
                <a:gd name="connsiteX192" fmla="*/ 2238033 w 3226038"/>
                <a:gd name="connsiteY192" fmla="*/ 2334816 h 3027035"/>
                <a:gd name="connsiteX193" fmla="*/ 2189593 w 3226038"/>
                <a:gd name="connsiteY193" fmla="*/ 2248549 h 3027035"/>
                <a:gd name="connsiteX194" fmla="*/ 2516775 w 3226038"/>
                <a:gd name="connsiteY194" fmla="*/ 2091376 h 3027035"/>
                <a:gd name="connsiteX195" fmla="*/ 687254 w 3226038"/>
                <a:gd name="connsiteY195" fmla="*/ 678482 h 3027035"/>
                <a:gd name="connsiteX196" fmla="*/ 628419 w 3226038"/>
                <a:gd name="connsiteY196" fmla="*/ 1036658 h 3027035"/>
                <a:gd name="connsiteX197" fmla="*/ 532013 w 3226038"/>
                <a:gd name="connsiteY197" fmla="*/ 1014429 h 3027035"/>
                <a:gd name="connsiteX198" fmla="*/ 687254 w 3226038"/>
                <a:gd name="connsiteY198" fmla="*/ 678482 h 3027035"/>
                <a:gd name="connsiteX199" fmla="*/ 2205214 w 3226038"/>
                <a:gd name="connsiteY199" fmla="*/ 1800491 h 3027035"/>
                <a:gd name="connsiteX200" fmla="*/ 2255363 w 3226038"/>
                <a:gd name="connsiteY200" fmla="*/ 1871953 h 3027035"/>
                <a:gd name="connsiteX201" fmla="*/ 2466834 w 3226038"/>
                <a:gd name="connsiteY201" fmla="*/ 2042067 h 3027035"/>
                <a:gd name="connsiteX202" fmla="*/ 2319038 w 3226038"/>
                <a:gd name="connsiteY202" fmla="*/ 2093212 h 3027035"/>
                <a:gd name="connsiteX203" fmla="*/ 2156726 w 3226038"/>
                <a:gd name="connsiteY203" fmla="*/ 1968287 h 3027035"/>
                <a:gd name="connsiteX204" fmla="*/ 2119546 w 3226038"/>
                <a:gd name="connsiteY204" fmla="*/ 1914861 h 3027035"/>
                <a:gd name="connsiteX205" fmla="*/ 2205214 w 3226038"/>
                <a:gd name="connsiteY205" fmla="*/ 1800491 h 3027035"/>
                <a:gd name="connsiteX206" fmla="*/ 1058864 w 3226038"/>
                <a:gd name="connsiteY206" fmla="*/ 897328 h 3027035"/>
                <a:gd name="connsiteX207" fmla="*/ 973209 w 3226038"/>
                <a:gd name="connsiteY207" fmla="*/ 1011681 h 3027035"/>
                <a:gd name="connsiteX208" fmla="*/ 741092 w 3226038"/>
                <a:gd name="connsiteY208" fmla="*/ 868758 h 3027035"/>
                <a:gd name="connsiteX209" fmla="*/ 748615 w 3226038"/>
                <a:gd name="connsiteY209" fmla="*/ 712543 h 3027035"/>
                <a:gd name="connsiteX210" fmla="*/ 1058864 w 3226038"/>
                <a:gd name="connsiteY210" fmla="*/ 897328 h 3027035"/>
                <a:gd name="connsiteX211" fmla="*/ 1948708 w 3226038"/>
                <a:gd name="connsiteY211" fmla="*/ 1321566 h 3027035"/>
                <a:gd name="connsiteX212" fmla="*/ 2096045 w 3226038"/>
                <a:gd name="connsiteY212" fmla="*/ 1452158 h 3027035"/>
                <a:gd name="connsiteX213" fmla="*/ 1919841 w 3226038"/>
                <a:gd name="connsiteY213" fmla="*/ 1466554 h 3027035"/>
                <a:gd name="connsiteX214" fmla="*/ 1885365 w 3226038"/>
                <a:gd name="connsiteY214" fmla="*/ 1472861 h 3027035"/>
                <a:gd name="connsiteX215" fmla="*/ 1879629 w 3226038"/>
                <a:gd name="connsiteY215" fmla="*/ 1489302 h 3027035"/>
                <a:gd name="connsiteX216" fmla="*/ 1908915 w 3226038"/>
                <a:gd name="connsiteY216" fmla="*/ 1464113 h 3027035"/>
                <a:gd name="connsiteX217" fmla="*/ 1878082 w 3226038"/>
                <a:gd name="connsiteY217" fmla="*/ 1523336 h 3027035"/>
                <a:gd name="connsiteX218" fmla="*/ 1882487 w 3226038"/>
                <a:gd name="connsiteY218" fmla="*/ 1659934 h 3027035"/>
                <a:gd name="connsiteX219" fmla="*/ 1908811 w 3226038"/>
                <a:gd name="connsiteY219" fmla="*/ 1703873 h 3027035"/>
                <a:gd name="connsiteX220" fmla="*/ 1939526 w 3226038"/>
                <a:gd name="connsiteY220" fmla="*/ 1677454 h 3027035"/>
                <a:gd name="connsiteX221" fmla="*/ 1922727 w 3226038"/>
                <a:gd name="connsiteY221" fmla="*/ 1706694 h 3027035"/>
                <a:gd name="connsiteX222" fmla="*/ 1917366 w 3226038"/>
                <a:gd name="connsiteY222" fmla="*/ 1718150 h 3027035"/>
                <a:gd name="connsiteX223" fmla="*/ 1918838 w 3226038"/>
                <a:gd name="connsiteY223" fmla="*/ 1720608 h 3027035"/>
                <a:gd name="connsiteX224" fmla="*/ 1973972 w 3226038"/>
                <a:gd name="connsiteY224" fmla="*/ 1767825 h 3027035"/>
                <a:gd name="connsiteX225" fmla="*/ 2071636 w 3226038"/>
                <a:gd name="connsiteY225" fmla="*/ 1813568 h 3027035"/>
                <a:gd name="connsiteX226" fmla="*/ 2173989 w 3226038"/>
                <a:gd name="connsiteY226" fmla="*/ 1826528 h 3027035"/>
                <a:gd name="connsiteX227" fmla="*/ 2117479 w 3226038"/>
                <a:gd name="connsiteY227" fmla="*/ 1890255 h 3027035"/>
                <a:gd name="connsiteX228" fmla="*/ 2048930 w 3226038"/>
                <a:gd name="connsiteY228" fmla="*/ 1880940 h 3027035"/>
                <a:gd name="connsiteX229" fmla="*/ 1912220 w 3226038"/>
                <a:gd name="connsiteY229" fmla="*/ 1805984 h 3027035"/>
                <a:gd name="connsiteX230" fmla="*/ 1900395 w 3226038"/>
                <a:gd name="connsiteY230" fmla="*/ 1792735 h 3027035"/>
                <a:gd name="connsiteX231" fmla="*/ 1898516 w 3226038"/>
                <a:gd name="connsiteY231" fmla="*/ 1805424 h 3027035"/>
                <a:gd name="connsiteX232" fmla="*/ 2004583 w 3226038"/>
                <a:gd name="connsiteY232" fmla="*/ 1981166 h 3027035"/>
                <a:gd name="connsiteX233" fmla="*/ 2102247 w 3226038"/>
                <a:gd name="connsiteY233" fmla="*/ 2026909 h 3027035"/>
                <a:gd name="connsiteX234" fmla="*/ 2204600 w 3226038"/>
                <a:gd name="connsiteY234" fmla="*/ 2039869 h 3027035"/>
                <a:gd name="connsiteX235" fmla="*/ 2148090 w 3226038"/>
                <a:gd name="connsiteY235" fmla="*/ 2103596 h 3027035"/>
                <a:gd name="connsiteX236" fmla="*/ 2144005 w 3226038"/>
                <a:gd name="connsiteY236" fmla="*/ 2103041 h 3027035"/>
                <a:gd name="connsiteX237" fmla="*/ 2136123 w 3226038"/>
                <a:gd name="connsiteY237" fmla="*/ 2142932 h 3027035"/>
                <a:gd name="connsiteX238" fmla="*/ 1880081 w 3226038"/>
                <a:gd name="connsiteY238" fmla="*/ 2329702 h 3027035"/>
                <a:gd name="connsiteX239" fmla="*/ 1837407 w 3226038"/>
                <a:gd name="connsiteY239" fmla="*/ 2326300 h 3027035"/>
                <a:gd name="connsiteX240" fmla="*/ 1811492 w 3226038"/>
                <a:gd name="connsiteY240" fmla="*/ 2326128 h 3027035"/>
                <a:gd name="connsiteX241" fmla="*/ 1813930 w 3226038"/>
                <a:gd name="connsiteY241" fmla="*/ 2322872 h 3027035"/>
                <a:gd name="connsiteX242" fmla="*/ 1765779 w 3226038"/>
                <a:gd name="connsiteY242" fmla="*/ 2311874 h 3027035"/>
                <a:gd name="connsiteX243" fmla="*/ 1660705 w 3226038"/>
                <a:gd name="connsiteY243" fmla="*/ 2252690 h 3027035"/>
                <a:gd name="connsiteX244" fmla="*/ 1627276 w 3226038"/>
                <a:gd name="connsiteY244" fmla="*/ 2234380 h 3027035"/>
                <a:gd name="connsiteX245" fmla="*/ 1627573 w 3226038"/>
                <a:gd name="connsiteY245" fmla="*/ 1891126 h 3027035"/>
                <a:gd name="connsiteX246" fmla="*/ 1607040 w 3226038"/>
                <a:gd name="connsiteY246" fmla="*/ 1970917 h 3027035"/>
                <a:gd name="connsiteX247" fmla="*/ 1771834 w 3226038"/>
                <a:gd name="connsiteY247" fmla="*/ 2221675 h 3027035"/>
                <a:gd name="connsiteX248" fmla="*/ 1891816 w 3226038"/>
                <a:gd name="connsiteY248" fmla="*/ 2240499 h 3027035"/>
                <a:gd name="connsiteX249" fmla="*/ 2009321 w 3226038"/>
                <a:gd name="connsiteY249" fmla="*/ 2219514 h 3027035"/>
                <a:gd name="connsiteX250" fmla="*/ 1999139 w 3226038"/>
                <a:gd name="connsiteY250" fmla="*/ 2239396 h 3027035"/>
                <a:gd name="connsiteX251" fmla="*/ 1999567 w 3226038"/>
                <a:gd name="connsiteY251" fmla="*/ 2239296 h 3027035"/>
                <a:gd name="connsiteX252" fmla="*/ 2044414 w 3226038"/>
                <a:gd name="connsiteY252" fmla="*/ 2218349 h 3027035"/>
                <a:gd name="connsiteX253" fmla="*/ 2118423 w 3226038"/>
                <a:gd name="connsiteY253" fmla="*/ 2140793 h 3027035"/>
                <a:gd name="connsiteX254" fmla="*/ 2133501 w 3226038"/>
                <a:gd name="connsiteY254" fmla="*/ 2101613 h 3027035"/>
                <a:gd name="connsiteX255" fmla="*/ 2079542 w 3226038"/>
                <a:gd name="connsiteY255" fmla="*/ 2094281 h 3027035"/>
                <a:gd name="connsiteX256" fmla="*/ 1905884 w 3226038"/>
                <a:gd name="connsiteY256" fmla="*/ 1977931 h 3027035"/>
                <a:gd name="connsiteX257" fmla="*/ 1880896 w 3226038"/>
                <a:gd name="connsiteY257" fmla="*/ 1954633 h 3027035"/>
                <a:gd name="connsiteX258" fmla="*/ 1852220 w 3226038"/>
                <a:gd name="connsiteY258" fmla="*/ 1798502 h 3027035"/>
                <a:gd name="connsiteX259" fmla="*/ 1867058 w 3226038"/>
                <a:gd name="connsiteY259" fmla="*/ 1756931 h 3027035"/>
                <a:gd name="connsiteX260" fmla="*/ 1850284 w 3226038"/>
                <a:gd name="connsiteY260" fmla="*/ 1741292 h 3027035"/>
                <a:gd name="connsiteX261" fmla="*/ 1828755 w 3226038"/>
                <a:gd name="connsiteY261" fmla="*/ 1697853 h 3027035"/>
                <a:gd name="connsiteX262" fmla="*/ 1817427 w 3226038"/>
                <a:gd name="connsiteY262" fmla="*/ 1628566 h 3027035"/>
                <a:gd name="connsiteX263" fmla="*/ 1795832 w 3226038"/>
                <a:gd name="connsiteY263" fmla="*/ 1673156 h 3027035"/>
                <a:gd name="connsiteX264" fmla="*/ 1557706 w 3226038"/>
                <a:gd name="connsiteY264" fmla="*/ 1787085 h 3027035"/>
                <a:gd name="connsiteX265" fmla="*/ 1509266 w 3226038"/>
                <a:gd name="connsiteY265" fmla="*/ 1700819 h 3027035"/>
                <a:gd name="connsiteX266" fmla="*/ 1800941 w 3226038"/>
                <a:gd name="connsiteY266" fmla="*/ 1621248 h 3027035"/>
                <a:gd name="connsiteX267" fmla="*/ 1813578 w 3226038"/>
                <a:gd name="connsiteY267" fmla="*/ 1599019 h 3027035"/>
                <a:gd name="connsiteX268" fmla="*/ 1819910 w 3226038"/>
                <a:gd name="connsiteY268" fmla="*/ 1600565 h 3027035"/>
                <a:gd name="connsiteX269" fmla="*/ 1821608 w 3226038"/>
                <a:gd name="connsiteY269" fmla="*/ 1585161 h 3027035"/>
                <a:gd name="connsiteX270" fmla="*/ 1823154 w 3226038"/>
                <a:gd name="connsiteY270" fmla="*/ 1580831 h 3027035"/>
                <a:gd name="connsiteX271" fmla="*/ 1792216 w 3226038"/>
                <a:gd name="connsiteY271" fmla="*/ 1559883 h 3027035"/>
                <a:gd name="connsiteX272" fmla="*/ 1717932 w 3226038"/>
                <a:gd name="connsiteY272" fmla="*/ 1500968 h 3027035"/>
                <a:gd name="connsiteX273" fmla="*/ 1748406 w 3226038"/>
                <a:gd name="connsiteY273" fmla="*/ 1490472 h 3027035"/>
                <a:gd name="connsiteX274" fmla="*/ 1926827 w 3226038"/>
                <a:gd name="connsiteY274" fmla="*/ 1363489 h 3027035"/>
                <a:gd name="connsiteX275" fmla="*/ 1948708 w 3226038"/>
                <a:gd name="connsiteY275" fmla="*/ 1321566 h 3027035"/>
                <a:gd name="connsiteX276" fmla="*/ 868204 w 3226038"/>
                <a:gd name="connsiteY276" fmla="*/ 327279 h 3027035"/>
                <a:gd name="connsiteX277" fmla="*/ 839290 w 3226038"/>
                <a:gd name="connsiteY277" fmla="*/ 396067 h 3027035"/>
                <a:gd name="connsiteX278" fmla="*/ 968231 w 3226038"/>
                <a:gd name="connsiteY278" fmla="*/ 659259 h 3027035"/>
                <a:gd name="connsiteX279" fmla="*/ 1200860 w 3226038"/>
                <a:gd name="connsiteY279" fmla="*/ 706168 h 3027035"/>
                <a:gd name="connsiteX280" fmla="*/ 1143757 w 3226038"/>
                <a:gd name="connsiteY280" fmla="*/ 782404 h 3027035"/>
                <a:gd name="connsiteX281" fmla="*/ 858125 w 3226038"/>
                <a:gd name="connsiteY281" fmla="*/ 664851 h 3027035"/>
                <a:gd name="connsiteX282" fmla="*/ 828202 w 3226038"/>
                <a:gd name="connsiteY282" fmla="*/ 641247 h 3027035"/>
                <a:gd name="connsiteX283" fmla="*/ 868204 w 3226038"/>
                <a:gd name="connsiteY283" fmla="*/ 327279 h 3027035"/>
                <a:gd name="connsiteX284" fmla="*/ 2657066 w 3226038"/>
                <a:gd name="connsiteY284" fmla="*/ 1197247 h 3027035"/>
                <a:gd name="connsiteX285" fmla="*/ 2663296 w 3226038"/>
                <a:gd name="connsiteY285" fmla="*/ 1206222 h 3027035"/>
                <a:gd name="connsiteX286" fmla="*/ 2650270 w 3226038"/>
                <a:gd name="connsiteY286" fmla="*/ 1206320 h 3027035"/>
                <a:gd name="connsiteX287" fmla="*/ 2657066 w 3226038"/>
                <a:gd name="connsiteY287" fmla="*/ 1197247 h 3027035"/>
                <a:gd name="connsiteX288" fmla="*/ 3030338 w 3226038"/>
                <a:gd name="connsiteY288" fmla="*/ 1431166 h 3027035"/>
                <a:gd name="connsiteX289" fmla="*/ 2903938 w 3226038"/>
                <a:gd name="connsiteY289" fmla="*/ 1579263 h 3027035"/>
                <a:gd name="connsiteX290" fmla="*/ 2811168 w 3226038"/>
                <a:gd name="connsiteY290" fmla="*/ 1587131 h 3027035"/>
                <a:gd name="connsiteX291" fmla="*/ 2775539 w 3226038"/>
                <a:gd name="connsiteY291" fmla="*/ 1575913 h 3027035"/>
                <a:gd name="connsiteX292" fmla="*/ 2614417 w 3226038"/>
                <a:gd name="connsiteY292" fmla="*/ 1527673 h 3027035"/>
                <a:gd name="connsiteX293" fmla="*/ 2474755 w 3226038"/>
                <a:gd name="connsiteY293" fmla="*/ 1440641 h 3027035"/>
                <a:gd name="connsiteX294" fmla="*/ 2543000 w 3226038"/>
                <a:gd name="connsiteY294" fmla="*/ 1349530 h 3027035"/>
                <a:gd name="connsiteX295" fmla="*/ 2704508 w 3226038"/>
                <a:gd name="connsiteY295" fmla="*/ 1424676 h 3027035"/>
                <a:gd name="connsiteX296" fmla="*/ 2882339 w 3226038"/>
                <a:gd name="connsiteY296" fmla="*/ 1461929 h 3027035"/>
                <a:gd name="connsiteX297" fmla="*/ 3030338 w 3226038"/>
                <a:gd name="connsiteY297" fmla="*/ 1431166 h 3027035"/>
                <a:gd name="connsiteX298" fmla="*/ 1176421 w 3226038"/>
                <a:gd name="connsiteY298" fmla="*/ 0 h 3027035"/>
                <a:gd name="connsiteX299" fmla="*/ 1188515 w 3226038"/>
                <a:gd name="connsiteY299" fmla="*/ 150678 h 3027035"/>
                <a:gd name="connsiteX300" fmla="*/ 1394438 w 3226038"/>
                <a:gd name="connsiteY300" fmla="*/ 447731 h 3027035"/>
                <a:gd name="connsiteX301" fmla="*/ 1326486 w 3226038"/>
                <a:gd name="connsiteY301" fmla="*/ 538450 h 3027035"/>
                <a:gd name="connsiteX302" fmla="*/ 1109160 w 3226038"/>
                <a:gd name="connsiteY302" fmla="*/ 285219 h 3027035"/>
                <a:gd name="connsiteX303" fmla="*/ 1088376 w 3226038"/>
                <a:gd name="connsiteY303" fmla="*/ 254181 h 3027035"/>
                <a:gd name="connsiteX304" fmla="*/ 1069841 w 3226038"/>
                <a:gd name="connsiteY304" fmla="*/ 162942 h 3027035"/>
                <a:gd name="connsiteX305" fmla="*/ 1176421 w 3226038"/>
                <a:gd name="connsiteY305" fmla="*/ 0 h 3027035"/>
                <a:gd name="connsiteX306" fmla="*/ 2074059 w 3226038"/>
                <a:gd name="connsiteY306" fmla="*/ 622382 h 3027035"/>
                <a:gd name="connsiteX307" fmla="*/ 2039980 w 3226038"/>
                <a:gd name="connsiteY307" fmla="*/ 655169 h 3027035"/>
                <a:gd name="connsiteX308" fmla="*/ 1968289 w 3226038"/>
                <a:gd name="connsiteY308" fmla="*/ 862097 h 3027035"/>
                <a:gd name="connsiteX309" fmla="*/ 1966785 w 3226038"/>
                <a:gd name="connsiteY309" fmla="*/ 894292 h 3027035"/>
                <a:gd name="connsiteX310" fmla="*/ 1889360 w 3226038"/>
                <a:gd name="connsiteY310" fmla="*/ 839571 h 3027035"/>
                <a:gd name="connsiteX311" fmla="*/ 1874609 w 3226038"/>
                <a:gd name="connsiteY311" fmla="*/ 827382 h 3027035"/>
                <a:gd name="connsiteX312" fmla="*/ 1876383 w 3226038"/>
                <a:gd name="connsiteY312" fmla="*/ 836472 h 3027035"/>
                <a:gd name="connsiteX313" fmla="*/ 1856444 w 3226038"/>
                <a:gd name="connsiteY313" fmla="*/ 910904 h 3027035"/>
                <a:gd name="connsiteX314" fmla="*/ 1857429 w 3226038"/>
                <a:gd name="connsiteY314" fmla="*/ 965196 h 3027035"/>
                <a:gd name="connsiteX315" fmla="*/ 2016558 w 3226038"/>
                <a:gd name="connsiteY315" fmla="*/ 1064158 h 3027035"/>
                <a:gd name="connsiteX316" fmla="*/ 2112556 w 3226038"/>
                <a:gd name="connsiteY316" fmla="*/ 1040858 h 3027035"/>
                <a:gd name="connsiteX317" fmla="*/ 2148781 w 3226038"/>
                <a:gd name="connsiteY317" fmla="*/ 1089413 h 3027035"/>
                <a:gd name="connsiteX318" fmla="*/ 2161420 w 3226038"/>
                <a:gd name="connsiteY318" fmla="*/ 1196466 h 3027035"/>
                <a:gd name="connsiteX319" fmla="*/ 2445423 w 3226038"/>
                <a:gd name="connsiteY319" fmla="*/ 1454419 h 3027035"/>
                <a:gd name="connsiteX320" fmla="*/ 2469057 w 3226038"/>
                <a:gd name="connsiteY320" fmla="*/ 1472121 h 3027035"/>
                <a:gd name="connsiteX321" fmla="*/ 2410394 w 3226038"/>
                <a:gd name="connsiteY321" fmla="*/ 1490064 h 3027035"/>
                <a:gd name="connsiteX322" fmla="*/ 2337107 w 3226038"/>
                <a:gd name="connsiteY322" fmla="*/ 1581550 h 3027035"/>
                <a:gd name="connsiteX323" fmla="*/ 2342804 w 3226038"/>
                <a:gd name="connsiteY323" fmla="*/ 1616802 h 3027035"/>
                <a:gd name="connsiteX324" fmla="*/ 2347317 w 3226038"/>
                <a:gd name="connsiteY324" fmla="*/ 1610776 h 3027035"/>
                <a:gd name="connsiteX325" fmla="*/ 2381405 w 3226038"/>
                <a:gd name="connsiteY325" fmla="*/ 1711111 h 3027035"/>
                <a:gd name="connsiteX326" fmla="*/ 2430032 w 3226038"/>
                <a:gd name="connsiteY326" fmla="*/ 1781159 h 3027035"/>
                <a:gd name="connsiteX327" fmla="*/ 2456217 w 3226038"/>
                <a:gd name="connsiteY327" fmla="*/ 1816330 h 3027035"/>
                <a:gd name="connsiteX328" fmla="*/ 2745046 w 3226038"/>
                <a:gd name="connsiteY328" fmla="*/ 1866063 h 3027035"/>
                <a:gd name="connsiteX329" fmla="*/ 2802929 w 3226038"/>
                <a:gd name="connsiteY329" fmla="*/ 1818974 h 3027035"/>
                <a:gd name="connsiteX330" fmla="*/ 2512876 w 3226038"/>
                <a:gd name="connsiteY330" fmla="*/ 1945644 h 3027035"/>
                <a:gd name="connsiteX331" fmla="*/ 2481810 w 3226038"/>
                <a:gd name="connsiteY331" fmla="*/ 1923566 h 3027035"/>
                <a:gd name="connsiteX332" fmla="*/ 2315751 w 3226038"/>
                <a:gd name="connsiteY332" fmla="*/ 1759853 h 3027035"/>
                <a:gd name="connsiteX333" fmla="*/ 2311255 w 3226038"/>
                <a:gd name="connsiteY333" fmla="*/ 1747006 h 3027035"/>
                <a:gd name="connsiteX334" fmla="*/ 2286633 w 3226038"/>
                <a:gd name="connsiteY334" fmla="*/ 1691311 h 3027035"/>
                <a:gd name="connsiteX335" fmla="*/ 2299909 w 3226038"/>
                <a:gd name="connsiteY335" fmla="*/ 1497752 h 3027035"/>
                <a:gd name="connsiteX336" fmla="*/ 2206345 w 3226038"/>
                <a:gd name="connsiteY336" fmla="*/ 1452662 h 3027035"/>
                <a:gd name="connsiteX337" fmla="*/ 2072269 w 3226038"/>
                <a:gd name="connsiteY337" fmla="*/ 1201093 h 3027035"/>
                <a:gd name="connsiteX338" fmla="*/ 2023472 w 3226038"/>
                <a:gd name="connsiteY338" fmla="*/ 1155022 h 3027035"/>
                <a:gd name="connsiteX339" fmla="*/ 1812353 w 3226038"/>
                <a:gd name="connsiteY339" fmla="*/ 1082572 h 3027035"/>
                <a:gd name="connsiteX340" fmla="*/ 1471695 w 3226038"/>
                <a:gd name="connsiteY340" fmla="*/ 1113080 h 3027035"/>
                <a:gd name="connsiteX341" fmla="*/ 1442475 w 3226038"/>
                <a:gd name="connsiteY341" fmla="*/ 1155537 h 3027035"/>
                <a:gd name="connsiteX342" fmla="*/ 1417413 w 3226038"/>
                <a:gd name="connsiteY342" fmla="*/ 1241357 h 3027035"/>
                <a:gd name="connsiteX343" fmla="*/ 1423265 w 3226038"/>
                <a:gd name="connsiteY343" fmla="*/ 1362666 h 3027035"/>
                <a:gd name="connsiteX344" fmla="*/ 1654912 w 3226038"/>
                <a:gd name="connsiteY344" fmla="*/ 1553391 h 3027035"/>
                <a:gd name="connsiteX345" fmla="*/ 1736445 w 3226038"/>
                <a:gd name="connsiteY345" fmla="*/ 1541531 h 3027035"/>
                <a:gd name="connsiteX346" fmla="*/ 1467866 w 3226038"/>
                <a:gd name="connsiteY346" fmla="*/ 1564711 h 3027035"/>
                <a:gd name="connsiteX347" fmla="*/ 1462696 w 3226038"/>
                <a:gd name="connsiteY347" fmla="*/ 1561492 h 3027035"/>
                <a:gd name="connsiteX348" fmla="*/ 1457674 w 3226038"/>
                <a:gd name="connsiteY348" fmla="*/ 1588601 h 3027035"/>
                <a:gd name="connsiteX349" fmla="*/ 1199754 w 3226038"/>
                <a:gd name="connsiteY349" fmla="*/ 1781972 h 3027035"/>
                <a:gd name="connsiteX350" fmla="*/ 1157080 w 3226038"/>
                <a:gd name="connsiteY350" fmla="*/ 1778569 h 3027035"/>
                <a:gd name="connsiteX351" fmla="*/ 1131165 w 3226038"/>
                <a:gd name="connsiteY351" fmla="*/ 1778397 h 3027035"/>
                <a:gd name="connsiteX352" fmla="*/ 1188760 w 3226038"/>
                <a:gd name="connsiteY352" fmla="*/ 1701505 h 3027035"/>
                <a:gd name="connsiteX353" fmla="*/ 1273118 w 3226038"/>
                <a:gd name="connsiteY353" fmla="*/ 1702298 h 3027035"/>
                <a:gd name="connsiteX354" fmla="*/ 1364088 w 3226038"/>
                <a:gd name="connsiteY354" fmla="*/ 1670618 h 3027035"/>
                <a:gd name="connsiteX355" fmla="*/ 1443789 w 3226038"/>
                <a:gd name="connsiteY355" fmla="*/ 1581441 h 3027035"/>
                <a:gd name="connsiteX356" fmla="*/ 1452947 w 3226038"/>
                <a:gd name="connsiteY356" fmla="*/ 1555423 h 3027035"/>
                <a:gd name="connsiteX357" fmla="*/ 1434181 w 3226038"/>
                <a:gd name="connsiteY357" fmla="*/ 1543741 h 3027035"/>
                <a:gd name="connsiteX358" fmla="*/ 1395137 w 3226038"/>
                <a:gd name="connsiteY358" fmla="*/ 1505029 h 3027035"/>
                <a:gd name="connsiteX359" fmla="*/ 1380516 w 3226038"/>
                <a:gd name="connsiteY359" fmla="*/ 1469830 h 3027035"/>
                <a:gd name="connsiteX360" fmla="*/ 1332937 w 3226038"/>
                <a:gd name="connsiteY360" fmla="*/ 1359016 h 3027035"/>
                <a:gd name="connsiteX361" fmla="*/ 1331626 w 3226038"/>
                <a:gd name="connsiteY361" fmla="*/ 1347874 h 3027035"/>
                <a:gd name="connsiteX362" fmla="*/ 1272780 w 3226038"/>
                <a:gd name="connsiteY362" fmla="*/ 1404764 h 3027035"/>
                <a:gd name="connsiteX363" fmla="*/ 1193860 w 3226038"/>
                <a:gd name="connsiteY363" fmla="*/ 1391893 h 3027035"/>
                <a:gd name="connsiteX364" fmla="*/ 1008134 w 3226038"/>
                <a:gd name="connsiteY364" fmla="*/ 1250070 h 3027035"/>
                <a:gd name="connsiteX365" fmla="*/ 982412 w 3226038"/>
                <a:gd name="connsiteY365" fmla="*/ 1221942 h 3027035"/>
                <a:gd name="connsiteX366" fmla="*/ 1093583 w 3226038"/>
                <a:gd name="connsiteY366" fmla="*/ 897188 h 3027035"/>
                <a:gd name="connsiteX367" fmla="*/ 1048374 w 3226038"/>
                <a:gd name="connsiteY367" fmla="*/ 966069 h 3027035"/>
                <a:gd name="connsiteX368" fmla="*/ 1123324 w 3226038"/>
                <a:gd name="connsiteY368" fmla="*/ 1256619 h 3027035"/>
                <a:gd name="connsiteX369" fmla="*/ 1230792 w 3226038"/>
                <a:gd name="connsiteY369" fmla="*/ 1313193 h 3027035"/>
                <a:gd name="connsiteX370" fmla="*/ 1329324 w 3226038"/>
                <a:gd name="connsiteY370" fmla="*/ 1328309 h 3027035"/>
                <a:gd name="connsiteX371" fmla="*/ 1326119 w 3226038"/>
                <a:gd name="connsiteY371" fmla="*/ 1301081 h 3027035"/>
                <a:gd name="connsiteX372" fmla="*/ 1330478 w 3226038"/>
                <a:gd name="connsiteY372" fmla="*/ 1241565 h 3027035"/>
                <a:gd name="connsiteX373" fmla="*/ 1347395 w 3226038"/>
                <a:gd name="connsiteY373" fmla="*/ 1181539 h 3027035"/>
                <a:gd name="connsiteX374" fmla="*/ 1289273 w 3226038"/>
                <a:gd name="connsiteY374" fmla="*/ 1135853 h 3027035"/>
                <a:gd name="connsiteX375" fmla="*/ 1231511 w 3226038"/>
                <a:gd name="connsiteY375" fmla="*/ 1069976 h 3027035"/>
                <a:gd name="connsiteX376" fmla="*/ 1254367 w 3226038"/>
                <a:gd name="connsiteY376" fmla="*/ 1063295 h 3027035"/>
                <a:gd name="connsiteX377" fmla="*/ 1356051 w 3226038"/>
                <a:gd name="connsiteY377" fmla="*/ 994271 h 3027035"/>
                <a:gd name="connsiteX378" fmla="*/ 1316957 w 3226038"/>
                <a:gd name="connsiteY378" fmla="*/ 925715 h 3027035"/>
                <a:gd name="connsiteX379" fmla="*/ 1297765 w 3226038"/>
                <a:gd name="connsiteY379" fmla="*/ 883688 h 3027035"/>
                <a:gd name="connsiteX380" fmla="*/ 1289903 w 3226038"/>
                <a:gd name="connsiteY380" fmla="*/ 841227 h 3027035"/>
                <a:gd name="connsiteX381" fmla="*/ 1324580 w 3226038"/>
                <a:gd name="connsiteY381" fmla="*/ 794932 h 3027035"/>
                <a:gd name="connsiteX382" fmla="*/ 1324878 w 3226038"/>
                <a:gd name="connsiteY382" fmla="*/ 795979 h 3027035"/>
                <a:gd name="connsiteX383" fmla="*/ 1400007 w 3226038"/>
                <a:gd name="connsiteY383" fmla="*/ 911757 h 3027035"/>
                <a:gd name="connsiteX384" fmla="*/ 1615887 w 3226038"/>
                <a:gd name="connsiteY384" fmla="*/ 984205 h 3027035"/>
                <a:gd name="connsiteX385" fmla="*/ 1841277 w 3226038"/>
                <a:gd name="connsiteY385" fmla="*/ 840131 h 3027035"/>
                <a:gd name="connsiteX386" fmla="*/ 1849521 w 3226038"/>
                <a:gd name="connsiteY386" fmla="*/ 806651 h 3027035"/>
                <a:gd name="connsiteX387" fmla="*/ 1816219 w 3226038"/>
                <a:gd name="connsiteY387" fmla="*/ 779132 h 3027035"/>
                <a:gd name="connsiteX388" fmla="*/ 1946679 w 3226038"/>
                <a:gd name="connsiteY388" fmla="*/ 725712 h 3027035"/>
                <a:gd name="connsiteX389" fmla="*/ 1943038 w 3226038"/>
                <a:gd name="connsiteY389" fmla="*/ 690853 h 3027035"/>
                <a:gd name="connsiteX390" fmla="*/ 1907308 w 3226038"/>
                <a:gd name="connsiteY390" fmla="*/ 517710 h 3027035"/>
                <a:gd name="connsiteX391" fmla="*/ 2074059 w 3226038"/>
                <a:gd name="connsiteY391" fmla="*/ 622382 h 3027035"/>
                <a:gd name="connsiteX392" fmla="*/ 3226038 w 3226038"/>
                <a:gd name="connsiteY392" fmla="*/ 1170010 h 3027035"/>
                <a:gd name="connsiteX393" fmla="*/ 3039800 w 3226038"/>
                <a:gd name="connsiteY393" fmla="*/ 1363835 h 3027035"/>
                <a:gd name="connsiteX394" fmla="*/ 2986179 w 3226038"/>
                <a:gd name="connsiteY394" fmla="*/ 1265779 h 3027035"/>
                <a:gd name="connsiteX395" fmla="*/ 3226038 w 3226038"/>
                <a:gd name="connsiteY395" fmla="*/ 1170010 h 3027035"/>
                <a:gd name="connsiteX396" fmla="*/ 2599109 w 3226038"/>
                <a:gd name="connsiteY396" fmla="*/ 557336 h 3027035"/>
                <a:gd name="connsiteX397" fmla="*/ 2605711 w 3226038"/>
                <a:gd name="connsiteY397" fmla="*/ 567191 h 3027035"/>
                <a:gd name="connsiteX398" fmla="*/ 2491393 w 3226038"/>
                <a:gd name="connsiteY398" fmla="*/ 846915 h 3027035"/>
                <a:gd name="connsiteX399" fmla="*/ 2621619 w 3226038"/>
                <a:gd name="connsiteY399" fmla="*/ 1033715 h 3027035"/>
                <a:gd name="connsiteX400" fmla="*/ 2753852 w 3226038"/>
                <a:gd name="connsiteY400" fmla="*/ 1073258 h 3027035"/>
                <a:gd name="connsiteX401" fmla="*/ 2785478 w 3226038"/>
                <a:gd name="connsiteY401" fmla="*/ 1080287 h 3027035"/>
                <a:gd name="connsiteX402" fmla="*/ 2631577 w 3226038"/>
                <a:gd name="connsiteY402" fmla="*/ 1117339 h 3027035"/>
                <a:gd name="connsiteX403" fmla="*/ 2554794 w 3226038"/>
                <a:gd name="connsiteY403" fmla="*/ 1099098 h 3027035"/>
                <a:gd name="connsiteX404" fmla="*/ 2517147 w 3226038"/>
                <a:gd name="connsiteY404" fmla="*/ 1216089 h 3027035"/>
                <a:gd name="connsiteX405" fmla="*/ 2517162 w 3226038"/>
                <a:gd name="connsiteY405" fmla="*/ 1239901 h 3027035"/>
                <a:gd name="connsiteX406" fmla="*/ 2437701 w 3226038"/>
                <a:gd name="connsiteY406" fmla="*/ 1202993 h 3027035"/>
                <a:gd name="connsiteX407" fmla="*/ 2308110 w 3226038"/>
                <a:gd name="connsiteY407" fmla="*/ 1120205 h 3027035"/>
                <a:gd name="connsiteX408" fmla="*/ 2309631 w 3226038"/>
                <a:gd name="connsiteY408" fmla="*/ 1116584 h 3027035"/>
                <a:gd name="connsiteX409" fmla="*/ 2313249 w 3226038"/>
                <a:gd name="connsiteY409" fmla="*/ 1113344 h 3027035"/>
                <a:gd name="connsiteX410" fmla="*/ 2341752 w 3226038"/>
                <a:gd name="connsiteY410" fmla="*/ 686035 h 3027035"/>
                <a:gd name="connsiteX411" fmla="*/ 2212861 w 3226038"/>
                <a:gd name="connsiteY411" fmla="*/ 503806 h 3027035"/>
                <a:gd name="connsiteX412" fmla="*/ 2154928 w 3226038"/>
                <a:gd name="connsiteY412" fmla="*/ 469932 h 3027035"/>
                <a:gd name="connsiteX413" fmla="*/ 1875809 w 3226038"/>
                <a:gd name="connsiteY413" fmla="*/ 412002 h 3027035"/>
                <a:gd name="connsiteX414" fmla="*/ 1806230 w 3226038"/>
                <a:gd name="connsiteY414" fmla="*/ 334892 h 3027035"/>
                <a:gd name="connsiteX415" fmla="*/ 1556710 w 3226038"/>
                <a:gd name="connsiteY415" fmla="*/ 393148 h 3027035"/>
                <a:gd name="connsiteX416" fmla="*/ 1495496 w 3226038"/>
                <a:gd name="connsiteY416" fmla="*/ 288983 h 3027035"/>
                <a:gd name="connsiteX417" fmla="*/ 1715354 w 3226038"/>
                <a:gd name="connsiteY417" fmla="*/ 322756 h 3027035"/>
                <a:gd name="connsiteX418" fmla="*/ 1782541 w 3226038"/>
                <a:gd name="connsiteY418" fmla="*/ 226703 h 3027035"/>
                <a:gd name="connsiteX419" fmla="*/ 1783266 w 3226038"/>
                <a:gd name="connsiteY419" fmla="*/ 165361 h 3027035"/>
                <a:gd name="connsiteX420" fmla="*/ 1806899 w 3226038"/>
                <a:gd name="connsiteY420" fmla="*/ 183063 h 3027035"/>
                <a:gd name="connsiteX421" fmla="*/ 2134301 w 3226038"/>
                <a:gd name="connsiteY421" fmla="*/ 383077 h 3027035"/>
                <a:gd name="connsiteX422" fmla="*/ 2240589 w 3226038"/>
                <a:gd name="connsiteY422" fmla="*/ 365104 h 3027035"/>
                <a:gd name="connsiteX423" fmla="*/ 2297370 w 3226038"/>
                <a:gd name="connsiteY423" fmla="*/ 386215 h 3027035"/>
                <a:gd name="connsiteX424" fmla="*/ 2302004 w 3226038"/>
                <a:gd name="connsiteY424" fmla="*/ 484891 h 3027035"/>
                <a:gd name="connsiteX425" fmla="*/ 2441717 w 3226038"/>
                <a:gd name="connsiteY425" fmla="*/ 609774 h 3027035"/>
                <a:gd name="connsiteX426" fmla="*/ 2494096 w 3226038"/>
                <a:gd name="connsiteY426" fmla="*/ 595453 h 3027035"/>
                <a:gd name="connsiteX427" fmla="*/ 2586652 w 3226038"/>
                <a:gd name="connsiteY427" fmla="*/ 552914 h 3027035"/>
                <a:gd name="connsiteX428" fmla="*/ 2599109 w 3226038"/>
                <a:gd name="connsiteY428"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11588 w 3226038"/>
                <a:gd name="connsiteY149" fmla="*/ 2802653 h 3027035"/>
                <a:gd name="connsiteX150" fmla="*/ 1314357 w 3226038"/>
                <a:gd name="connsiteY150" fmla="*/ 2805982 h 3027035"/>
                <a:gd name="connsiteX151" fmla="*/ 1582565 w 3226038"/>
                <a:gd name="connsiteY151" fmla="*/ 2947668 h 3027035"/>
                <a:gd name="connsiteX152" fmla="*/ 1872394 w 3226038"/>
                <a:gd name="connsiteY152" fmla="*/ 2840437 h 3027035"/>
                <a:gd name="connsiteX153" fmla="*/ 1765658 w 3226038"/>
                <a:gd name="connsiteY153" fmla="*/ 2986896 h 3027035"/>
                <a:gd name="connsiteX154" fmla="*/ 1559806 w 3226038"/>
                <a:gd name="connsiteY154" fmla="*/ 3024598 h 3027035"/>
                <a:gd name="connsiteX155" fmla="*/ 1323343 w 3226038"/>
                <a:gd name="connsiteY155" fmla="*/ 2933795 h 3027035"/>
                <a:gd name="connsiteX156" fmla="*/ 1018886 w 3226038"/>
                <a:gd name="connsiteY156" fmla="*/ 2795305 h 3027035"/>
                <a:gd name="connsiteX157" fmla="*/ 970675 w 3226038"/>
                <a:gd name="connsiteY157" fmla="*/ 2772285 h 3027035"/>
                <a:gd name="connsiteX158" fmla="*/ 620567 w 3226038"/>
                <a:gd name="connsiteY158" fmla="*/ 2513611 h 3027035"/>
                <a:gd name="connsiteX159" fmla="*/ 512110 w 3226038"/>
                <a:gd name="connsiteY159" fmla="*/ 2412141 h 3027035"/>
                <a:gd name="connsiteX160" fmla="*/ 309550 w 3226038"/>
                <a:gd name="connsiteY160" fmla="*/ 2318730 h 3027035"/>
                <a:gd name="connsiteX161" fmla="*/ 271890 w 3226038"/>
                <a:gd name="connsiteY161" fmla="*/ 2103679 h 3027035"/>
                <a:gd name="connsiteX162" fmla="*/ 197030 w 3226038"/>
                <a:gd name="connsiteY162" fmla="*/ 2025682 h 3027035"/>
                <a:gd name="connsiteX163" fmla="*/ 42961 w 3226038"/>
                <a:gd name="connsiteY163" fmla="*/ 1878648 h 3027035"/>
                <a:gd name="connsiteX164" fmla="*/ 10241 w 3226038"/>
                <a:gd name="connsiteY164" fmla="*/ 1645877 h 3027035"/>
                <a:gd name="connsiteX165" fmla="*/ 149602 w 3226038"/>
                <a:gd name="connsiteY165" fmla="*/ 1507488 h 3027035"/>
                <a:gd name="connsiteX166" fmla="*/ 69504 w 3226038"/>
                <a:gd name="connsiteY166" fmla="*/ 1674797 h 3027035"/>
                <a:gd name="connsiteX167" fmla="*/ 279249 w 3226038"/>
                <a:gd name="connsiteY167" fmla="*/ 1988992 h 3027035"/>
                <a:gd name="connsiteX168" fmla="*/ 316193 w 3226038"/>
                <a:gd name="connsiteY168" fmla="*/ 1991729 h 3027035"/>
                <a:gd name="connsiteX169" fmla="*/ 319053 w 3226038"/>
                <a:gd name="connsiteY169" fmla="*/ 1985609 h 3027035"/>
                <a:gd name="connsiteX170" fmla="*/ 307569 w 3226038"/>
                <a:gd name="connsiteY170" fmla="*/ 1949900 h 3027035"/>
                <a:gd name="connsiteX171" fmla="*/ 306486 w 3226038"/>
                <a:gd name="connsiteY171" fmla="*/ 1940694 h 3027035"/>
                <a:gd name="connsiteX172" fmla="*/ 302243 w 3226038"/>
                <a:gd name="connsiteY172" fmla="*/ 1937639 h 3027035"/>
                <a:gd name="connsiteX173" fmla="*/ 294636 w 3226038"/>
                <a:gd name="connsiteY173" fmla="*/ 1920784 h 3027035"/>
                <a:gd name="connsiteX174" fmla="*/ 293312 w 3226038"/>
                <a:gd name="connsiteY174" fmla="*/ 1627034 h 3027035"/>
                <a:gd name="connsiteX175" fmla="*/ 380880 w 3226038"/>
                <a:gd name="connsiteY175" fmla="*/ 1526015 h 3027035"/>
                <a:gd name="connsiteX176" fmla="*/ 329214 w 3226038"/>
                <a:gd name="connsiteY176" fmla="*/ 1459943 h 3027035"/>
                <a:gd name="connsiteX177" fmla="*/ 321211 w 3226038"/>
                <a:gd name="connsiteY177" fmla="*/ 1456328 h 3027035"/>
                <a:gd name="connsiteX178" fmla="*/ 268085 w 3226038"/>
                <a:gd name="connsiteY178" fmla="*/ 1185660 h 3027035"/>
                <a:gd name="connsiteX179" fmla="*/ 281857 w 3226038"/>
                <a:gd name="connsiteY179" fmla="*/ 1276902 h 3027035"/>
                <a:gd name="connsiteX180" fmla="*/ 517812 w 3226038"/>
                <a:gd name="connsiteY180" fmla="*/ 1465542 h 3027035"/>
                <a:gd name="connsiteX181" fmla="*/ 611355 w 3226038"/>
                <a:gd name="connsiteY181" fmla="*/ 1477295 h 3027035"/>
                <a:gd name="connsiteX182" fmla="*/ 611703 w 3226038"/>
                <a:gd name="connsiteY182" fmla="*/ 1480155 h 3027035"/>
                <a:gd name="connsiteX183" fmla="*/ 612118 w 3226038"/>
                <a:gd name="connsiteY183" fmla="*/ 1477866 h 3027035"/>
                <a:gd name="connsiteX184" fmla="*/ 662263 w 3226038"/>
                <a:gd name="connsiteY184" fmla="*/ 1427900 h 3027035"/>
                <a:gd name="connsiteX185" fmla="*/ 662059 w 3226038"/>
                <a:gd name="connsiteY185" fmla="*/ 1427220 h 3027035"/>
                <a:gd name="connsiteX186" fmla="*/ 661901 w 3226038"/>
                <a:gd name="connsiteY186" fmla="*/ 1426988 h 3027035"/>
                <a:gd name="connsiteX187" fmla="*/ 661951 w 3226038"/>
                <a:gd name="connsiteY187" fmla="*/ 1426862 h 3027035"/>
                <a:gd name="connsiteX188" fmla="*/ 652834 w 3226038"/>
                <a:gd name="connsiteY188" fmla="*/ 1396497 h 3027035"/>
                <a:gd name="connsiteX189" fmla="*/ 637570 w 3226038"/>
                <a:gd name="connsiteY189" fmla="*/ 1356501 h 3027035"/>
                <a:gd name="connsiteX190" fmla="*/ 842912 w 3226038"/>
                <a:gd name="connsiteY190" fmla="*/ 1018808 h 3027035"/>
                <a:gd name="connsiteX191" fmla="*/ 2516775 w 3226038"/>
                <a:gd name="connsiteY191" fmla="*/ 2091376 h 3027035"/>
                <a:gd name="connsiteX192" fmla="*/ 2238033 w 3226038"/>
                <a:gd name="connsiteY192" fmla="*/ 2334816 h 3027035"/>
                <a:gd name="connsiteX193" fmla="*/ 2189593 w 3226038"/>
                <a:gd name="connsiteY193" fmla="*/ 2248549 h 3027035"/>
                <a:gd name="connsiteX194" fmla="*/ 2516775 w 3226038"/>
                <a:gd name="connsiteY194" fmla="*/ 2091376 h 3027035"/>
                <a:gd name="connsiteX195" fmla="*/ 687254 w 3226038"/>
                <a:gd name="connsiteY195" fmla="*/ 678482 h 3027035"/>
                <a:gd name="connsiteX196" fmla="*/ 628419 w 3226038"/>
                <a:gd name="connsiteY196" fmla="*/ 1036658 h 3027035"/>
                <a:gd name="connsiteX197" fmla="*/ 532013 w 3226038"/>
                <a:gd name="connsiteY197" fmla="*/ 1014429 h 3027035"/>
                <a:gd name="connsiteX198" fmla="*/ 687254 w 3226038"/>
                <a:gd name="connsiteY198" fmla="*/ 678482 h 3027035"/>
                <a:gd name="connsiteX199" fmla="*/ 2205214 w 3226038"/>
                <a:gd name="connsiteY199" fmla="*/ 1800491 h 3027035"/>
                <a:gd name="connsiteX200" fmla="*/ 2255363 w 3226038"/>
                <a:gd name="connsiteY200" fmla="*/ 1871953 h 3027035"/>
                <a:gd name="connsiteX201" fmla="*/ 2466834 w 3226038"/>
                <a:gd name="connsiteY201" fmla="*/ 2042067 h 3027035"/>
                <a:gd name="connsiteX202" fmla="*/ 2319038 w 3226038"/>
                <a:gd name="connsiteY202" fmla="*/ 2093212 h 3027035"/>
                <a:gd name="connsiteX203" fmla="*/ 2156726 w 3226038"/>
                <a:gd name="connsiteY203" fmla="*/ 1968287 h 3027035"/>
                <a:gd name="connsiteX204" fmla="*/ 2119546 w 3226038"/>
                <a:gd name="connsiteY204" fmla="*/ 1914861 h 3027035"/>
                <a:gd name="connsiteX205" fmla="*/ 2205214 w 3226038"/>
                <a:gd name="connsiteY205" fmla="*/ 1800491 h 3027035"/>
                <a:gd name="connsiteX206" fmla="*/ 1058864 w 3226038"/>
                <a:gd name="connsiteY206" fmla="*/ 897328 h 3027035"/>
                <a:gd name="connsiteX207" fmla="*/ 973209 w 3226038"/>
                <a:gd name="connsiteY207" fmla="*/ 1011681 h 3027035"/>
                <a:gd name="connsiteX208" fmla="*/ 741092 w 3226038"/>
                <a:gd name="connsiteY208" fmla="*/ 868758 h 3027035"/>
                <a:gd name="connsiteX209" fmla="*/ 748615 w 3226038"/>
                <a:gd name="connsiteY209" fmla="*/ 712543 h 3027035"/>
                <a:gd name="connsiteX210" fmla="*/ 1058864 w 3226038"/>
                <a:gd name="connsiteY210" fmla="*/ 897328 h 3027035"/>
                <a:gd name="connsiteX211" fmla="*/ 1948708 w 3226038"/>
                <a:gd name="connsiteY211" fmla="*/ 1321566 h 3027035"/>
                <a:gd name="connsiteX212" fmla="*/ 2096045 w 3226038"/>
                <a:gd name="connsiteY212" fmla="*/ 1452158 h 3027035"/>
                <a:gd name="connsiteX213" fmla="*/ 1919841 w 3226038"/>
                <a:gd name="connsiteY213" fmla="*/ 1466554 h 3027035"/>
                <a:gd name="connsiteX214" fmla="*/ 1885365 w 3226038"/>
                <a:gd name="connsiteY214" fmla="*/ 1472861 h 3027035"/>
                <a:gd name="connsiteX215" fmla="*/ 1879629 w 3226038"/>
                <a:gd name="connsiteY215" fmla="*/ 1489302 h 3027035"/>
                <a:gd name="connsiteX216" fmla="*/ 1908915 w 3226038"/>
                <a:gd name="connsiteY216" fmla="*/ 1464113 h 3027035"/>
                <a:gd name="connsiteX217" fmla="*/ 1878082 w 3226038"/>
                <a:gd name="connsiteY217" fmla="*/ 1523336 h 3027035"/>
                <a:gd name="connsiteX218" fmla="*/ 1882487 w 3226038"/>
                <a:gd name="connsiteY218" fmla="*/ 1659934 h 3027035"/>
                <a:gd name="connsiteX219" fmla="*/ 1908811 w 3226038"/>
                <a:gd name="connsiteY219" fmla="*/ 1703873 h 3027035"/>
                <a:gd name="connsiteX220" fmla="*/ 1939526 w 3226038"/>
                <a:gd name="connsiteY220" fmla="*/ 1677454 h 3027035"/>
                <a:gd name="connsiteX221" fmla="*/ 1922727 w 3226038"/>
                <a:gd name="connsiteY221" fmla="*/ 1706694 h 3027035"/>
                <a:gd name="connsiteX222" fmla="*/ 1917366 w 3226038"/>
                <a:gd name="connsiteY222" fmla="*/ 1718150 h 3027035"/>
                <a:gd name="connsiteX223" fmla="*/ 1918838 w 3226038"/>
                <a:gd name="connsiteY223" fmla="*/ 1720608 h 3027035"/>
                <a:gd name="connsiteX224" fmla="*/ 1973972 w 3226038"/>
                <a:gd name="connsiteY224" fmla="*/ 1767825 h 3027035"/>
                <a:gd name="connsiteX225" fmla="*/ 2071636 w 3226038"/>
                <a:gd name="connsiteY225" fmla="*/ 1813568 h 3027035"/>
                <a:gd name="connsiteX226" fmla="*/ 2173989 w 3226038"/>
                <a:gd name="connsiteY226" fmla="*/ 1826528 h 3027035"/>
                <a:gd name="connsiteX227" fmla="*/ 2117479 w 3226038"/>
                <a:gd name="connsiteY227" fmla="*/ 1890255 h 3027035"/>
                <a:gd name="connsiteX228" fmla="*/ 2048930 w 3226038"/>
                <a:gd name="connsiteY228" fmla="*/ 1880940 h 3027035"/>
                <a:gd name="connsiteX229" fmla="*/ 1912220 w 3226038"/>
                <a:gd name="connsiteY229" fmla="*/ 1805984 h 3027035"/>
                <a:gd name="connsiteX230" fmla="*/ 1900395 w 3226038"/>
                <a:gd name="connsiteY230" fmla="*/ 1792735 h 3027035"/>
                <a:gd name="connsiteX231" fmla="*/ 1898516 w 3226038"/>
                <a:gd name="connsiteY231" fmla="*/ 1805424 h 3027035"/>
                <a:gd name="connsiteX232" fmla="*/ 2004583 w 3226038"/>
                <a:gd name="connsiteY232" fmla="*/ 1981166 h 3027035"/>
                <a:gd name="connsiteX233" fmla="*/ 2102247 w 3226038"/>
                <a:gd name="connsiteY233" fmla="*/ 2026909 h 3027035"/>
                <a:gd name="connsiteX234" fmla="*/ 2204600 w 3226038"/>
                <a:gd name="connsiteY234" fmla="*/ 2039869 h 3027035"/>
                <a:gd name="connsiteX235" fmla="*/ 2148090 w 3226038"/>
                <a:gd name="connsiteY235" fmla="*/ 2103596 h 3027035"/>
                <a:gd name="connsiteX236" fmla="*/ 2144005 w 3226038"/>
                <a:gd name="connsiteY236" fmla="*/ 2103041 h 3027035"/>
                <a:gd name="connsiteX237" fmla="*/ 2136123 w 3226038"/>
                <a:gd name="connsiteY237" fmla="*/ 2142932 h 3027035"/>
                <a:gd name="connsiteX238" fmla="*/ 1880081 w 3226038"/>
                <a:gd name="connsiteY238" fmla="*/ 2329702 h 3027035"/>
                <a:gd name="connsiteX239" fmla="*/ 1837407 w 3226038"/>
                <a:gd name="connsiteY239" fmla="*/ 2326300 h 3027035"/>
                <a:gd name="connsiteX240" fmla="*/ 1811492 w 3226038"/>
                <a:gd name="connsiteY240" fmla="*/ 2326128 h 3027035"/>
                <a:gd name="connsiteX241" fmla="*/ 1813930 w 3226038"/>
                <a:gd name="connsiteY241" fmla="*/ 2322872 h 3027035"/>
                <a:gd name="connsiteX242" fmla="*/ 1765779 w 3226038"/>
                <a:gd name="connsiteY242" fmla="*/ 2311874 h 3027035"/>
                <a:gd name="connsiteX243" fmla="*/ 1660705 w 3226038"/>
                <a:gd name="connsiteY243" fmla="*/ 2252690 h 3027035"/>
                <a:gd name="connsiteX244" fmla="*/ 1627276 w 3226038"/>
                <a:gd name="connsiteY244" fmla="*/ 2234380 h 3027035"/>
                <a:gd name="connsiteX245" fmla="*/ 1627573 w 3226038"/>
                <a:gd name="connsiteY245" fmla="*/ 1891126 h 3027035"/>
                <a:gd name="connsiteX246" fmla="*/ 1607040 w 3226038"/>
                <a:gd name="connsiteY246" fmla="*/ 1970917 h 3027035"/>
                <a:gd name="connsiteX247" fmla="*/ 1771834 w 3226038"/>
                <a:gd name="connsiteY247" fmla="*/ 2221675 h 3027035"/>
                <a:gd name="connsiteX248" fmla="*/ 1891816 w 3226038"/>
                <a:gd name="connsiteY248" fmla="*/ 2240499 h 3027035"/>
                <a:gd name="connsiteX249" fmla="*/ 2009321 w 3226038"/>
                <a:gd name="connsiteY249" fmla="*/ 2219514 h 3027035"/>
                <a:gd name="connsiteX250" fmla="*/ 1999139 w 3226038"/>
                <a:gd name="connsiteY250" fmla="*/ 2239396 h 3027035"/>
                <a:gd name="connsiteX251" fmla="*/ 1999567 w 3226038"/>
                <a:gd name="connsiteY251" fmla="*/ 2239296 h 3027035"/>
                <a:gd name="connsiteX252" fmla="*/ 2044414 w 3226038"/>
                <a:gd name="connsiteY252" fmla="*/ 2218349 h 3027035"/>
                <a:gd name="connsiteX253" fmla="*/ 2118423 w 3226038"/>
                <a:gd name="connsiteY253" fmla="*/ 2140793 h 3027035"/>
                <a:gd name="connsiteX254" fmla="*/ 2133501 w 3226038"/>
                <a:gd name="connsiteY254" fmla="*/ 2101613 h 3027035"/>
                <a:gd name="connsiteX255" fmla="*/ 2079542 w 3226038"/>
                <a:gd name="connsiteY255" fmla="*/ 2094281 h 3027035"/>
                <a:gd name="connsiteX256" fmla="*/ 1905884 w 3226038"/>
                <a:gd name="connsiteY256" fmla="*/ 1977931 h 3027035"/>
                <a:gd name="connsiteX257" fmla="*/ 1880896 w 3226038"/>
                <a:gd name="connsiteY257" fmla="*/ 1954633 h 3027035"/>
                <a:gd name="connsiteX258" fmla="*/ 1852220 w 3226038"/>
                <a:gd name="connsiteY258" fmla="*/ 1798502 h 3027035"/>
                <a:gd name="connsiteX259" fmla="*/ 1867058 w 3226038"/>
                <a:gd name="connsiteY259" fmla="*/ 1756931 h 3027035"/>
                <a:gd name="connsiteX260" fmla="*/ 1850284 w 3226038"/>
                <a:gd name="connsiteY260" fmla="*/ 1741292 h 3027035"/>
                <a:gd name="connsiteX261" fmla="*/ 1828755 w 3226038"/>
                <a:gd name="connsiteY261" fmla="*/ 1697853 h 3027035"/>
                <a:gd name="connsiteX262" fmla="*/ 1817427 w 3226038"/>
                <a:gd name="connsiteY262" fmla="*/ 1628566 h 3027035"/>
                <a:gd name="connsiteX263" fmla="*/ 1795832 w 3226038"/>
                <a:gd name="connsiteY263" fmla="*/ 1673156 h 3027035"/>
                <a:gd name="connsiteX264" fmla="*/ 1557706 w 3226038"/>
                <a:gd name="connsiteY264" fmla="*/ 1787085 h 3027035"/>
                <a:gd name="connsiteX265" fmla="*/ 1509266 w 3226038"/>
                <a:gd name="connsiteY265" fmla="*/ 1700819 h 3027035"/>
                <a:gd name="connsiteX266" fmla="*/ 1800941 w 3226038"/>
                <a:gd name="connsiteY266" fmla="*/ 1621248 h 3027035"/>
                <a:gd name="connsiteX267" fmla="*/ 1813578 w 3226038"/>
                <a:gd name="connsiteY267" fmla="*/ 1599019 h 3027035"/>
                <a:gd name="connsiteX268" fmla="*/ 1819910 w 3226038"/>
                <a:gd name="connsiteY268" fmla="*/ 1600565 h 3027035"/>
                <a:gd name="connsiteX269" fmla="*/ 1821608 w 3226038"/>
                <a:gd name="connsiteY269" fmla="*/ 1585161 h 3027035"/>
                <a:gd name="connsiteX270" fmla="*/ 1823154 w 3226038"/>
                <a:gd name="connsiteY270" fmla="*/ 1580831 h 3027035"/>
                <a:gd name="connsiteX271" fmla="*/ 1792216 w 3226038"/>
                <a:gd name="connsiteY271" fmla="*/ 1559883 h 3027035"/>
                <a:gd name="connsiteX272" fmla="*/ 1717932 w 3226038"/>
                <a:gd name="connsiteY272" fmla="*/ 1500968 h 3027035"/>
                <a:gd name="connsiteX273" fmla="*/ 1748406 w 3226038"/>
                <a:gd name="connsiteY273" fmla="*/ 1490472 h 3027035"/>
                <a:gd name="connsiteX274" fmla="*/ 1926827 w 3226038"/>
                <a:gd name="connsiteY274" fmla="*/ 1363489 h 3027035"/>
                <a:gd name="connsiteX275" fmla="*/ 1948708 w 3226038"/>
                <a:gd name="connsiteY275" fmla="*/ 1321566 h 3027035"/>
                <a:gd name="connsiteX276" fmla="*/ 868204 w 3226038"/>
                <a:gd name="connsiteY276" fmla="*/ 327279 h 3027035"/>
                <a:gd name="connsiteX277" fmla="*/ 839290 w 3226038"/>
                <a:gd name="connsiteY277" fmla="*/ 396067 h 3027035"/>
                <a:gd name="connsiteX278" fmla="*/ 968231 w 3226038"/>
                <a:gd name="connsiteY278" fmla="*/ 659259 h 3027035"/>
                <a:gd name="connsiteX279" fmla="*/ 1200860 w 3226038"/>
                <a:gd name="connsiteY279" fmla="*/ 706168 h 3027035"/>
                <a:gd name="connsiteX280" fmla="*/ 1143757 w 3226038"/>
                <a:gd name="connsiteY280" fmla="*/ 782404 h 3027035"/>
                <a:gd name="connsiteX281" fmla="*/ 858125 w 3226038"/>
                <a:gd name="connsiteY281" fmla="*/ 664851 h 3027035"/>
                <a:gd name="connsiteX282" fmla="*/ 828202 w 3226038"/>
                <a:gd name="connsiteY282" fmla="*/ 641247 h 3027035"/>
                <a:gd name="connsiteX283" fmla="*/ 868204 w 3226038"/>
                <a:gd name="connsiteY283" fmla="*/ 327279 h 3027035"/>
                <a:gd name="connsiteX284" fmla="*/ 2657066 w 3226038"/>
                <a:gd name="connsiteY284" fmla="*/ 1197247 h 3027035"/>
                <a:gd name="connsiteX285" fmla="*/ 2663296 w 3226038"/>
                <a:gd name="connsiteY285" fmla="*/ 1206222 h 3027035"/>
                <a:gd name="connsiteX286" fmla="*/ 2650270 w 3226038"/>
                <a:gd name="connsiteY286" fmla="*/ 1206320 h 3027035"/>
                <a:gd name="connsiteX287" fmla="*/ 2657066 w 3226038"/>
                <a:gd name="connsiteY287" fmla="*/ 1197247 h 3027035"/>
                <a:gd name="connsiteX288" fmla="*/ 3030338 w 3226038"/>
                <a:gd name="connsiteY288" fmla="*/ 1431166 h 3027035"/>
                <a:gd name="connsiteX289" fmla="*/ 2903938 w 3226038"/>
                <a:gd name="connsiteY289" fmla="*/ 1579263 h 3027035"/>
                <a:gd name="connsiteX290" fmla="*/ 2811168 w 3226038"/>
                <a:gd name="connsiteY290" fmla="*/ 1587131 h 3027035"/>
                <a:gd name="connsiteX291" fmla="*/ 2775539 w 3226038"/>
                <a:gd name="connsiteY291" fmla="*/ 1575913 h 3027035"/>
                <a:gd name="connsiteX292" fmla="*/ 2614417 w 3226038"/>
                <a:gd name="connsiteY292" fmla="*/ 1527673 h 3027035"/>
                <a:gd name="connsiteX293" fmla="*/ 2474755 w 3226038"/>
                <a:gd name="connsiteY293" fmla="*/ 1440641 h 3027035"/>
                <a:gd name="connsiteX294" fmla="*/ 2543000 w 3226038"/>
                <a:gd name="connsiteY294" fmla="*/ 1349530 h 3027035"/>
                <a:gd name="connsiteX295" fmla="*/ 2704508 w 3226038"/>
                <a:gd name="connsiteY295" fmla="*/ 1424676 h 3027035"/>
                <a:gd name="connsiteX296" fmla="*/ 2882339 w 3226038"/>
                <a:gd name="connsiteY296" fmla="*/ 1461929 h 3027035"/>
                <a:gd name="connsiteX297" fmla="*/ 3030338 w 3226038"/>
                <a:gd name="connsiteY297" fmla="*/ 1431166 h 3027035"/>
                <a:gd name="connsiteX298" fmla="*/ 1176421 w 3226038"/>
                <a:gd name="connsiteY298" fmla="*/ 0 h 3027035"/>
                <a:gd name="connsiteX299" fmla="*/ 1188515 w 3226038"/>
                <a:gd name="connsiteY299" fmla="*/ 150678 h 3027035"/>
                <a:gd name="connsiteX300" fmla="*/ 1394438 w 3226038"/>
                <a:gd name="connsiteY300" fmla="*/ 447731 h 3027035"/>
                <a:gd name="connsiteX301" fmla="*/ 1326486 w 3226038"/>
                <a:gd name="connsiteY301" fmla="*/ 538450 h 3027035"/>
                <a:gd name="connsiteX302" fmla="*/ 1109160 w 3226038"/>
                <a:gd name="connsiteY302" fmla="*/ 285219 h 3027035"/>
                <a:gd name="connsiteX303" fmla="*/ 1088376 w 3226038"/>
                <a:gd name="connsiteY303" fmla="*/ 254181 h 3027035"/>
                <a:gd name="connsiteX304" fmla="*/ 1069841 w 3226038"/>
                <a:gd name="connsiteY304" fmla="*/ 162942 h 3027035"/>
                <a:gd name="connsiteX305" fmla="*/ 1176421 w 3226038"/>
                <a:gd name="connsiteY305" fmla="*/ 0 h 3027035"/>
                <a:gd name="connsiteX306" fmla="*/ 2074059 w 3226038"/>
                <a:gd name="connsiteY306" fmla="*/ 622382 h 3027035"/>
                <a:gd name="connsiteX307" fmla="*/ 2039980 w 3226038"/>
                <a:gd name="connsiteY307" fmla="*/ 655169 h 3027035"/>
                <a:gd name="connsiteX308" fmla="*/ 1968289 w 3226038"/>
                <a:gd name="connsiteY308" fmla="*/ 862097 h 3027035"/>
                <a:gd name="connsiteX309" fmla="*/ 1966785 w 3226038"/>
                <a:gd name="connsiteY309" fmla="*/ 894292 h 3027035"/>
                <a:gd name="connsiteX310" fmla="*/ 1889360 w 3226038"/>
                <a:gd name="connsiteY310" fmla="*/ 839571 h 3027035"/>
                <a:gd name="connsiteX311" fmla="*/ 1874609 w 3226038"/>
                <a:gd name="connsiteY311" fmla="*/ 827382 h 3027035"/>
                <a:gd name="connsiteX312" fmla="*/ 1876383 w 3226038"/>
                <a:gd name="connsiteY312" fmla="*/ 836472 h 3027035"/>
                <a:gd name="connsiteX313" fmla="*/ 1856444 w 3226038"/>
                <a:gd name="connsiteY313" fmla="*/ 910904 h 3027035"/>
                <a:gd name="connsiteX314" fmla="*/ 1857429 w 3226038"/>
                <a:gd name="connsiteY314" fmla="*/ 965196 h 3027035"/>
                <a:gd name="connsiteX315" fmla="*/ 2016558 w 3226038"/>
                <a:gd name="connsiteY315" fmla="*/ 1064158 h 3027035"/>
                <a:gd name="connsiteX316" fmla="*/ 2112556 w 3226038"/>
                <a:gd name="connsiteY316" fmla="*/ 1040858 h 3027035"/>
                <a:gd name="connsiteX317" fmla="*/ 2148781 w 3226038"/>
                <a:gd name="connsiteY317" fmla="*/ 1089413 h 3027035"/>
                <a:gd name="connsiteX318" fmla="*/ 2161420 w 3226038"/>
                <a:gd name="connsiteY318" fmla="*/ 1196466 h 3027035"/>
                <a:gd name="connsiteX319" fmla="*/ 2445423 w 3226038"/>
                <a:gd name="connsiteY319" fmla="*/ 1454419 h 3027035"/>
                <a:gd name="connsiteX320" fmla="*/ 2469057 w 3226038"/>
                <a:gd name="connsiteY320" fmla="*/ 1472121 h 3027035"/>
                <a:gd name="connsiteX321" fmla="*/ 2410394 w 3226038"/>
                <a:gd name="connsiteY321" fmla="*/ 1490064 h 3027035"/>
                <a:gd name="connsiteX322" fmla="*/ 2337107 w 3226038"/>
                <a:gd name="connsiteY322" fmla="*/ 1581550 h 3027035"/>
                <a:gd name="connsiteX323" fmla="*/ 2342804 w 3226038"/>
                <a:gd name="connsiteY323" fmla="*/ 1616802 h 3027035"/>
                <a:gd name="connsiteX324" fmla="*/ 2347317 w 3226038"/>
                <a:gd name="connsiteY324" fmla="*/ 1610776 h 3027035"/>
                <a:gd name="connsiteX325" fmla="*/ 2381405 w 3226038"/>
                <a:gd name="connsiteY325" fmla="*/ 1711111 h 3027035"/>
                <a:gd name="connsiteX326" fmla="*/ 2430032 w 3226038"/>
                <a:gd name="connsiteY326" fmla="*/ 1781159 h 3027035"/>
                <a:gd name="connsiteX327" fmla="*/ 2456217 w 3226038"/>
                <a:gd name="connsiteY327" fmla="*/ 1816330 h 3027035"/>
                <a:gd name="connsiteX328" fmla="*/ 2745046 w 3226038"/>
                <a:gd name="connsiteY328" fmla="*/ 1866063 h 3027035"/>
                <a:gd name="connsiteX329" fmla="*/ 2802929 w 3226038"/>
                <a:gd name="connsiteY329" fmla="*/ 1818974 h 3027035"/>
                <a:gd name="connsiteX330" fmla="*/ 2512876 w 3226038"/>
                <a:gd name="connsiteY330" fmla="*/ 1945644 h 3027035"/>
                <a:gd name="connsiteX331" fmla="*/ 2481810 w 3226038"/>
                <a:gd name="connsiteY331" fmla="*/ 1923566 h 3027035"/>
                <a:gd name="connsiteX332" fmla="*/ 2315751 w 3226038"/>
                <a:gd name="connsiteY332" fmla="*/ 1759853 h 3027035"/>
                <a:gd name="connsiteX333" fmla="*/ 2311255 w 3226038"/>
                <a:gd name="connsiteY333" fmla="*/ 1747006 h 3027035"/>
                <a:gd name="connsiteX334" fmla="*/ 2286633 w 3226038"/>
                <a:gd name="connsiteY334" fmla="*/ 1691311 h 3027035"/>
                <a:gd name="connsiteX335" fmla="*/ 2299909 w 3226038"/>
                <a:gd name="connsiteY335" fmla="*/ 1497752 h 3027035"/>
                <a:gd name="connsiteX336" fmla="*/ 2206345 w 3226038"/>
                <a:gd name="connsiteY336" fmla="*/ 1452662 h 3027035"/>
                <a:gd name="connsiteX337" fmla="*/ 2072269 w 3226038"/>
                <a:gd name="connsiteY337" fmla="*/ 1201093 h 3027035"/>
                <a:gd name="connsiteX338" fmla="*/ 2023472 w 3226038"/>
                <a:gd name="connsiteY338" fmla="*/ 1155022 h 3027035"/>
                <a:gd name="connsiteX339" fmla="*/ 1812353 w 3226038"/>
                <a:gd name="connsiteY339" fmla="*/ 1082572 h 3027035"/>
                <a:gd name="connsiteX340" fmla="*/ 1471695 w 3226038"/>
                <a:gd name="connsiteY340" fmla="*/ 1113080 h 3027035"/>
                <a:gd name="connsiteX341" fmla="*/ 1442475 w 3226038"/>
                <a:gd name="connsiteY341" fmla="*/ 1155537 h 3027035"/>
                <a:gd name="connsiteX342" fmla="*/ 1417413 w 3226038"/>
                <a:gd name="connsiteY342" fmla="*/ 1241357 h 3027035"/>
                <a:gd name="connsiteX343" fmla="*/ 1423265 w 3226038"/>
                <a:gd name="connsiteY343" fmla="*/ 1362666 h 3027035"/>
                <a:gd name="connsiteX344" fmla="*/ 1654912 w 3226038"/>
                <a:gd name="connsiteY344" fmla="*/ 1553391 h 3027035"/>
                <a:gd name="connsiteX345" fmla="*/ 1736445 w 3226038"/>
                <a:gd name="connsiteY345" fmla="*/ 1541531 h 3027035"/>
                <a:gd name="connsiteX346" fmla="*/ 1467866 w 3226038"/>
                <a:gd name="connsiteY346" fmla="*/ 1564711 h 3027035"/>
                <a:gd name="connsiteX347" fmla="*/ 1462696 w 3226038"/>
                <a:gd name="connsiteY347" fmla="*/ 1561492 h 3027035"/>
                <a:gd name="connsiteX348" fmla="*/ 1457674 w 3226038"/>
                <a:gd name="connsiteY348" fmla="*/ 1588601 h 3027035"/>
                <a:gd name="connsiteX349" fmla="*/ 1199754 w 3226038"/>
                <a:gd name="connsiteY349" fmla="*/ 1781972 h 3027035"/>
                <a:gd name="connsiteX350" fmla="*/ 1157080 w 3226038"/>
                <a:gd name="connsiteY350" fmla="*/ 1778569 h 3027035"/>
                <a:gd name="connsiteX351" fmla="*/ 1131165 w 3226038"/>
                <a:gd name="connsiteY351" fmla="*/ 1778397 h 3027035"/>
                <a:gd name="connsiteX352" fmla="*/ 1188760 w 3226038"/>
                <a:gd name="connsiteY352" fmla="*/ 1701505 h 3027035"/>
                <a:gd name="connsiteX353" fmla="*/ 1273118 w 3226038"/>
                <a:gd name="connsiteY353" fmla="*/ 1702298 h 3027035"/>
                <a:gd name="connsiteX354" fmla="*/ 1364088 w 3226038"/>
                <a:gd name="connsiteY354" fmla="*/ 1670618 h 3027035"/>
                <a:gd name="connsiteX355" fmla="*/ 1443789 w 3226038"/>
                <a:gd name="connsiteY355" fmla="*/ 1581441 h 3027035"/>
                <a:gd name="connsiteX356" fmla="*/ 1452947 w 3226038"/>
                <a:gd name="connsiteY356" fmla="*/ 1555423 h 3027035"/>
                <a:gd name="connsiteX357" fmla="*/ 1434181 w 3226038"/>
                <a:gd name="connsiteY357" fmla="*/ 1543741 h 3027035"/>
                <a:gd name="connsiteX358" fmla="*/ 1395137 w 3226038"/>
                <a:gd name="connsiteY358" fmla="*/ 1505029 h 3027035"/>
                <a:gd name="connsiteX359" fmla="*/ 1380516 w 3226038"/>
                <a:gd name="connsiteY359" fmla="*/ 1469830 h 3027035"/>
                <a:gd name="connsiteX360" fmla="*/ 1332937 w 3226038"/>
                <a:gd name="connsiteY360" fmla="*/ 1359016 h 3027035"/>
                <a:gd name="connsiteX361" fmla="*/ 1331626 w 3226038"/>
                <a:gd name="connsiteY361" fmla="*/ 1347874 h 3027035"/>
                <a:gd name="connsiteX362" fmla="*/ 1272780 w 3226038"/>
                <a:gd name="connsiteY362" fmla="*/ 1404764 h 3027035"/>
                <a:gd name="connsiteX363" fmla="*/ 1193860 w 3226038"/>
                <a:gd name="connsiteY363" fmla="*/ 1391893 h 3027035"/>
                <a:gd name="connsiteX364" fmla="*/ 1008134 w 3226038"/>
                <a:gd name="connsiteY364" fmla="*/ 1250070 h 3027035"/>
                <a:gd name="connsiteX365" fmla="*/ 982412 w 3226038"/>
                <a:gd name="connsiteY365" fmla="*/ 1221942 h 3027035"/>
                <a:gd name="connsiteX366" fmla="*/ 1093583 w 3226038"/>
                <a:gd name="connsiteY366" fmla="*/ 897188 h 3027035"/>
                <a:gd name="connsiteX367" fmla="*/ 1048374 w 3226038"/>
                <a:gd name="connsiteY367" fmla="*/ 966069 h 3027035"/>
                <a:gd name="connsiteX368" fmla="*/ 1123324 w 3226038"/>
                <a:gd name="connsiteY368" fmla="*/ 1256619 h 3027035"/>
                <a:gd name="connsiteX369" fmla="*/ 1230792 w 3226038"/>
                <a:gd name="connsiteY369" fmla="*/ 1313193 h 3027035"/>
                <a:gd name="connsiteX370" fmla="*/ 1329324 w 3226038"/>
                <a:gd name="connsiteY370" fmla="*/ 1328309 h 3027035"/>
                <a:gd name="connsiteX371" fmla="*/ 1326119 w 3226038"/>
                <a:gd name="connsiteY371" fmla="*/ 1301081 h 3027035"/>
                <a:gd name="connsiteX372" fmla="*/ 1330478 w 3226038"/>
                <a:gd name="connsiteY372" fmla="*/ 1241565 h 3027035"/>
                <a:gd name="connsiteX373" fmla="*/ 1347395 w 3226038"/>
                <a:gd name="connsiteY373" fmla="*/ 1181539 h 3027035"/>
                <a:gd name="connsiteX374" fmla="*/ 1289273 w 3226038"/>
                <a:gd name="connsiteY374" fmla="*/ 1135853 h 3027035"/>
                <a:gd name="connsiteX375" fmla="*/ 1231511 w 3226038"/>
                <a:gd name="connsiteY375" fmla="*/ 1069976 h 3027035"/>
                <a:gd name="connsiteX376" fmla="*/ 1254367 w 3226038"/>
                <a:gd name="connsiteY376" fmla="*/ 1063295 h 3027035"/>
                <a:gd name="connsiteX377" fmla="*/ 1356051 w 3226038"/>
                <a:gd name="connsiteY377" fmla="*/ 994271 h 3027035"/>
                <a:gd name="connsiteX378" fmla="*/ 1316957 w 3226038"/>
                <a:gd name="connsiteY378" fmla="*/ 925715 h 3027035"/>
                <a:gd name="connsiteX379" fmla="*/ 1297765 w 3226038"/>
                <a:gd name="connsiteY379" fmla="*/ 883688 h 3027035"/>
                <a:gd name="connsiteX380" fmla="*/ 1289903 w 3226038"/>
                <a:gd name="connsiteY380" fmla="*/ 841227 h 3027035"/>
                <a:gd name="connsiteX381" fmla="*/ 1324580 w 3226038"/>
                <a:gd name="connsiteY381" fmla="*/ 794932 h 3027035"/>
                <a:gd name="connsiteX382" fmla="*/ 1324878 w 3226038"/>
                <a:gd name="connsiteY382" fmla="*/ 795979 h 3027035"/>
                <a:gd name="connsiteX383" fmla="*/ 1400007 w 3226038"/>
                <a:gd name="connsiteY383" fmla="*/ 911757 h 3027035"/>
                <a:gd name="connsiteX384" fmla="*/ 1615887 w 3226038"/>
                <a:gd name="connsiteY384" fmla="*/ 984205 h 3027035"/>
                <a:gd name="connsiteX385" fmla="*/ 1841277 w 3226038"/>
                <a:gd name="connsiteY385" fmla="*/ 840131 h 3027035"/>
                <a:gd name="connsiteX386" fmla="*/ 1849521 w 3226038"/>
                <a:gd name="connsiteY386" fmla="*/ 806651 h 3027035"/>
                <a:gd name="connsiteX387" fmla="*/ 1816219 w 3226038"/>
                <a:gd name="connsiteY387" fmla="*/ 779132 h 3027035"/>
                <a:gd name="connsiteX388" fmla="*/ 1946679 w 3226038"/>
                <a:gd name="connsiteY388" fmla="*/ 725712 h 3027035"/>
                <a:gd name="connsiteX389" fmla="*/ 1943038 w 3226038"/>
                <a:gd name="connsiteY389" fmla="*/ 690853 h 3027035"/>
                <a:gd name="connsiteX390" fmla="*/ 1907308 w 3226038"/>
                <a:gd name="connsiteY390" fmla="*/ 517710 h 3027035"/>
                <a:gd name="connsiteX391" fmla="*/ 2074059 w 3226038"/>
                <a:gd name="connsiteY391" fmla="*/ 622382 h 3027035"/>
                <a:gd name="connsiteX392" fmla="*/ 3226038 w 3226038"/>
                <a:gd name="connsiteY392" fmla="*/ 1170010 h 3027035"/>
                <a:gd name="connsiteX393" fmla="*/ 3039800 w 3226038"/>
                <a:gd name="connsiteY393" fmla="*/ 1363835 h 3027035"/>
                <a:gd name="connsiteX394" fmla="*/ 2986179 w 3226038"/>
                <a:gd name="connsiteY394" fmla="*/ 1265779 h 3027035"/>
                <a:gd name="connsiteX395" fmla="*/ 3226038 w 3226038"/>
                <a:gd name="connsiteY395" fmla="*/ 1170010 h 3027035"/>
                <a:gd name="connsiteX396" fmla="*/ 2599109 w 3226038"/>
                <a:gd name="connsiteY396" fmla="*/ 557336 h 3027035"/>
                <a:gd name="connsiteX397" fmla="*/ 2605711 w 3226038"/>
                <a:gd name="connsiteY397" fmla="*/ 567191 h 3027035"/>
                <a:gd name="connsiteX398" fmla="*/ 2491393 w 3226038"/>
                <a:gd name="connsiteY398" fmla="*/ 846915 h 3027035"/>
                <a:gd name="connsiteX399" fmla="*/ 2621619 w 3226038"/>
                <a:gd name="connsiteY399" fmla="*/ 1033715 h 3027035"/>
                <a:gd name="connsiteX400" fmla="*/ 2753852 w 3226038"/>
                <a:gd name="connsiteY400" fmla="*/ 1073258 h 3027035"/>
                <a:gd name="connsiteX401" fmla="*/ 2785478 w 3226038"/>
                <a:gd name="connsiteY401" fmla="*/ 1080287 h 3027035"/>
                <a:gd name="connsiteX402" fmla="*/ 2631577 w 3226038"/>
                <a:gd name="connsiteY402" fmla="*/ 1117339 h 3027035"/>
                <a:gd name="connsiteX403" fmla="*/ 2554794 w 3226038"/>
                <a:gd name="connsiteY403" fmla="*/ 1099098 h 3027035"/>
                <a:gd name="connsiteX404" fmla="*/ 2517147 w 3226038"/>
                <a:gd name="connsiteY404" fmla="*/ 1216089 h 3027035"/>
                <a:gd name="connsiteX405" fmla="*/ 2517162 w 3226038"/>
                <a:gd name="connsiteY405" fmla="*/ 1239901 h 3027035"/>
                <a:gd name="connsiteX406" fmla="*/ 2437701 w 3226038"/>
                <a:gd name="connsiteY406" fmla="*/ 1202993 h 3027035"/>
                <a:gd name="connsiteX407" fmla="*/ 2308110 w 3226038"/>
                <a:gd name="connsiteY407" fmla="*/ 1120205 h 3027035"/>
                <a:gd name="connsiteX408" fmla="*/ 2309631 w 3226038"/>
                <a:gd name="connsiteY408" fmla="*/ 1116584 h 3027035"/>
                <a:gd name="connsiteX409" fmla="*/ 2313249 w 3226038"/>
                <a:gd name="connsiteY409" fmla="*/ 1113344 h 3027035"/>
                <a:gd name="connsiteX410" fmla="*/ 2341752 w 3226038"/>
                <a:gd name="connsiteY410" fmla="*/ 686035 h 3027035"/>
                <a:gd name="connsiteX411" fmla="*/ 2212861 w 3226038"/>
                <a:gd name="connsiteY411" fmla="*/ 503806 h 3027035"/>
                <a:gd name="connsiteX412" fmla="*/ 2154928 w 3226038"/>
                <a:gd name="connsiteY412" fmla="*/ 469932 h 3027035"/>
                <a:gd name="connsiteX413" fmla="*/ 1875809 w 3226038"/>
                <a:gd name="connsiteY413" fmla="*/ 412002 h 3027035"/>
                <a:gd name="connsiteX414" fmla="*/ 1806230 w 3226038"/>
                <a:gd name="connsiteY414" fmla="*/ 334892 h 3027035"/>
                <a:gd name="connsiteX415" fmla="*/ 1556710 w 3226038"/>
                <a:gd name="connsiteY415" fmla="*/ 393148 h 3027035"/>
                <a:gd name="connsiteX416" fmla="*/ 1495496 w 3226038"/>
                <a:gd name="connsiteY416" fmla="*/ 288983 h 3027035"/>
                <a:gd name="connsiteX417" fmla="*/ 1715354 w 3226038"/>
                <a:gd name="connsiteY417" fmla="*/ 322756 h 3027035"/>
                <a:gd name="connsiteX418" fmla="*/ 1782541 w 3226038"/>
                <a:gd name="connsiteY418" fmla="*/ 226703 h 3027035"/>
                <a:gd name="connsiteX419" fmla="*/ 1783266 w 3226038"/>
                <a:gd name="connsiteY419" fmla="*/ 165361 h 3027035"/>
                <a:gd name="connsiteX420" fmla="*/ 1806899 w 3226038"/>
                <a:gd name="connsiteY420" fmla="*/ 183063 h 3027035"/>
                <a:gd name="connsiteX421" fmla="*/ 2134301 w 3226038"/>
                <a:gd name="connsiteY421" fmla="*/ 383077 h 3027035"/>
                <a:gd name="connsiteX422" fmla="*/ 2240589 w 3226038"/>
                <a:gd name="connsiteY422" fmla="*/ 365104 h 3027035"/>
                <a:gd name="connsiteX423" fmla="*/ 2297370 w 3226038"/>
                <a:gd name="connsiteY423" fmla="*/ 386215 h 3027035"/>
                <a:gd name="connsiteX424" fmla="*/ 2302004 w 3226038"/>
                <a:gd name="connsiteY424" fmla="*/ 484891 h 3027035"/>
                <a:gd name="connsiteX425" fmla="*/ 2441717 w 3226038"/>
                <a:gd name="connsiteY425" fmla="*/ 609774 h 3027035"/>
                <a:gd name="connsiteX426" fmla="*/ 2494096 w 3226038"/>
                <a:gd name="connsiteY426" fmla="*/ 595453 h 3027035"/>
                <a:gd name="connsiteX427" fmla="*/ 2586652 w 3226038"/>
                <a:gd name="connsiteY427" fmla="*/ 552914 h 3027035"/>
                <a:gd name="connsiteX428" fmla="*/ 2599109 w 3226038"/>
                <a:gd name="connsiteY428" fmla="*/ 557336 h 3027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Lst>
              <a:rect l="l" t="t" r="r" b="b"/>
              <a:pathLst>
                <a:path w="3226038" h="3027035">
                  <a:moveTo>
                    <a:pt x="458887" y="1984309"/>
                  </a:moveTo>
                  <a:lnTo>
                    <a:pt x="511693" y="2044093"/>
                  </a:lnTo>
                  <a:cubicBezTo>
                    <a:pt x="491488" y="2026581"/>
                    <a:pt x="456244" y="2022792"/>
                    <a:pt x="458887" y="1984309"/>
                  </a:cubicBezTo>
                  <a:close/>
                  <a:moveTo>
                    <a:pt x="1239166" y="2131370"/>
                  </a:moveTo>
                  <a:lnTo>
                    <a:pt x="1192910" y="2113637"/>
                  </a:lnTo>
                  <a:cubicBezTo>
                    <a:pt x="1191765" y="2110399"/>
                    <a:pt x="1189477" y="2108686"/>
                    <a:pt x="1187191" y="2106973"/>
                  </a:cubicBezTo>
                  <a:cubicBezTo>
                    <a:pt x="1158233" y="2104324"/>
                    <a:pt x="1141258" y="2071378"/>
                    <a:pt x="1109257" y="2075970"/>
                  </a:cubicBezTo>
                  <a:lnTo>
                    <a:pt x="1102911" y="2091544"/>
                  </a:lnTo>
                  <a:lnTo>
                    <a:pt x="1102911" y="2121057"/>
                  </a:lnTo>
                  <a:lnTo>
                    <a:pt x="1085641" y="2133932"/>
                  </a:lnTo>
                  <a:lnTo>
                    <a:pt x="1083530" y="2139113"/>
                  </a:lnTo>
                  <a:lnTo>
                    <a:pt x="1065689" y="2157988"/>
                  </a:lnTo>
                  <a:lnTo>
                    <a:pt x="1059545" y="2153386"/>
                  </a:lnTo>
                  <a:lnTo>
                    <a:pt x="1038803" y="2168850"/>
                  </a:lnTo>
                  <a:cubicBezTo>
                    <a:pt x="968482" y="2209949"/>
                    <a:pt x="891329" y="2222044"/>
                    <a:pt x="807747" y="2203801"/>
                  </a:cubicBezTo>
                  <a:cubicBezTo>
                    <a:pt x="795365" y="2201685"/>
                    <a:pt x="782982" y="2203801"/>
                    <a:pt x="769647" y="2202743"/>
                  </a:cubicBezTo>
                  <a:cubicBezTo>
                    <a:pt x="752707" y="2199549"/>
                    <a:pt x="719850" y="2184511"/>
                    <a:pt x="687893" y="2156184"/>
                  </a:cubicBezTo>
                  <a:lnTo>
                    <a:pt x="680661" y="2148538"/>
                  </a:lnTo>
                  <a:lnTo>
                    <a:pt x="647463" y="2166136"/>
                  </a:lnTo>
                  <a:cubicBezTo>
                    <a:pt x="539259" y="2208218"/>
                    <a:pt x="449028" y="2166938"/>
                    <a:pt x="401773" y="2129222"/>
                  </a:cubicBezTo>
                  <a:lnTo>
                    <a:pt x="388464" y="2117097"/>
                  </a:lnTo>
                  <a:cubicBezTo>
                    <a:pt x="367184" y="2100731"/>
                    <a:pt x="340649" y="2060787"/>
                    <a:pt x="308901" y="2062768"/>
                  </a:cubicBezTo>
                  <a:cubicBezTo>
                    <a:pt x="303326" y="2153646"/>
                    <a:pt x="460366" y="2338289"/>
                    <a:pt x="675498" y="2313171"/>
                  </a:cubicBezTo>
                  <a:lnTo>
                    <a:pt x="697606" y="2329731"/>
                  </a:lnTo>
                  <a:lnTo>
                    <a:pt x="719125" y="2328489"/>
                  </a:lnTo>
                  <a:lnTo>
                    <a:pt x="766693" y="2374601"/>
                  </a:lnTo>
                  <a:cubicBezTo>
                    <a:pt x="808782" y="2402529"/>
                    <a:pt x="857796" y="2419369"/>
                    <a:pt x="907698" y="2426060"/>
                  </a:cubicBezTo>
                  <a:lnTo>
                    <a:pt x="933823" y="2426947"/>
                  </a:lnTo>
                  <a:lnTo>
                    <a:pt x="941617" y="2432785"/>
                  </a:lnTo>
                  <a:lnTo>
                    <a:pt x="945688" y="2427351"/>
                  </a:lnTo>
                  <a:lnTo>
                    <a:pt x="982463" y="2428600"/>
                  </a:lnTo>
                  <a:cubicBezTo>
                    <a:pt x="1007103" y="2426986"/>
                    <a:pt x="1031210" y="2422953"/>
                    <a:pt x="1054031" y="2416617"/>
                  </a:cubicBezTo>
                  <a:lnTo>
                    <a:pt x="1081502" y="2404031"/>
                  </a:lnTo>
                  <a:lnTo>
                    <a:pt x="1082033" y="2400334"/>
                  </a:lnTo>
                  <a:cubicBezTo>
                    <a:pt x="1099140" y="2325036"/>
                    <a:pt x="1139139" y="2237085"/>
                    <a:pt x="1219830" y="2149180"/>
                  </a:cubicBezTo>
                  <a:lnTo>
                    <a:pt x="1239166" y="2131370"/>
                  </a:lnTo>
                  <a:close/>
                  <a:moveTo>
                    <a:pt x="1371765" y="2134221"/>
                  </a:moveTo>
                  <a:lnTo>
                    <a:pt x="1332065" y="2143936"/>
                  </a:lnTo>
                  <a:lnTo>
                    <a:pt x="1261994" y="2139765"/>
                  </a:lnTo>
                  <a:lnTo>
                    <a:pt x="1234632" y="2184353"/>
                  </a:lnTo>
                  <a:cubicBezTo>
                    <a:pt x="1222907" y="2206804"/>
                    <a:pt x="1213162" y="2229250"/>
                    <a:pt x="1205341" y="2251468"/>
                  </a:cubicBezTo>
                  <a:lnTo>
                    <a:pt x="1190173" y="2307647"/>
                  </a:lnTo>
                  <a:lnTo>
                    <a:pt x="1186531" y="2336368"/>
                  </a:lnTo>
                  <a:lnTo>
                    <a:pt x="1185302" y="2339224"/>
                  </a:lnTo>
                  <a:lnTo>
                    <a:pt x="1181037" y="2380263"/>
                  </a:lnTo>
                  <a:cubicBezTo>
                    <a:pt x="1179258" y="2482344"/>
                    <a:pt x="1222717" y="2567594"/>
                    <a:pt x="1304296" y="2608161"/>
                  </a:cubicBezTo>
                  <a:cubicBezTo>
                    <a:pt x="1352534" y="2632823"/>
                    <a:pt x="1403989" y="2650761"/>
                    <a:pt x="1460357" y="2658058"/>
                  </a:cubicBezTo>
                  <a:lnTo>
                    <a:pt x="1568983" y="2649888"/>
                  </a:lnTo>
                  <a:lnTo>
                    <a:pt x="1580907" y="2633968"/>
                  </a:lnTo>
                  <a:lnTo>
                    <a:pt x="1621726" y="2618017"/>
                  </a:lnTo>
                  <a:cubicBezTo>
                    <a:pt x="1647223" y="2608404"/>
                    <a:pt x="1672219" y="2597674"/>
                    <a:pt x="1695070" y="2581467"/>
                  </a:cubicBezTo>
                  <a:cubicBezTo>
                    <a:pt x="1726679" y="2559922"/>
                    <a:pt x="1719510" y="2517062"/>
                    <a:pt x="1722830" y="2495153"/>
                  </a:cubicBezTo>
                  <a:cubicBezTo>
                    <a:pt x="1722490" y="2490498"/>
                    <a:pt x="1722149" y="2485843"/>
                    <a:pt x="1721809" y="2481188"/>
                  </a:cubicBezTo>
                  <a:lnTo>
                    <a:pt x="1703273" y="2490610"/>
                  </a:lnTo>
                  <a:cubicBezTo>
                    <a:pt x="1558060" y="2544236"/>
                    <a:pt x="1447337" y="2450234"/>
                    <a:pt x="1426824" y="2415634"/>
                  </a:cubicBezTo>
                  <a:cubicBezTo>
                    <a:pt x="1421273" y="2403463"/>
                    <a:pt x="1419029" y="2391103"/>
                    <a:pt x="1412810" y="2380189"/>
                  </a:cubicBezTo>
                  <a:cubicBezTo>
                    <a:pt x="1367101" y="2307874"/>
                    <a:pt x="1352102" y="2231232"/>
                    <a:pt x="1366694" y="2151100"/>
                  </a:cubicBezTo>
                  <a:lnTo>
                    <a:pt x="1371765" y="2134221"/>
                  </a:lnTo>
                  <a:close/>
                  <a:moveTo>
                    <a:pt x="842912" y="1018808"/>
                  </a:moveTo>
                  <a:cubicBezTo>
                    <a:pt x="772063" y="1046665"/>
                    <a:pt x="719131" y="1090322"/>
                    <a:pt x="698223" y="1167488"/>
                  </a:cubicBezTo>
                  <a:cubicBezTo>
                    <a:pt x="680548" y="1233984"/>
                    <a:pt x="695444" y="1295125"/>
                    <a:pt x="721008" y="1354736"/>
                  </a:cubicBezTo>
                  <a:lnTo>
                    <a:pt x="715683" y="1366105"/>
                  </a:lnTo>
                  <a:lnTo>
                    <a:pt x="761312" y="1434356"/>
                  </a:lnTo>
                  <a:cubicBezTo>
                    <a:pt x="788733" y="1462914"/>
                    <a:pt x="820777" y="1487298"/>
                    <a:pt x="855697" y="1508984"/>
                  </a:cubicBezTo>
                  <a:cubicBezTo>
                    <a:pt x="949053" y="1567937"/>
                    <a:pt x="1073933" y="1558458"/>
                    <a:pt x="1147556" y="1482268"/>
                  </a:cubicBezTo>
                  <a:cubicBezTo>
                    <a:pt x="1164900" y="1464591"/>
                    <a:pt x="1176764" y="1442665"/>
                    <a:pt x="1191280" y="1421803"/>
                  </a:cubicBezTo>
                  <a:cubicBezTo>
                    <a:pt x="1166739" y="1610278"/>
                    <a:pt x="988681" y="1628909"/>
                    <a:pt x="943895" y="1619228"/>
                  </a:cubicBezTo>
                  <a:cubicBezTo>
                    <a:pt x="931162" y="1615153"/>
                    <a:pt x="920376" y="1608779"/>
                    <a:pt x="908174" y="1605942"/>
                  </a:cubicBezTo>
                  <a:cubicBezTo>
                    <a:pt x="824477" y="1590107"/>
                    <a:pt x="756910" y="1551300"/>
                    <a:pt x="705400" y="1490787"/>
                  </a:cubicBezTo>
                  <a:lnTo>
                    <a:pt x="672272" y="1442200"/>
                  </a:lnTo>
                  <a:lnTo>
                    <a:pt x="658626" y="1462049"/>
                  </a:lnTo>
                  <a:cubicBezTo>
                    <a:pt x="631450" y="1497999"/>
                    <a:pt x="603339" y="1530099"/>
                    <a:pt x="590634" y="1546268"/>
                  </a:cubicBezTo>
                  <a:cubicBezTo>
                    <a:pt x="587207" y="1550842"/>
                    <a:pt x="575966" y="1548373"/>
                    <a:pt x="568537" y="1548758"/>
                  </a:cubicBezTo>
                  <a:cubicBezTo>
                    <a:pt x="557267" y="1550035"/>
                    <a:pt x="543102" y="1544583"/>
                    <a:pt x="523010" y="1553930"/>
                  </a:cubicBezTo>
                  <a:cubicBezTo>
                    <a:pt x="502919" y="1563277"/>
                    <a:pt x="459773" y="1568448"/>
                    <a:pt x="447985" y="1604840"/>
                  </a:cubicBezTo>
                  <a:cubicBezTo>
                    <a:pt x="429729" y="1657811"/>
                    <a:pt x="434907" y="1712862"/>
                    <a:pt x="426368" y="1767159"/>
                  </a:cubicBezTo>
                  <a:lnTo>
                    <a:pt x="400497" y="1803298"/>
                  </a:lnTo>
                  <a:lnTo>
                    <a:pt x="392045" y="1832241"/>
                  </a:lnTo>
                  <a:cubicBezTo>
                    <a:pt x="388041" y="1872409"/>
                    <a:pt x="390819" y="1912911"/>
                    <a:pt x="397897" y="1953550"/>
                  </a:cubicBezTo>
                  <a:cubicBezTo>
                    <a:pt x="416011" y="2062893"/>
                    <a:pt x="513508" y="2145897"/>
                    <a:pt x="629544" y="2144276"/>
                  </a:cubicBezTo>
                  <a:cubicBezTo>
                    <a:pt x="643099" y="2144182"/>
                    <a:pt x="656552" y="2142343"/>
                    <a:pt x="670081" y="2139964"/>
                  </a:cubicBezTo>
                  <a:lnTo>
                    <a:pt x="672184" y="2139576"/>
                  </a:lnTo>
                  <a:lnTo>
                    <a:pt x="656857" y="2123372"/>
                  </a:lnTo>
                  <a:cubicBezTo>
                    <a:pt x="617537" y="2073574"/>
                    <a:pt x="589777" y="1999290"/>
                    <a:pt x="613437" y="1897092"/>
                  </a:cubicBezTo>
                  <a:cubicBezTo>
                    <a:pt x="619152" y="1924590"/>
                    <a:pt x="622010" y="1952088"/>
                    <a:pt x="631535" y="1977471"/>
                  </a:cubicBezTo>
                  <a:cubicBezTo>
                    <a:pt x="671540" y="2086405"/>
                    <a:pt x="783935" y="2147747"/>
                    <a:pt x="892520" y="2125537"/>
                  </a:cubicBezTo>
                  <a:cubicBezTo>
                    <a:pt x="912760" y="2121571"/>
                    <a:pt x="932584" y="2116614"/>
                    <a:pt x="951857" y="2110384"/>
                  </a:cubicBezTo>
                  <a:lnTo>
                    <a:pt x="984444" y="2097132"/>
                  </a:lnTo>
                  <a:lnTo>
                    <a:pt x="945725" y="2068131"/>
                  </a:lnTo>
                  <a:lnTo>
                    <a:pt x="1014743" y="2033736"/>
                  </a:lnTo>
                  <a:cubicBezTo>
                    <a:pt x="1038450" y="2017578"/>
                    <a:pt x="1040344" y="1989430"/>
                    <a:pt x="1041210" y="1967123"/>
                  </a:cubicBezTo>
                  <a:cubicBezTo>
                    <a:pt x="1041401" y="1964220"/>
                    <a:pt x="1041591" y="1961317"/>
                    <a:pt x="1041782" y="1958414"/>
                  </a:cubicBezTo>
                  <a:lnTo>
                    <a:pt x="988390" y="1967430"/>
                  </a:lnTo>
                  <a:cubicBezTo>
                    <a:pt x="907065" y="1971954"/>
                    <a:pt x="832881" y="1947549"/>
                    <a:pt x="766805" y="1893210"/>
                  </a:cubicBezTo>
                  <a:cubicBezTo>
                    <a:pt x="756749" y="1885683"/>
                    <a:pt x="744763" y="1881921"/>
                    <a:pt x="733376" y="1874900"/>
                  </a:cubicBezTo>
                  <a:cubicBezTo>
                    <a:pt x="697052" y="1846726"/>
                    <a:pt x="598382" y="1691999"/>
                    <a:pt x="733674" y="1531645"/>
                  </a:cubicBezTo>
                  <a:cubicBezTo>
                    <a:pt x="726225" y="1558725"/>
                    <a:pt x="716234" y="1584502"/>
                    <a:pt x="713141" y="1611436"/>
                  </a:cubicBezTo>
                  <a:cubicBezTo>
                    <a:pt x="699089" y="1726630"/>
                    <a:pt x="771164" y="1832464"/>
                    <a:pt x="877934" y="1862195"/>
                  </a:cubicBezTo>
                  <a:cubicBezTo>
                    <a:pt x="917581" y="1873589"/>
                    <a:pt x="957551" y="1880692"/>
                    <a:pt x="997916" y="1881018"/>
                  </a:cubicBezTo>
                  <a:lnTo>
                    <a:pt x="1063005" y="1869394"/>
                  </a:lnTo>
                  <a:lnTo>
                    <a:pt x="1091430" y="1831445"/>
                  </a:lnTo>
                  <a:lnTo>
                    <a:pt x="1090443" y="1840522"/>
                  </a:lnTo>
                  <a:lnTo>
                    <a:pt x="1088363" y="1841565"/>
                  </a:lnTo>
                  <a:lnTo>
                    <a:pt x="1091206" y="1841094"/>
                  </a:lnTo>
                  <a:lnTo>
                    <a:pt x="1099791" y="1862825"/>
                  </a:lnTo>
                  <a:lnTo>
                    <a:pt x="1115422" y="1860033"/>
                  </a:lnTo>
                  <a:lnTo>
                    <a:pt x="1105975" y="1878478"/>
                  </a:lnTo>
                  <a:lnTo>
                    <a:pt x="1108568" y="1885041"/>
                  </a:lnTo>
                  <a:cubicBezTo>
                    <a:pt x="1114578" y="1899659"/>
                    <a:pt x="1121064" y="1914038"/>
                    <a:pt x="1128787" y="1927558"/>
                  </a:cubicBezTo>
                  <a:cubicBezTo>
                    <a:pt x="1156154" y="1976024"/>
                    <a:pt x="1187184" y="2019200"/>
                    <a:pt x="1226780" y="2050346"/>
                  </a:cubicBezTo>
                  <a:lnTo>
                    <a:pt x="1289411" y="2085093"/>
                  </a:lnTo>
                  <a:lnTo>
                    <a:pt x="1314743" y="2061760"/>
                  </a:lnTo>
                  <a:lnTo>
                    <a:pt x="1296511" y="2088049"/>
                  </a:lnTo>
                  <a:lnTo>
                    <a:pt x="1332391" y="2097279"/>
                  </a:lnTo>
                  <a:cubicBezTo>
                    <a:pt x="1346191" y="2099606"/>
                    <a:pt x="1360756" y="2100865"/>
                    <a:pt x="1376163" y="2100951"/>
                  </a:cubicBezTo>
                  <a:lnTo>
                    <a:pt x="1381733" y="2101042"/>
                  </a:lnTo>
                  <a:lnTo>
                    <a:pt x="1389702" y="2074519"/>
                  </a:lnTo>
                  <a:lnTo>
                    <a:pt x="1489042" y="2038395"/>
                  </a:lnTo>
                  <a:lnTo>
                    <a:pt x="1453620" y="2152383"/>
                  </a:lnTo>
                  <a:cubicBezTo>
                    <a:pt x="1448928" y="2192476"/>
                    <a:pt x="1451011" y="2233020"/>
                    <a:pt x="1457391" y="2273774"/>
                  </a:cubicBezTo>
                  <a:cubicBezTo>
                    <a:pt x="1473626" y="2383411"/>
                    <a:pt x="1569685" y="2468077"/>
                    <a:pt x="1685732" y="2468446"/>
                  </a:cubicBezTo>
                  <a:lnTo>
                    <a:pt x="1719883" y="2465404"/>
                  </a:lnTo>
                  <a:lnTo>
                    <a:pt x="1716096" y="2453485"/>
                  </a:lnTo>
                  <a:lnTo>
                    <a:pt x="1771757" y="2379175"/>
                  </a:lnTo>
                  <a:lnTo>
                    <a:pt x="1770770" y="2388253"/>
                  </a:lnTo>
                  <a:lnTo>
                    <a:pt x="1768690" y="2389295"/>
                  </a:lnTo>
                  <a:lnTo>
                    <a:pt x="1771533" y="2388824"/>
                  </a:lnTo>
                  <a:cubicBezTo>
                    <a:pt x="1783171" y="2417773"/>
                    <a:pt x="1793667" y="2448247"/>
                    <a:pt x="1809114" y="2475288"/>
                  </a:cubicBezTo>
                  <a:cubicBezTo>
                    <a:pt x="1863847" y="2572219"/>
                    <a:pt x="1933235" y="2647996"/>
                    <a:pt x="2056490" y="2648681"/>
                  </a:cubicBezTo>
                  <a:cubicBezTo>
                    <a:pt x="2088494" y="2648852"/>
                    <a:pt x="2082780" y="2651713"/>
                    <a:pt x="2147922" y="2636243"/>
                  </a:cubicBezTo>
                  <a:cubicBezTo>
                    <a:pt x="2066047" y="2701063"/>
                    <a:pt x="1959945" y="2710845"/>
                    <a:pt x="1873236" y="2661367"/>
                  </a:cubicBezTo>
                  <a:cubicBezTo>
                    <a:pt x="1872092" y="2658130"/>
                    <a:pt x="1869804" y="2656416"/>
                    <a:pt x="1867518" y="2654704"/>
                  </a:cubicBezTo>
                  <a:cubicBezTo>
                    <a:pt x="1838560" y="2652054"/>
                    <a:pt x="1821584" y="2619108"/>
                    <a:pt x="1789583" y="2623700"/>
                  </a:cubicBezTo>
                  <a:cubicBezTo>
                    <a:pt x="1779134" y="2669426"/>
                    <a:pt x="1771287" y="2708737"/>
                    <a:pt x="1717263" y="2736140"/>
                  </a:cubicBezTo>
                  <a:cubicBezTo>
                    <a:pt x="1663239" y="2763543"/>
                    <a:pt x="1519749" y="2778651"/>
                    <a:pt x="1465441" y="2788121"/>
                  </a:cubicBezTo>
                  <a:lnTo>
                    <a:pt x="1391414" y="2792959"/>
                  </a:lnTo>
                  <a:cubicBezTo>
                    <a:pt x="1274517" y="2786439"/>
                    <a:pt x="1186239" y="2735420"/>
                    <a:pt x="1128581" y="2638479"/>
                  </a:cubicBezTo>
                  <a:cubicBezTo>
                    <a:pt x="1119328" y="2624899"/>
                    <a:pt x="1104948" y="2616941"/>
                    <a:pt x="1093505" y="2603938"/>
                  </a:cubicBezTo>
                  <a:cubicBezTo>
                    <a:pt x="1085308" y="2591285"/>
                    <a:pt x="1076737" y="2565483"/>
                    <a:pt x="1073068" y="2530296"/>
                  </a:cubicBezTo>
                  <a:lnTo>
                    <a:pt x="1072036" y="2477975"/>
                  </a:lnTo>
                  <a:lnTo>
                    <a:pt x="1042591" y="2492041"/>
                  </a:lnTo>
                  <a:cubicBezTo>
                    <a:pt x="985783" y="2511801"/>
                    <a:pt x="926312" y="2511659"/>
                    <a:pt x="865868" y="2499409"/>
                  </a:cubicBezTo>
                  <a:cubicBezTo>
                    <a:pt x="817188" y="2489724"/>
                    <a:pt x="763453" y="2466135"/>
                    <a:pt x="719426" y="2430182"/>
                  </a:cubicBezTo>
                  <a:lnTo>
                    <a:pt x="689869" y="2397459"/>
                  </a:lnTo>
                  <a:lnTo>
                    <a:pt x="687182" y="2418320"/>
                  </a:lnTo>
                  <a:cubicBezTo>
                    <a:pt x="692558" y="2484229"/>
                    <a:pt x="714538" y="2546708"/>
                    <a:pt x="760823" y="2590105"/>
                  </a:cubicBezTo>
                  <a:cubicBezTo>
                    <a:pt x="807108" y="2633502"/>
                    <a:pt x="915896" y="2664808"/>
                    <a:pt x="964895" y="2678700"/>
                  </a:cubicBezTo>
                  <a:cubicBezTo>
                    <a:pt x="1013894" y="2692592"/>
                    <a:pt x="1027189" y="2670418"/>
                    <a:pt x="1054815" y="2673458"/>
                  </a:cubicBezTo>
                  <a:cubicBezTo>
                    <a:pt x="1082441" y="2676498"/>
                    <a:pt x="1112152" y="2667612"/>
                    <a:pt x="1130649" y="2696939"/>
                  </a:cubicBezTo>
                  <a:cubicBezTo>
                    <a:pt x="1160777" y="2745688"/>
                    <a:pt x="1174418" y="2766481"/>
                    <a:pt x="1211588" y="2802653"/>
                  </a:cubicBezTo>
                  <a:cubicBezTo>
                    <a:pt x="1270033" y="2835234"/>
                    <a:pt x="1252528" y="2781813"/>
                    <a:pt x="1314357" y="2805982"/>
                  </a:cubicBezTo>
                  <a:cubicBezTo>
                    <a:pt x="1376186" y="2830151"/>
                    <a:pt x="1489559" y="2941926"/>
                    <a:pt x="1582565" y="2947668"/>
                  </a:cubicBezTo>
                  <a:cubicBezTo>
                    <a:pt x="1675571" y="2953410"/>
                    <a:pt x="1794353" y="2950522"/>
                    <a:pt x="1872394" y="2840437"/>
                  </a:cubicBezTo>
                  <a:cubicBezTo>
                    <a:pt x="1878711" y="2889202"/>
                    <a:pt x="1817756" y="2956203"/>
                    <a:pt x="1765658" y="2986896"/>
                  </a:cubicBezTo>
                  <a:cubicBezTo>
                    <a:pt x="1713560" y="3017589"/>
                    <a:pt x="1633525" y="3033448"/>
                    <a:pt x="1559806" y="3024598"/>
                  </a:cubicBezTo>
                  <a:cubicBezTo>
                    <a:pt x="1486087" y="3015748"/>
                    <a:pt x="1421172" y="2929609"/>
                    <a:pt x="1323343" y="2933795"/>
                  </a:cubicBezTo>
                  <a:cubicBezTo>
                    <a:pt x="1187104" y="2939625"/>
                    <a:pt x="1077664" y="2822223"/>
                    <a:pt x="1018886" y="2795305"/>
                  </a:cubicBezTo>
                  <a:cubicBezTo>
                    <a:pt x="1004775" y="2772835"/>
                    <a:pt x="992009" y="2769223"/>
                    <a:pt x="970675" y="2772285"/>
                  </a:cubicBezTo>
                  <a:cubicBezTo>
                    <a:pt x="808575" y="2799626"/>
                    <a:pt x="635899" y="2663143"/>
                    <a:pt x="620567" y="2513611"/>
                  </a:cubicBezTo>
                  <a:cubicBezTo>
                    <a:pt x="611368" y="2425796"/>
                    <a:pt x="566411" y="2425442"/>
                    <a:pt x="512110" y="2412141"/>
                  </a:cubicBezTo>
                  <a:cubicBezTo>
                    <a:pt x="438756" y="2394088"/>
                    <a:pt x="368063" y="2366129"/>
                    <a:pt x="309550" y="2318730"/>
                  </a:cubicBezTo>
                  <a:cubicBezTo>
                    <a:pt x="238840" y="2262195"/>
                    <a:pt x="210034" y="2194205"/>
                    <a:pt x="271890" y="2103679"/>
                  </a:cubicBezTo>
                  <a:cubicBezTo>
                    <a:pt x="253137" y="2054838"/>
                    <a:pt x="235185" y="2063187"/>
                    <a:pt x="197030" y="2025682"/>
                  </a:cubicBezTo>
                  <a:cubicBezTo>
                    <a:pt x="128723" y="1995751"/>
                    <a:pt x="73125" y="1936387"/>
                    <a:pt x="42961" y="1878648"/>
                  </a:cubicBezTo>
                  <a:cubicBezTo>
                    <a:pt x="4626" y="1805901"/>
                    <a:pt x="-12567" y="1728759"/>
                    <a:pt x="10241" y="1645877"/>
                  </a:cubicBezTo>
                  <a:cubicBezTo>
                    <a:pt x="23926" y="1594243"/>
                    <a:pt x="101029" y="1515138"/>
                    <a:pt x="149602" y="1507488"/>
                  </a:cubicBezTo>
                  <a:cubicBezTo>
                    <a:pt x="111914" y="1557803"/>
                    <a:pt x="69081" y="1605454"/>
                    <a:pt x="69504" y="1674797"/>
                  </a:cubicBezTo>
                  <a:cubicBezTo>
                    <a:pt x="71297" y="1801097"/>
                    <a:pt x="146253" y="1944116"/>
                    <a:pt x="279249" y="1988992"/>
                  </a:cubicBezTo>
                  <a:cubicBezTo>
                    <a:pt x="291110" y="1993414"/>
                    <a:pt x="306510" y="2001156"/>
                    <a:pt x="316193" y="1991729"/>
                  </a:cubicBezTo>
                  <a:lnTo>
                    <a:pt x="319053" y="1985609"/>
                  </a:lnTo>
                  <a:lnTo>
                    <a:pt x="307569" y="1949900"/>
                  </a:lnTo>
                  <a:lnTo>
                    <a:pt x="306486" y="1940694"/>
                  </a:lnTo>
                  <a:lnTo>
                    <a:pt x="302243" y="1937639"/>
                  </a:lnTo>
                  <a:cubicBezTo>
                    <a:pt x="298549" y="1932640"/>
                    <a:pt x="296164" y="1926689"/>
                    <a:pt x="294636" y="1920784"/>
                  </a:cubicBezTo>
                  <a:cubicBezTo>
                    <a:pt x="272479" y="1823261"/>
                    <a:pt x="259083" y="1725162"/>
                    <a:pt x="293312" y="1627034"/>
                  </a:cubicBezTo>
                  <a:cubicBezTo>
                    <a:pt x="308715" y="1582637"/>
                    <a:pt x="339937" y="1548900"/>
                    <a:pt x="380880" y="1526015"/>
                  </a:cubicBezTo>
                  <a:cubicBezTo>
                    <a:pt x="376288" y="1494014"/>
                    <a:pt x="339898" y="1486987"/>
                    <a:pt x="329214" y="1459943"/>
                  </a:cubicBezTo>
                  <a:cubicBezTo>
                    <a:pt x="326927" y="1458230"/>
                    <a:pt x="324640" y="1456517"/>
                    <a:pt x="321211" y="1456328"/>
                  </a:cubicBezTo>
                  <a:cubicBezTo>
                    <a:pt x="249349" y="1387031"/>
                    <a:pt x="228901" y="1282459"/>
                    <a:pt x="268085" y="1185660"/>
                  </a:cubicBezTo>
                  <a:cubicBezTo>
                    <a:pt x="271555" y="1252524"/>
                    <a:pt x="272694" y="1246237"/>
                    <a:pt x="281857" y="1276902"/>
                  </a:cubicBezTo>
                  <a:cubicBezTo>
                    <a:pt x="317172" y="1394990"/>
                    <a:pt x="409402" y="1440273"/>
                    <a:pt x="517812" y="1465542"/>
                  </a:cubicBezTo>
                  <a:cubicBezTo>
                    <a:pt x="548106" y="1472762"/>
                    <a:pt x="580302" y="1474266"/>
                    <a:pt x="611355" y="1477295"/>
                  </a:cubicBezTo>
                  <a:lnTo>
                    <a:pt x="611703" y="1480155"/>
                  </a:lnTo>
                  <a:cubicBezTo>
                    <a:pt x="611841" y="1479392"/>
                    <a:pt x="611980" y="1478629"/>
                    <a:pt x="612118" y="1477866"/>
                  </a:cubicBezTo>
                  <a:cubicBezTo>
                    <a:pt x="652544" y="1464411"/>
                    <a:pt x="666181" y="1453651"/>
                    <a:pt x="662263" y="1427900"/>
                  </a:cubicBezTo>
                  <a:lnTo>
                    <a:pt x="662059" y="1427220"/>
                  </a:lnTo>
                  <a:cubicBezTo>
                    <a:pt x="662006" y="1427143"/>
                    <a:pt x="661954" y="1427065"/>
                    <a:pt x="661901" y="1426988"/>
                  </a:cubicBezTo>
                  <a:cubicBezTo>
                    <a:pt x="661918" y="1426946"/>
                    <a:pt x="661934" y="1426904"/>
                    <a:pt x="661951" y="1426862"/>
                  </a:cubicBezTo>
                  <a:lnTo>
                    <a:pt x="652834" y="1396497"/>
                  </a:lnTo>
                  <a:cubicBezTo>
                    <a:pt x="647493" y="1382975"/>
                    <a:pt x="642913" y="1370024"/>
                    <a:pt x="637570" y="1356501"/>
                  </a:cubicBezTo>
                  <a:cubicBezTo>
                    <a:pt x="570412" y="1191951"/>
                    <a:pt x="708814" y="1042132"/>
                    <a:pt x="842912" y="1018808"/>
                  </a:cubicBezTo>
                  <a:close/>
                  <a:moveTo>
                    <a:pt x="2516775" y="2091376"/>
                  </a:moveTo>
                  <a:cubicBezTo>
                    <a:pt x="2495574" y="2331493"/>
                    <a:pt x="2292563" y="2308620"/>
                    <a:pt x="2238033" y="2334816"/>
                  </a:cubicBezTo>
                  <a:cubicBezTo>
                    <a:pt x="2220490" y="2307394"/>
                    <a:pt x="2198567" y="2282643"/>
                    <a:pt x="2189593" y="2248549"/>
                  </a:cubicBezTo>
                  <a:cubicBezTo>
                    <a:pt x="2386029" y="2299292"/>
                    <a:pt x="2488309" y="2200197"/>
                    <a:pt x="2516775" y="2091376"/>
                  </a:cubicBezTo>
                  <a:close/>
                  <a:moveTo>
                    <a:pt x="687254" y="678482"/>
                  </a:moveTo>
                  <a:cubicBezTo>
                    <a:pt x="590827" y="736398"/>
                    <a:pt x="524490" y="862415"/>
                    <a:pt x="628419" y="1036658"/>
                  </a:cubicBezTo>
                  <a:cubicBezTo>
                    <a:pt x="593178" y="1037633"/>
                    <a:pt x="563261" y="1023554"/>
                    <a:pt x="532013" y="1014429"/>
                  </a:cubicBezTo>
                  <a:cubicBezTo>
                    <a:pt x="541818" y="954734"/>
                    <a:pt x="462786" y="766345"/>
                    <a:pt x="687254" y="678482"/>
                  </a:cubicBezTo>
                  <a:close/>
                  <a:moveTo>
                    <a:pt x="2205214" y="1800491"/>
                  </a:moveTo>
                  <a:lnTo>
                    <a:pt x="2255363" y="1871953"/>
                  </a:lnTo>
                  <a:cubicBezTo>
                    <a:pt x="2309470" y="1946510"/>
                    <a:pt x="2369947" y="2014123"/>
                    <a:pt x="2466834" y="2042067"/>
                  </a:cubicBezTo>
                  <a:cubicBezTo>
                    <a:pt x="2430483" y="2096953"/>
                    <a:pt x="2384582" y="2113746"/>
                    <a:pt x="2319038" y="2093212"/>
                  </a:cubicBezTo>
                  <a:cubicBezTo>
                    <a:pt x="2248443" y="2070682"/>
                    <a:pt x="2198837" y="2023707"/>
                    <a:pt x="2156726" y="1968287"/>
                  </a:cubicBezTo>
                  <a:lnTo>
                    <a:pt x="2119546" y="1914861"/>
                  </a:lnTo>
                  <a:lnTo>
                    <a:pt x="2205214" y="1800491"/>
                  </a:lnTo>
                  <a:close/>
                  <a:moveTo>
                    <a:pt x="1058864" y="897328"/>
                  </a:moveTo>
                  <a:cubicBezTo>
                    <a:pt x="1033361" y="937730"/>
                    <a:pt x="1005572" y="976418"/>
                    <a:pt x="973209" y="1011681"/>
                  </a:cubicBezTo>
                  <a:cubicBezTo>
                    <a:pt x="882895" y="984495"/>
                    <a:pt x="796387" y="950639"/>
                    <a:pt x="741092" y="868758"/>
                  </a:cubicBezTo>
                  <a:cubicBezTo>
                    <a:pt x="702956" y="811631"/>
                    <a:pt x="706165" y="762861"/>
                    <a:pt x="748615" y="712543"/>
                  </a:cubicBezTo>
                  <a:cubicBezTo>
                    <a:pt x="820694" y="826037"/>
                    <a:pt x="942253" y="857585"/>
                    <a:pt x="1058864" y="897328"/>
                  </a:cubicBezTo>
                  <a:close/>
                  <a:moveTo>
                    <a:pt x="1948708" y="1321566"/>
                  </a:moveTo>
                  <a:cubicBezTo>
                    <a:pt x="1987791" y="1371071"/>
                    <a:pt x="2007836" y="1439639"/>
                    <a:pt x="2096045" y="1452158"/>
                  </a:cubicBezTo>
                  <a:cubicBezTo>
                    <a:pt x="2029199" y="1484203"/>
                    <a:pt x="1978166" y="1517382"/>
                    <a:pt x="1919841" y="1466554"/>
                  </a:cubicBezTo>
                  <a:cubicBezTo>
                    <a:pt x="1906691" y="1455513"/>
                    <a:pt x="1893165" y="1456093"/>
                    <a:pt x="1885365" y="1472861"/>
                  </a:cubicBezTo>
                  <a:lnTo>
                    <a:pt x="1879629" y="1489302"/>
                  </a:lnTo>
                  <a:lnTo>
                    <a:pt x="1908915" y="1464113"/>
                  </a:lnTo>
                  <a:cubicBezTo>
                    <a:pt x="1898047" y="1484090"/>
                    <a:pt x="1885264" y="1502368"/>
                    <a:pt x="1878082" y="1523336"/>
                  </a:cubicBezTo>
                  <a:cubicBezTo>
                    <a:pt x="1862380" y="1568070"/>
                    <a:pt x="1865176" y="1616394"/>
                    <a:pt x="1882487" y="1659934"/>
                  </a:cubicBezTo>
                  <a:lnTo>
                    <a:pt x="1908811" y="1703873"/>
                  </a:lnTo>
                  <a:lnTo>
                    <a:pt x="1939526" y="1677454"/>
                  </a:lnTo>
                  <a:cubicBezTo>
                    <a:pt x="1934092" y="1687443"/>
                    <a:pt x="1928180" y="1697007"/>
                    <a:pt x="1922727" y="1706694"/>
                  </a:cubicBezTo>
                  <a:lnTo>
                    <a:pt x="1917366" y="1718150"/>
                  </a:lnTo>
                  <a:lnTo>
                    <a:pt x="1918838" y="1720608"/>
                  </a:lnTo>
                  <a:cubicBezTo>
                    <a:pt x="1934252" y="1738939"/>
                    <a:pt x="1952796" y="1755027"/>
                    <a:pt x="1973972" y="1767825"/>
                  </a:cubicBezTo>
                  <a:cubicBezTo>
                    <a:pt x="2005363" y="1787120"/>
                    <a:pt x="2037757" y="1803031"/>
                    <a:pt x="2071636" y="1813568"/>
                  </a:cubicBezTo>
                  <a:lnTo>
                    <a:pt x="2173989" y="1826528"/>
                  </a:lnTo>
                  <a:lnTo>
                    <a:pt x="2117479" y="1890255"/>
                  </a:lnTo>
                  <a:lnTo>
                    <a:pt x="2048930" y="1880940"/>
                  </a:lnTo>
                  <a:cubicBezTo>
                    <a:pt x="1997077" y="1868155"/>
                    <a:pt x="1951369" y="1843250"/>
                    <a:pt x="1912220" y="1805984"/>
                  </a:cubicBezTo>
                  <a:lnTo>
                    <a:pt x="1900395" y="1792735"/>
                  </a:lnTo>
                  <a:lnTo>
                    <a:pt x="1898516" y="1805424"/>
                  </a:lnTo>
                  <a:cubicBezTo>
                    <a:pt x="1901217" y="1874770"/>
                    <a:pt x="1941056" y="1942772"/>
                    <a:pt x="2004583" y="1981166"/>
                  </a:cubicBezTo>
                  <a:cubicBezTo>
                    <a:pt x="2035974" y="2000461"/>
                    <a:pt x="2068368" y="2016372"/>
                    <a:pt x="2102247" y="2026909"/>
                  </a:cubicBezTo>
                  <a:lnTo>
                    <a:pt x="2204600" y="2039869"/>
                  </a:lnTo>
                  <a:lnTo>
                    <a:pt x="2148090" y="2103596"/>
                  </a:lnTo>
                  <a:lnTo>
                    <a:pt x="2144005" y="2103041"/>
                  </a:lnTo>
                  <a:lnTo>
                    <a:pt x="2136123" y="2142932"/>
                  </a:lnTo>
                  <a:cubicBezTo>
                    <a:pt x="2104809" y="2248339"/>
                    <a:pt x="2012678" y="2343337"/>
                    <a:pt x="1880081" y="2329702"/>
                  </a:cubicBezTo>
                  <a:cubicBezTo>
                    <a:pt x="1865602" y="2328377"/>
                    <a:pt x="1851886" y="2327624"/>
                    <a:pt x="1837407" y="2326300"/>
                  </a:cubicBezTo>
                  <a:lnTo>
                    <a:pt x="1811492" y="2326128"/>
                  </a:lnTo>
                  <a:lnTo>
                    <a:pt x="1813930" y="2322872"/>
                  </a:lnTo>
                  <a:lnTo>
                    <a:pt x="1765779" y="2311874"/>
                  </a:lnTo>
                  <a:cubicBezTo>
                    <a:pt x="1728808" y="2299546"/>
                    <a:pt x="1693743" y="2279860"/>
                    <a:pt x="1660705" y="2252690"/>
                  </a:cubicBezTo>
                  <a:cubicBezTo>
                    <a:pt x="1650648" y="2245163"/>
                    <a:pt x="1638662" y="2241401"/>
                    <a:pt x="1627276" y="2234380"/>
                  </a:cubicBezTo>
                  <a:cubicBezTo>
                    <a:pt x="1590951" y="2206206"/>
                    <a:pt x="1492281" y="2051479"/>
                    <a:pt x="1627573" y="1891126"/>
                  </a:cubicBezTo>
                  <a:cubicBezTo>
                    <a:pt x="1620125" y="1918205"/>
                    <a:pt x="1610133" y="1943983"/>
                    <a:pt x="1607040" y="1970917"/>
                  </a:cubicBezTo>
                  <a:cubicBezTo>
                    <a:pt x="1592989" y="2086111"/>
                    <a:pt x="1665064" y="2191944"/>
                    <a:pt x="1771834" y="2221675"/>
                  </a:cubicBezTo>
                  <a:cubicBezTo>
                    <a:pt x="1811480" y="2233070"/>
                    <a:pt x="1851451" y="2240173"/>
                    <a:pt x="1891816" y="2240499"/>
                  </a:cubicBezTo>
                  <a:lnTo>
                    <a:pt x="2009321" y="2219514"/>
                  </a:lnTo>
                  <a:lnTo>
                    <a:pt x="1999139" y="2239396"/>
                  </a:lnTo>
                  <a:lnTo>
                    <a:pt x="1999567" y="2239296"/>
                  </a:lnTo>
                  <a:cubicBezTo>
                    <a:pt x="2014742" y="2234131"/>
                    <a:pt x="2029704" y="2227264"/>
                    <a:pt x="2044414" y="2218349"/>
                  </a:cubicBezTo>
                  <a:cubicBezTo>
                    <a:pt x="2078501" y="2197468"/>
                    <a:pt x="2102297" y="2171259"/>
                    <a:pt x="2118423" y="2140793"/>
                  </a:cubicBezTo>
                  <a:lnTo>
                    <a:pt x="2133501" y="2101613"/>
                  </a:lnTo>
                  <a:lnTo>
                    <a:pt x="2079542" y="2094281"/>
                  </a:lnTo>
                  <a:cubicBezTo>
                    <a:pt x="2010404" y="2077235"/>
                    <a:pt x="1952191" y="2038640"/>
                    <a:pt x="1905884" y="1977931"/>
                  </a:cubicBezTo>
                  <a:cubicBezTo>
                    <a:pt x="1898710" y="1969292"/>
                    <a:pt x="1889274" y="1963202"/>
                    <a:pt x="1880896" y="1954633"/>
                  </a:cubicBezTo>
                  <a:cubicBezTo>
                    <a:pt x="1864805" y="1934631"/>
                    <a:pt x="1836648" y="1868502"/>
                    <a:pt x="1852220" y="1798502"/>
                  </a:cubicBezTo>
                  <a:lnTo>
                    <a:pt x="1867058" y="1756931"/>
                  </a:lnTo>
                  <a:lnTo>
                    <a:pt x="1850284" y="1741292"/>
                  </a:lnTo>
                  <a:cubicBezTo>
                    <a:pt x="1843848" y="1733291"/>
                    <a:pt x="1835481" y="1717910"/>
                    <a:pt x="1828755" y="1697853"/>
                  </a:cubicBezTo>
                  <a:lnTo>
                    <a:pt x="1817427" y="1628566"/>
                  </a:lnTo>
                  <a:lnTo>
                    <a:pt x="1795832" y="1673156"/>
                  </a:lnTo>
                  <a:cubicBezTo>
                    <a:pt x="1728242" y="1775737"/>
                    <a:pt x="1599455" y="1767029"/>
                    <a:pt x="1557706" y="1787085"/>
                  </a:cubicBezTo>
                  <a:cubicBezTo>
                    <a:pt x="1540163" y="1759664"/>
                    <a:pt x="1518240" y="1734913"/>
                    <a:pt x="1509266" y="1700819"/>
                  </a:cubicBezTo>
                  <a:cubicBezTo>
                    <a:pt x="1656593" y="1738875"/>
                    <a:pt x="1750958" y="1692650"/>
                    <a:pt x="1800941" y="1621248"/>
                  </a:cubicBezTo>
                  <a:lnTo>
                    <a:pt x="1813578" y="1599019"/>
                  </a:lnTo>
                  <a:lnTo>
                    <a:pt x="1819910" y="1600565"/>
                  </a:lnTo>
                  <a:lnTo>
                    <a:pt x="1821608" y="1585161"/>
                  </a:lnTo>
                  <a:lnTo>
                    <a:pt x="1823154" y="1580831"/>
                  </a:lnTo>
                  <a:lnTo>
                    <a:pt x="1792216" y="1559883"/>
                  </a:lnTo>
                  <a:cubicBezTo>
                    <a:pt x="1766868" y="1540896"/>
                    <a:pt x="1742234" y="1520956"/>
                    <a:pt x="1717932" y="1500968"/>
                  </a:cubicBezTo>
                  <a:cubicBezTo>
                    <a:pt x="1726310" y="1492963"/>
                    <a:pt x="1737547" y="1490670"/>
                    <a:pt x="1748406" y="1490472"/>
                  </a:cubicBezTo>
                  <a:cubicBezTo>
                    <a:pt x="1835844" y="1488133"/>
                    <a:pt x="1896589" y="1446757"/>
                    <a:pt x="1926827" y="1363489"/>
                  </a:cubicBezTo>
                  <a:cubicBezTo>
                    <a:pt x="1931581" y="1349199"/>
                    <a:pt x="1931760" y="1331482"/>
                    <a:pt x="1948708" y="1321566"/>
                  </a:cubicBezTo>
                  <a:close/>
                  <a:moveTo>
                    <a:pt x="868204" y="327279"/>
                  </a:moveTo>
                  <a:cubicBezTo>
                    <a:pt x="857931" y="350526"/>
                    <a:pt x="845372" y="372061"/>
                    <a:pt x="839290" y="396067"/>
                  </a:cubicBezTo>
                  <a:cubicBezTo>
                    <a:pt x="812493" y="498572"/>
                    <a:pt x="869331" y="610170"/>
                    <a:pt x="968231" y="659259"/>
                  </a:cubicBezTo>
                  <a:cubicBezTo>
                    <a:pt x="1041595" y="696361"/>
                    <a:pt x="1118190" y="718031"/>
                    <a:pt x="1200860" y="706168"/>
                  </a:cubicBezTo>
                  <a:lnTo>
                    <a:pt x="1143757" y="782404"/>
                  </a:lnTo>
                  <a:cubicBezTo>
                    <a:pt x="1030222" y="787808"/>
                    <a:pt x="934187" y="749196"/>
                    <a:pt x="858125" y="664851"/>
                  </a:cubicBezTo>
                  <a:cubicBezTo>
                    <a:pt x="849356" y="655903"/>
                    <a:pt x="838303" y="650004"/>
                    <a:pt x="828202" y="641247"/>
                  </a:cubicBezTo>
                  <a:cubicBezTo>
                    <a:pt x="796645" y="608025"/>
                    <a:pt x="719972" y="446244"/>
                    <a:pt x="868204" y="327279"/>
                  </a:cubicBezTo>
                  <a:close/>
                  <a:moveTo>
                    <a:pt x="2657066" y="1197247"/>
                  </a:moveTo>
                  <a:lnTo>
                    <a:pt x="2663296" y="1206222"/>
                  </a:lnTo>
                  <a:lnTo>
                    <a:pt x="2650270" y="1206320"/>
                  </a:lnTo>
                  <a:lnTo>
                    <a:pt x="2657066" y="1197247"/>
                  </a:lnTo>
                  <a:close/>
                  <a:moveTo>
                    <a:pt x="3030338" y="1431166"/>
                  </a:moveTo>
                  <a:cubicBezTo>
                    <a:pt x="3015921" y="1529854"/>
                    <a:pt x="2986987" y="1565305"/>
                    <a:pt x="2903938" y="1579263"/>
                  </a:cubicBezTo>
                  <a:cubicBezTo>
                    <a:pt x="2873270" y="1583663"/>
                    <a:pt x="2842028" y="1584063"/>
                    <a:pt x="2811168" y="1587131"/>
                  </a:cubicBezTo>
                  <a:cubicBezTo>
                    <a:pt x="2799736" y="1583328"/>
                    <a:pt x="2787350" y="1577620"/>
                    <a:pt x="2775539" y="1575913"/>
                  </a:cubicBezTo>
                  <a:cubicBezTo>
                    <a:pt x="2718478" y="1567090"/>
                    <a:pt x="2664937" y="1550788"/>
                    <a:pt x="2614417" y="1527673"/>
                  </a:cubicBezTo>
                  <a:lnTo>
                    <a:pt x="2474755" y="1440641"/>
                  </a:lnTo>
                  <a:lnTo>
                    <a:pt x="2543000" y="1349530"/>
                  </a:lnTo>
                  <a:lnTo>
                    <a:pt x="2704508" y="1424676"/>
                  </a:lnTo>
                  <a:cubicBezTo>
                    <a:pt x="2761836" y="1443667"/>
                    <a:pt x="2821279" y="1456061"/>
                    <a:pt x="2882339" y="1461929"/>
                  </a:cubicBezTo>
                  <a:cubicBezTo>
                    <a:pt x="2932825" y="1467612"/>
                    <a:pt x="2986737" y="1468722"/>
                    <a:pt x="3030338" y="1431166"/>
                  </a:cubicBezTo>
                  <a:close/>
                  <a:moveTo>
                    <a:pt x="1176421" y="0"/>
                  </a:moveTo>
                  <a:cubicBezTo>
                    <a:pt x="1152640" y="52402"/>
                    <a:pt x="1168865" y="103826"/>
                    <a:pt x="1188515" y="150678"/>
                  </a:cubicBezTo>
                  <a:cubicBezTo>
                    <a:pt x="1234115" y="264568"/>
                    <a:pt x="1302948" y="364919"/>
                    <a:pt x="1394438" y="447731"/>
                  </a:cubicBezTo>
                  <a:lnTo>
                    <a:pt x="1326486" y="538450"/>
                  </a:lnTo>
                  <a:cubicBezTo>
                    <a:pt x="1231957" y="472405"/>
                    <a:pt x="1158183" y="389774"/>
                    <a:pt x="1109160" y="285219"/>
                  </a:cubicBezTo>
                  <a:cubicBezTo>
                    <a:pt x="1104200" y="274364"/>
                    <a:pt x="1095240" y="264083"/>
                    <a:pt x="1088376" y="254181"/>
                  </a:cubicBezTo>
                  <a:cubicBezTo>
                    <a:pt x="1082643" y="223704"/>
                    <a:pt x="1074242" y="193610"/>
                    <a:pt x="1069841" y="162942"/>
                  </a:cubicBezTo>
                  <a:cubicBezTo>
                    <a:pt x="1059884" y="79319"/>
                    <a:pt x="1085769" y="41584"/>
                    <a:pt x="1176421" y="0"/>
                  </a:cubicBezTo>
                  <a:close/>
                  <a:moveTo>
                    <a:pt x="2074059" y="622382"/>
                  </a:moveTo>
                  <a:cubicBezTo>
                    <a:pt x="2069309" y="641435"/>
                    <a:pt x="2052357" y="646589"/>
                    <a:pt x="2039980" y="655169"/>
                  </a:cubicBezTo>
                  <a:cubicBezTo>
                    <a:pt x="1968574" y="707601"/>
                    <a:pt x="1945948" y="777529"/>
                    <a:pt x="1968289" y="862097"/>
                  </a:cubicBezTo>
                  <a:cubicBezTo>
                    <a:pt x="1971153" y="872573"/>
                    <a:pt x="1972112" y="884002"/>
                    <a:pt x="1966785" y="894292"/>
                  </a:cubicBezTo>
                  <a:cubicBezTo>
                    <a:pt x="1940771" y="876591"/>
                    <a:pt x="1914709" y="858558"/>
                    <a:pt x="1889360" y="839571"/>
                  </a:cubicBezTo>
                  <a:lnTo>
                    <a:pt x="1874609" y="827382"/>
                  </a:lnTo>
                  <a:lnTo>
                    <a:pt x="1876383" y="836472"/>
                  </a:lnTo>
                  <a:cubicBezTo>
                    <a:pt x="1876381" y="862244"/>
                    <a:pt x="1863144" y="886469"/>
                    <a:pt x="1856444" y="910904"/>
                  </a:cubicBezTo>
                  <a:cubicBezTo>
                    <a:pt x="1850931" y="929387"/>
                    <a:pt x="1843322" y="947489"/>
                    <a:pt x="1857429" y="965196"/>
                  </a:cubicBezTo>
                  <a:cubicBezTo>
                    <a:pt x="1899371" y="1015653"/>
                    <a:pt x="1956156" y="1041526"/>
                    <a:pt x="2016558" y="1064158"/>
                  </a:cubicBezTo>
                  <a:cubicBezTo>
                    <a:pt x="2056000" y="1078231"/>
                    <a:pt x="2082848" y="1056688"/>
                    <a:pt x="2112556" y="1040858"/>
                  </a:cubicBezTo>
                  <a:cubicBezTo>
                    <a:pt x="2127423" y="1054374"/>
                    <a:pt x="2128962" y="1079329"/>
                    <a:pt x="2148781" y="1089413"/>
                  </a:cubicBezTo>
                  <a:cubicBezTo>
                    <a:pt x="2168614" y="1123310"/>
                    <a:pt x="2153587" y="1160848"/>
                    <a:pt x="2161420" y="1196466"/>
                  </a:cubicBezTo>
                  <a:cubicBezTo>
                    <a:pt x="2197138" y="1350559"/>
                    <a:pt x="2277956" y="1425376"/>
                    <a:pt x="2445423" y="1454419"/>
                  </a:cubicBezTo>
                  <a:cubicBezTo>
                    <a:pt x="2454760" y="1457842"/>
                    <a:pt x="2469807" y="1453642"/>
                    <a:pt x="2469057" y="1472121"/>
                  </a:cubicBezTo>
                  <a:cubicBezTo>
                    <a:pt x="2450583" y="1480896"/>
                    <a:pt x="2430966" y="1486432"/>
                    <a:pt x="2410394" y="1490064"/>
                  </a:cubicBezTo>
                  <a:cubicBezTo>
                    <a:pt x="2337820" y="1501158"/>
                    <a:pt x="2333252" y="1507257"/>
                    <a:pt x="2337107" y="1581550"/>
                  </a:cubicBezTo>
                  <a:lnTo>
                    <a:pt x="2342804" y="1616802"/>
                  </a:lnTo>
                  <a:lnTo>
                    <a:pt x="2347317" y="1610776"/>
                  </a:lnTo>
                  <a:lnTo>
                    <a:pt x="2381405" y="1711111"/>
                  </a:lnTo>
                  <a:lnTo>
                    <a:pt x="2430032" y="1781159"/>
                  </a:lnTo>
                  <a:lnTo>
                    <a:pt x="2456217" y="1816330"/>
                  </a:lnTo>
                  <a:cubicBezTo>
                    <a:pt x="2531134" y="1897436"/>
                    <a:pt x="2654211" y="1920602"/>
                    <a:pt x="2745046" y="1866063"/>
                  </a:cubicBezTo>
                  <a:cubicBezTo>
                    <a:pt x="2766374" y="1853477"/>
                    <a:pt x="2783508" y="1835369"/>
                    <a:pt x="2802929" y="1818974"/>
                  </a:cubicBezTo>
                  <a:cubicBezTo>
                    <a:pt x="2730443" y="1994676"/>
                    <a:pt x="2553630" y="1966587"/>
                    <a:pt x="2512876" y="1945644"/>
                  </a:cubicBezTo>
                  <a:cubicBezTo>
                    <a:pt x="2501631" y="1938413"/>
                    <a:pt x="2492863" y="1929464"/>
                    <a:pt x="2481810" y="1923566"/>
                  </a:cubicBezTo>
                  <a:cubicBezTo>
                    <a:pt x="2405064" y="1886608"/>
                    <a:pt x="2349843" y="1831636"/>
                    <a:pt x="2315751" y="1759853"/>
                  </a:cubicBezTo>
                  <a:lnTo>
                    <a:pt x="2311255" y="1747006"/>
                  </a:lnTo>
                  <a:lnTo>
                    <a:pt x="2286633" y="1691311"/>
                  </a:lnTo>
                  <a:cubicBezTo>
                    <a:pt x="2264699" y="1628469"/>
                    <a:pt x="2261945" y="1563927"/>
                    <a:pt x="2299909" y="1497752"/>
                  </a:cubicBezTo>
                  <a:cubicBezTo>
                    <a:pt x="2266373" y="1486914"/>
                    <a:pt x="2233981" y="1474552"/>
                    <a:pt x="2206345" y="1452662"/>
                  </a:cubicBezTo>
                  <a:cubicBezTo>
                    <a:pt x="2124391" y="1388895"/>
                    <a:pt x="2080904" y="1303958"/>
                    <a:pt x="2072269" y="1201093"/>
                  </a:cubicBezTo>
                  <a:cubicBezTo>
                    <a:pt x="2069010" y="1168901"/>
                    <a:pt x="2059096" y="1156715"/>
                    <a:pt x="2023472" y="1155022"/>
                  </a:cubicBezTo>
                  <a:cubicBezTo>
                    <a:pt x="1946890" y="1152403"/>
                    <a:pt x="1872764" y="1119492"/>
                    <a:pt x="1812353" y="1082572"/>
                  </a:cubicBezTo>
                  <a:cubicBezTo>
                    <a:pt x="1688005" y="1005496"/>
                    <a:pt x="1553212" y="1021009"/>
                    <a:pt x="1471695" y="1113080"/>
                  </a:cubicBezTo>
                  <a:lnTo>
                    <a:pt x="1442475" y="1155537"/>
                  </a:lnTo>
                  <a:lnTo>
                    <a:pt x="1417413" y="1241357"/>
                  </a:lnTo>
                  <a:cubicBezTo>
                    <a:pt x="1413409" y="1281525"/>
                    <a:pt x="1416187" y="1322027"/>
                    <a:pt x="1423265" y="1362666"/>
                  </a:cubicBezTo>
                  <a:cubicBezTo>
                    <a:pt x="1441379" y="1472008"/>
                    <a:pt x="1538876" y="1555013"/>
                    <a:pt x="1654912" y="1553391"/>
                  </a:cubicBezTo>
                  <a:cubicBezTo>
                    <a:pt x="1682022" y="1553204"/>
                    <a:pt x="1708722" y="1546033"/>
                    <a:pt x="1736445" y="1541531"/>
                  </a:cubicBezTo>
                  <a:cubicBezTo>
                    <a:pt x="1627737" y="1614857"/>
                    <a:pt x="1531011" y="1597554"/>
                    <a:pt x="1467866" y="1564711"/>
                  </a:cubicBezTo>
                  <a:lnTo>
                    <a:pt x="1462696" y="1561492"/>
                  </a:lnTo>
                  <a:lnTo>
                    <a:pt x="1457674" y="1588601"/>
                  </a:lnTo>
                  <a:cubicBezTo>
                    <a:pt x="1428304" y="1696604"/>
                    <a:pt x="1335114" y="1795890"/>
                    <a:pt x="1199754" y="1781972"/>
                  </a:cubicBezTo>
                  <a:cubicBezTo>
                    <a:pt x="1185275" y="1780647"/>
                    <a:pt x="1171559" y="1779893"/>
                    <a:pt x="1157080" y="1778569"/>
                  </a:cubicBezTo>
                  <a:lnTo>
                    <a:pt x="1131165" y="1778397"/>
                  </a:lnTo>
                  <a:lnTo>
                    <a:pt x="1188760" y="1701505"/>
                  </a:lnTo>
                  <a:lnTo>
                    <a:pt x="1273118" y="1702298"/>
                  </a:lnTo>
                  <a:cubicBezTo>
                    <a:pt x="1304239" y="1698087"/>
                    <a:pt x="1334666" y="1688448"/>
                    <a:pt x="1364088" y="1670618"/>
                  </a:cubicBezTo>
                  <a:cubicBezTo>
                    <a:pt x="1402435" y="1647128"/>
                    <a:pt x="1427758" y="1616894"/>
                    <a:pt x="1443789" y="1581441"/>
                  </a:cubicBezTo>
                  <a:lnTo>
                    <a:pt x="1452947" y="1555423"/>
                  </a:lnTo>
                  <a:lnTo>
                    <a:pt x="1434181" y="1543741"/>
                  </a:lnTo>
                  <a:cubicBezTo>
                    <a:pt x="1414642" y="1529318"/>
                    <a:pt x="1401166" y="1514813"/>
                    <a:pt x="1395137" y="1505029"/>
                  </a:cubicBezTo>
                  <a:cubicBezTo>
                    <a:pt x="1389377" y="1492955"/>
                    <a:pt x="1386921" y="1480635"/>
                    <a:pt x="1380516" y="1469830"/>
                  </a:cubicBezTo>
                  <a:cubicBezTo>
                    <a:pt x="1357045" y="1434070"/>
                    <a:pt x="1341231" y="1397096"/>
                    <a:pt x="1332937" y="1359016"/>
                  </a:cubicBezTo>
                  <a:lnTo>
                    <a:pt x="1331626" y="1347874"/>
                  </a:lnTo>
                  <a:lnTo>
                    <a:pt x="1272780" y="1404764"/>
                  </a:lnTo>
                  <a:lnTo>
                    <a:pt x="1193860" y="1391893"/>
                  </a:lnTo>
                  <a:cubicBezTo>
                    <a:pt x="1115435" y="1369902"/>
                    <a:pt x="1053113" y="1322841"/>
                    <a:pt x="1008134" y="1250070"/>
                  </a:cubicBezTo>
                  <a:cubicBezTo>
                    <a:pt x="1001048" y="1239697"/>
                    <a:pt x="990921" y="1232265"/>
                    <a:pt x="982412" y="1221942"/>
                  </a:cubicBezTo>
                  <a:cubicBezTo>
                    <a:pt x="957137" y="1183544"/>
                    <a:pt x="913742" y="1005238"/>
                    <a:pt x="1093583" y="897188"/>
                  </a:cubicBezTo>
                  <a:cubicBezTo>
                    <a:pt x="1077786" y="920410"/>
                    <a:pt x="1060002" y="941578"/>
                    <a:pt x="1048374" y="966069"/>
                  </a:cubicBezTo>
                  <a:cubicBezTo>
                    <a:pt x="997863" y="1070546"/>
                    <a:pt x="1031883" y="1193989"/>
                    <a:pt x="1123324" y="1256619"/>
                  </a:cubicBezTo>
                  <a:cubicBezTo>
                    <a:pt x="1157163" y="1280209"/>
                    <a:pt x="1192696" y="1299844"/>
                    <a:pt x="1230792" y="1313193"/>
                  </a:cubicBezTo>
                  <a:lnTo>
                    <a:pt x="1329324" y="1328309"/>
                  </a:lnTo>
                  <a:lnTo>
                    <a:pt x="1326119" y="1301081"/>
                  </a:lnTo>
                  <a:cubicBezTo>
                    <a:pt x="1325715" y="1281501"/>
                    <a:pt x="1327174" y="1261658"/>
                    <a:pt x="1330478" y="1241565"/>
                  </a:cubicBezTo>
                  <a:lnTo>
                    <a:pt x="1347395" y="1181539"/>
                  </a:lnTo>
                  <a:lnTo>
                    <a:pt x="1289273" y="1135853"/>
                  </a:lnTo>
                  <a:cubicBezTo>
                    <a:pt x="1267353" y="1115865"/>
                    <a:pt x="1239532" y="1102166"/>
                    <a:pt x="1231511" y="1069976"/>
                  </a:cubicBezTo>
                  <a:cubicBezTo>
                    <a:pt x="1239320" y="1067494"/>
                    <a:pt x="1247129" y="1065013"/>
                    <a:pt x="1254367" y="1063295"/>
                  </a:cubicBezTo>
                  <a:cubicBezTo>
                    <a:pt x="1298749" y="1054885"/>
                    <a:pt x="1336262" y="1031811"/>
                    <a:pt x="1356051" y="994271"/>
                  </a:cubicBezTo>
                  <a:cubicBezTo>
                    <a:pt x="1370322" y="965687"/>
                    <a:pt x="1331068" y="948185"/>
                    <a:pt x="1316957" y="925715"/>
                  </a:cubicBezTo>
                  <a:cubicBezTo>
                    <a:pt x="1308757" y="912432"/>
                    <a:pt x="1302331" y="898173"/>
                    <a:pt x="1297765" y="883688"/>
                  </a:cubicBezTo>
                  <a:lnTo>
                    <a:pt x="1289903" y="841227"/>
                  </a:lnTo>
                  <a:lnTo>
                    <a:pt x="1324580" y="794932"/>
                  </a:lnTo>
                  <a:cubicBezTo>
                    <a:pt x="1324679" y="795281"/>
                    <a:pt x="1324779" y="795630"/>
                    <a:pt x="1324878" y="795979"/>
                  </a:cubicBezTo>
                  <a:cubicBezTo>
                    <a:pt x="1332719" y="845885"/>
                    <a:pt x="1363219" y="878252"/>
                    <a:pt x="1400007" y="911757"/>
                  </a:cubicBezTo>
                  <a:cubicBezTo>
                    <a:pt x="1463287" y="968677"/>
                    <a:pt x="1538922" y="978918"/>
                    <a:pt x="1615887" y="984205"/>
                  </a:cubicBezTo>
                  <a:cubicBezTo>
                    <a:pt x="1727740" y="991970"/>
                    <a:pt x="1808778" y="937475"/>
                    <a:pt x="1841277" y="840131"/>
                  </a:cubicBezTo>
                  <a:lnTo>
                    <a:pt x="1849521" y="806651"/>
                  </a:lnTo>
                  <a:lnTo>
                    <a:pt x="1816219" y="779132"/>
                  </a:lnTo>
                  <a:cubicBezTo>
                    <a:pt x="1870517" y="787671"/>
                    <a:pt x="1909170" y="758310"/>
                    <a:pt x="1946679" y="725712"/>
                  </a:cubicBezTo>
                  <a:cubicBezTo>
                    <a:pt x="1960578" y="713511"/>
                    <a:pt x="1957331" y="700368"/>
                    <a:pt x="1943038" y="690853"/>
                  </a:cubicBezTo>
                  <a:cubicBezTo>
                    <a:pt x="1877861" y="649173"/>
                    <a:pt x="1895351" y="590870"/>
                    <a:pt x="1907308" y="517710"/>
                  </a:cubicBezTo>
                  <a:cubicBezTo>
                    <a:pt x="1944124" y="598841"/>
                    <a:pt x="2015562" y="598796"/>
                    <a:pt x="2074059" y="622382"/>
                  </a:cubicBezTo>
                  <a:close/>
                  <a:moveTo>
                    <a:pt x="3226038" y="1170010"/>
                  </a:moveTo>
                  <a:cubicBezTo>
                    <a:pt x="3143951" y="1298519"/>
                    <a:pt x="3127909" y="1272622"/>
                    <a:pt x="3039800" y="1363835"/>
                  </a:cubicBezTo>
                  <a:lnTo>
                    <a:pt x="2986179" y="1265779"/>
                  </a:lnTo>
                  <a:cubicBezTo>
                    <a:pt x="3107979" y="1230457"/>
                    <a:pt x="3061153" y="1288599"/>
                    <a:pt x="3226038" y="1170010"/>
                  </a:cubicBezTo>
                  <a:close/>
                  <a:moveTo>
                    <a:pt x="2599109" y="557336"/>
                  </a:moveTo>
                  <a:cubicBezTo>
                    <a:pt x="2602801" y="558762"/>
                    <a:pt x="2605517" y="561094"/>
                    <a:pt x="2605711" y="567191"/>
                  </a:cubicBezTo>
                  <a:cubicBezTo>
                    <a:pt x="2491827" y="622316"/>
                    <a:pt x="2446932" y="726737"/>
                    <a:pt x="2491393" y="846915"/>
                  </a:cubicBezTo>
                  <a:cubicBezTo>
                    <a:pt x="2518107" y="919289"/>
                    <a:pt x="2549202" y="988992"/>
                    <a:pt x="2621619" y="1033715"/>
                  </a:cubicBezTo>
                  <a:cubicBezTo>
                    <a:pt x="2664117" y="1059598"/>
                    <a:pt x="2703754" y="1079766"/>
                    <a:pt x="2753852" y="1073258"/>
                  </a:cubicBezTo>
                  <a:cubicBezTo>
                    <a:pt x="2764519" y="1071728"/>
                    <a:pt x="2776139" y="1072102"/>
                    <a:pt x="2785478" y="1080287"/>
                  </a:cubicBezTo>
                  <a:cubicBezTo>
                    <a:pt x="2759022" y="1118785"/>
                    <a:pt x="2691786" y="1133875"/>
                    <a:pt x="2631577" y="1117339"/>
                  </a:cubicBezTo>
                  <a:cubicBezTo>
                    <a:pt x="2606046" y="1110115"/>
                    <a:pt x="2578213" y="1077367"/>
                    <a:pt x="2554794" y="1099098"/>
                  </a:cubicBezTo>
                  <a:cubicBezTo>
                    <a:pt x="2524333" y="1128645"/>
                    <a:pt x="2512738" y="1171133"/>
                    <a:pt x="2517147" y="1216089"/>
                  </a:cubicBezTo>
                  <a:cubicBezTo>
                    <a:pt x="2517533" y="1223518"/>
                    <a:pt x="2517348" y="1231709"/>
                    <a:pt x="2517162" y="1239901"/>
                  </a:cubicBezTo>
                  <a:cubicBezTo>
                    <a:pt x="2484016" y="1241255"/>
                    <a:pt x="2463047" y="1218408"/>
                    <a:pt x="2437701" y="1202993"/>
                  </a:cubicBezTo>
                  <a:cubicBezTo>
                    <a:pt x="2395012" y="1175777"/>
                    <a:pt x="2357080" y="1139035"/>
                    <a:pt x="2308110" y="1120205"/>
                  </a:cubicBezTo>
                  <a:cubicBezTo>
                    <a:pt x="2308110" y="1120205"/>
                    <a:pt x="2308489" y="1118109"/>
                    <a:pt x="2309631" y="1116584"/>
                  </a:cubicBezTo>
                  <a:cubicBezTo>
                    <a:pt x="2310773" y="1115060"/>
                    <a:pt x="2312107" y="1114869"/>
                    <a:pt x="2313249" y="1113344"/>
                  </a:cubicBezTo>
                  <a:cubicBezTo>
                    <a:pt x="2479493" y="1010562"/>
                    <a:pt x="2486992" y="816247"/>
                    <a:pt x="2341752" y="686035"/>
                  </a:cubicBezTo>
                  <a:cubicBezTo>
                    <a:pt x="2289335" y="638443"/>
                    <a:pt x="2236909" y="576562"/>
                    <a:pt x="2212861" y="503806"/>
                  </a:cubicBezTo>
                  <a:cubicBezTo>
                    <a:pt x="2201220" y="470095"/>
                    <a:pt x="2186738" y="464008"/>
                    <a:pt x="2154928" y="469932"/>
                  </a:cubicBezTo>
                  <a:cubicBezTo>
                    <a:pt x="2053785" y="490569"/>
                    <a:pt x="1960048" y="472720"/>
                    <a:pt x="1875809" y="412002"/>
                  </a:cubicBezTo>
                  <a:cubicBezTo>
                    <a:pt x="1847032" y="391636"/>
                    <a:pt x="1826060" y="364027"/>
                    <a:pt x="1806230" y="334892"/>
                  </a:cubicBezTo>
                  <a:cubicBezTo>
                    <a:pt x="1735790" y="408278"/>
                    <a:pt x="1647782" y="411380"/>
                    <a:pt x="1556710" y="393148"/>
                  </a:cubicBezTo>
                  <a:cubicBezTo>
                    <a:pt x="1525846" y="386690"/>
                    <a:pt x="1515356" y="365742"/>
                    <a:pt x="1495496" y="288983"/>
                  </a:cubicBezTo>
                  <a:cubicBezTo>
                    <a:pt x="1567525" y="321514"/>
                    <a:pt x="1638403" y="341282"/>
                    <a:pt x="1715354" y="322756"/>
                  </a:cubicBezTo>
                  <a:cubicBezTo>
                    <a:pt x="1787733" y="305567"/>
                    <a:pt x="1792301" y="299468"/>
                    <a:pt x="1782541" y="226703"/>
                  </a:cubicBezTo>
                  <a:cubicBezTo>
                    <a:pt x="1780242" y="205939"/>
                    <a:pt x="1780039" y="185557"/>
                    <a:pt x="1783266" y="165361"/>
                  </a:cubicBezTo>
                  <a:cubicBezTo>
                    <a:pt x="1800788" y="159445"/>
                    <a:pt x="1800988" y="175066"/>
                    <a:pt x="1806899" y="183063"/>
                  </a:cubicBezTo>
                  <a:cubicBezTo>
                    <a:pt x="1881859" y="335608"/>
                    <a:pt x="1976382" y="392128"/>
                    <a:pt x="2134301" y="383077"/>
                  </a:cubicBezTo>
                  <a:cubicBezTo>
                    <a:pt x="2170685" y="380579"/>
                    <a:pt x="2202483" y="355603"/>
                    <a:pt x="2240589" y="365104"/>
                  </a:cubicBezTo>
                  <a:cubicBezTo>
                    <a:pt x="2255839" y="381288"/>
                    <a:pt x="2280219" y="375748"/>
                    <a:pt x="2297370" y="386215"/>
                  </a:cubicBezTo>
                  <a:cubicBezTo>
                    <a:pt x="2290533" y="419176"/>
                    <a:pt x="2277408" y="450998"/>
                    <a:pt x="2302004" y="484891"/>
                  </a:cubicBezTo>
                  <a:cubicBezTo>
                    <a:pt x="2340707" y="536493"/>
                    <a:pt x="2381503" y="583712"/>
                    <a:pt x="2441717" y="609774"/>
                  </a:cubicBezTo>
                  <a:cubicBezTo>
                    <a:pt x="2462677" y="618333"/>
                    <a:pt x="2477909" y="605941"/>
                    <a:pt x="2494096" y="595453"/>
                  </a:cubicBezTo>
                  <a:cubicBezTo>
                    <a:pt x="2522850" y="577719"/>
                    <a:pt x="2547978" y="548939"/>
                    <a:pt x="2586652" y="552914"/>
                  </a:cubicBezTo>
                  <a:cubicBezTo>
                    <a:pt x="2590750" y="555389"/>
                    <a:pt x="2595417" y="555910"/>
                    <a:pt x="2599109" y="557336"/>
                  </a:cubicBezTo>
                  <a:close/>
                </a:path>
              </a:pathLst>
            </a:custGeom>
            <a:solidFill>
              <a:schemeClr val="accent2">
                <a:lumMod val="75000"/>
              </a:schemeClr>
            </a:solidFill>
            <a:ln w="9525" cap="flat">
              <a:noFill/>
              <a:prstDash val="solid"/>
              <a:miter/>
            </a:ln>
          </p:spPr>
          <p:txBody>
            <a:bodyPr rtlCol="0" anchor="ctr"/>
            <a:lstStyle/>
            <a:p>
              <a:endParaRPr lang="en-US" dirty="0"/>
            </a:p>
          </p:txBody>
        </p:sp>
        <p:grpSp>
          <p:nvGrpSpPr>
            <p:cNvPr id="102" name="Group 24"/>
            <p:cNvGrpSpPr/>
            <p:nvPr/>
          </p:nvGrpSpPr>
          <p:grpSpPr>
            <a:xfrm>
              <a:off x="5117699" y="3424687"/>
              <a:ext cx="1982312" cy="2237535"/>
              <a:chOff x="5118251" y="3418879"/>
              <a:chExt cx="1982312" cy="2198059"/>
            </a:xfrm>
          </p:grpSpPr>
          <p:sp>
            <p:nvSpPr>
              <p:cNvPr id="1048941" name="Freeform: Shape 25"/>
              <p:cNvSpPr/>
              <p:nvPr/>
            </p:nvSpPr>
            <p:spPr>
              <a:xfrm>
                <a:off x="5118251" y="3418879"/>
                <a:ext cx="1982312" cy="2198059"/>
              </a:xfrm>
              <a:custGeom>
                <a:avLst/>
                <a:gdLst>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51343 w 1962289"/>
                  <a:gd name="connsiteY5" fmla="*/ 28366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88052 w 1962289"/>
                  <a:gd name="connsiteY5" fmla="*/ 256966 h 2175872"/>
                  <a:gd name="connsiteX6" fmla="*/ 1962289 w 1962289"/>
                  <a:gd name="connsiteY6" fmla="*/ 0 h 2175872"/>
                  <a:gd name="connsiteX0" fmla="*/ 1965626 w 1965626"/>
                  <a:gd name="connsiteY0" fmla="*/ 0 h 2119139"/>
                  <a:gd name="connsiteX1" fmla="*/ 1942265 w 1965626"/>
                  <a:gd name="connsiteY1" fmla="*/ 1832137 h 2119139"/>
                  <a:gd name="connsiteX2" fmla="*/ 1228099 w 1965626"/>
                  <a:gd name="connsiteY2" fmla="*/ 2119139 h 2119139"/>
                  <a:gd name="connsiteX3" fmla="*/ 20023 w 1965626"/>
                  <a:gd name="connsiteY3" fmla="*/ 2082429 h 2119139"/>
                  <a:gd name="connsiteX4" fmla="*/ 0 w 1965626"/>
                  <a:gd name="connsiteY4" fmla="*/ 196896 h 2119139"/>
                  <a:gd name="connsiteX5" fmla="*/ 1188052 w 1965626"/>
                  <a:gd name="connsiteY5" fmla="*/ 200233 h 2119139"/>
                  <a:gd name="connsiteX6" fmla="*/ 1965626 w 1965626"/>
                  <a:gd name="connsiteY6" fmla="*/ 0 h 2119139"/>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55614 w 1955614"/>
                  <a:gd name="connsiteY0" fmla="*/ 0 h 2109128"/>
                  <a:gd name="connsiteX1" fmla="*/ 1942265 w 1955614"/>
                  <a:gd name="connsiteY1" fmla="*/ 1822126 h 2109128"/>
                  <a:gd name="connsiteX2" fmla="*/ 1228099 w 1955614"/>
                  <a:gd name="connsiteY2" fmla="*/ 2109128 h 2109128"/>
                  <a:gd name="connsiteX3" fmla="*/ 20023 w 1955614"/>
                  <a:gd name="connsiteY3" fmla="*/ 2072418 h 2109128"/>
                  <a:gd name="connsiteX4" fmla="*/ 0 w 1955614"/>
                  <a:gd name="connsiteY4" fmla="*/ 186885 h 2109128"/>
                  <a:gd name="connsiteX5" fmla="*/ 1188052 w 1955614"/>
                  <a:gd name="connsiteY5" fmla="*/ 190222 h 2109128"/>
                  <a:gd name="connsiteX6" fmla="*/ 1955614 w 1955614"/>
                  <a:gd name="connsiteY6" fmla="*/ 0 h 2109128"/>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30034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5842"/>
                  <a:gd name="connsiteX1" fmla="*/ 1952276 w 1982312"/>
                  <a:gd name="connsiteY1" fmla="*/ 1868847 h 2195842"/>
                  <a:gd name="connsiteX2" fmla="*/ 921073 w 1982312"/>
                  <a:gd name="connsiteY2" fmla="*/ 2192558 h 2195842"/>
                  <a:gd name="connsiteX3" fmla="*/ 16685 w 1982312"/>
                  <a:gd name="connsiteY3" fmla="*/ 2119139 h 2195842"/>
                  <a:gd name="connsiteX4" fmla="*/ 0 w 1982312"/>
                  <a:gd name="connsiteY4" fmla="*/ 233606 h 2195842"/>
                  <a:gd name="connsiteX5" fmla="*/ 917736 w 1982312"/>
                  <a:gd name="connsiteY5" fmla="*/ 263640 h 2195842"/>
                  <a:gd name="connsiteX6" fmla="*/ 1982312 w 1982312"/>
                  <a:gd name="connsiteY6" fmla="*/ 0 h 2195842"/>
                  <a:gd name="connsiteX0" fmla="*/ 1982312 w 1982312"/>
                  <a:gd name="connsiteY0" fmla="*/ 0 h 2198059"/>
                  <a:gd name="connsiteX1" fmla="*/ 1952276 w 1982312"/>
                  <a:gd name="connsiteY1" fmla="*/ 1868847 h 2198059"/>
                  <a:gd name="connsiteX2" fmla="*/ 921073 w 1982312"/>
                  <a:gd name="connsiteY2" fmla="*/ 2192558 h 2198059"/>
                  <a:gd name="connsiteX3" fmla="*/ 16685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 name="connsiteX0" fmla="*/ 1982312 w 1982312"/>
                  <a:gd name="connsiteY0" fmla="*/ 0 h 2198059"/>
                  <a:gd name="connsiteX1" fmla="*/ 1952276 w 1982312"/>
                  <a:gd name="connsiteY1" fmla="*/ 1868847 h 2198059"/>
                  <a:gd name="connsiteX2" fmla="*/ 921073 w 1982312"/>
                  <a:gd name="connsiteY2" fmla="*/ 2192558 h 2198059"/>
                  <a:gd name="connsiteX3" fmla="*/ 2900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2312" h="2198059">
                    <a:moveTo>
                      <a:pt x="1982312" y="0"/>
                    </a:moveTo>
                    <a:cubicBezTo>
                      <a:pt x="1977862" y="607375"/>
                      <a:pt x="1956726" y="1261472"/>
                      <a:pt x="1952276" y="1868847"/>
                    </a:cubicBezTo>
                    <a:cubicBezTo>
                      <a:pt x="1935590" y="2033485"/>
                      <a:pt x="1281493" y="2171421"/>
                      <a:pt x="921073" y="2192558"/>
                    </a:cubicBezTo>
                    <a:cubicBezTo>
                      <a:pt x="579563" y="2211470"/>
                      <a:pt x="311037" y="2180322"/>
                      <a:pt x="2900" y="2119139"/>
                    </a:cubicBezTo>
                    <a:cubicBezTo>
                      <a:pt x="1933" y="1490628"/>
                      <a:pt x="967" y="862117"/>
                      <a:pt x="0" y="233606"/>
                    </a:cubicBezTo>
                    <a:lnTo>
                      <a:pt x="917736" y="263640"/>
                    </a:lnTo>
                    <a:cubicBezTo>
                      <a:pt x="1528449" y="236943"/>
                      <a:pt x="1775404" y="193559"/>
                      <a:pt x="1982312"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942" name="Freeform: Shape 26"/>
              <p:cNvSpPr/>
              <p:nvPr/>
            </p:nvSpPr>
            <p:spPr>
              <a:xfrm>
                <a:off x="5203395" y="3503176"/>
                <a:ext cx="1890999" cy="2028825"/>
              </a:xfrm>
              <a:custGeom>
                <a:avLst/>
                <a:gdLst>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51343 w 1962289"/>
                  <a:gd name="connsiteY5" fmla="*/ 28366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88052 w 1962289"/>
                  <a:gd name="connsiteY5" fmla="*/ 256966 h 2175872"/>
                  <a:gd name="connsiteX6" fmla="*/ 1962289 w 1962289"/>
                  <a:gd name="connsiteY6" fmla="*/ 0 h 2175872"/>
                  <a:gd name="connsiteX0" fmla="*/ 1965626 w 1965626"/>
                  <a:gd name="connsiteY0" fmla="*/ 0 h 2119139"/>
                  <a:gd name="connsiteX1" fmla="*/ 1942265 w 1965626"/>
                  <a:gd name="connsiteY1" fmla="*/ 1832137 h 2119139"/>
                  <a:gd name="connsiteX2" fmla="*/ 1228099 w 1965626"/>
                  <a:gd name="connsiteY2" fmla="*/ 2119139 h 2119139"/>
                  <a:gd name="connsiteX3" fmla="*/ 20023 w 1965626"/>
                  <a:gd name="connsiteY3" fmla="*/ 2082429 h 2119139"/>
                  <a:gd name="connsiteX4" fmla="*/ 0 w 1965626"/>
                  <a:gd name="connsiteY4" fmla="*/ 196896 h 2119139"/>
                  <a:gd name="connsiteX5" fmla="*/ 1188052 w 1965626"/>
                  <a:gd name="connsiteY5" fmla="*/ 200233 h 2119139"/>
                  <a:gd name="connsiteX6" fmla="*/ 1965626 w 1965626"/>
                  <a:gd name="connsiteY6" fmla="*/ 0 h 2119139"/>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55614 w 1955614"/>
                  <a:gd name="connsiteY0" fmla="*/ 0 h 2109128"/>
                  <a:gd name="connsiteX1" fmla="*/ 1942265 w 1955614"/>
                  <a:gd name="connsiteY1" fmla="*/ 1822126 h 2109128"/>
                  <a:gd name="connsiteX2" fmla="*/ 1228099 w 1955614"/>
                  <a:gd name="connsiteY2" fmla="*/ 2109128 h 2109128"/>
                  <a:gd name="connsiteX3" fmla="*/ 20023 w 1955614"/>
                  <a:gd name="connsiteY3" fmla="*/ 2072418 h 2109128"/>
                  <a:gd name="connsiteX4" fmla="*/ 0 w 1955614"/>
                  <a:gd name="connsiteY4" fmla="*/ 186885 h 2109128"/>
                  <a:gd name="connsiteX5" fmla="*/ 1188052 w 1955614"/>
                  <a:gd name="connsiteY5" fmla="*/ 190222 h 2109128"/>
                  <a:gd name="connsiteX6" fmla="*/ 1955614 w 1955614"/>
                  <a:gd name="connsiteY6" fmla="*/ 0 h 2109128"/>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30034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5842"/>
                  <a:gd name="connsiteX1" fmla="*/ 1952276 w 1982312"/>
                  <a:gd name="connsiteY1" fmla="*/ 1868847 h 2195842"/>
                  <a:gd name="connsiteX2" fmla="*/ 921073 w 1982312"/>
                  <a:gd name="connsiteY2" fmla="*/ 2192558 h 2195842"/>
                  <a:gd name="connsiteX3" fmla="*/ 16685 w 1982312"/>
                  <a:gd name="connsiteY3" fmla="*/ 2119139 h 2195842"/>
                  <a:gd name="connsiteX4" fmla="*/ 0 w 1982312"/>
                  <a:gd name="connsiteY4" fmla="*/ 233606 h 2195842"/>
                  <a:gd name="connsiteX5" fmla="*/ 917736 w 1982312"/>
                  <a:gd name="connsiteY5" fmla="*/ 263640 h 2195842"/>
                  <a:gd name="connsiteX6" fmla="*/ 1982312 w 1982312"/>
                  <a:gd name="connsiteY6" fmla="*/ 0 h 2195842"/>
                  <a:gd name="connsiteX0" fmla="*/ 1982312 w 1982312"/>
                  <a:gd name="connsiteY0" fmla="*/ 0 h 2198059"/>
                  <a:gd name="connsiteX1" fmla="*/ 1952276 w 1982312"/>
                  <a:gd name="connsiteY1" fmla="*/ 1868847 h 2198059"/>
                  <a:gd name="connsiteX2" fmla="*/ 921073 w 1982312"/>
                  <a:gd name="connsiteY2" fmla="*/ 2192558 h 2198059"/>
                  <a:gd name="connsiteX3" fmla="*/ 16685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 name="connsiteX0" fmla="*/ 1982312 w 1982312"/>
                  <a:gd name="connsiteY0" fmla="*/ 0 h 2198059"/>
                  <a:gd name="connsiteX1" fmla="*/ 1952276 w 1982312"/>
                  <a:gd name="connsiteY1" fmla="*/ 1868847 h 2198059"/>
                  <a:gd name="connsiteX2" fmla="*/ 921073 w 1982312"/>
                  <a:gd name="connsiteY2" fmla="*/ 2192558 h 2198059"/>
                  <a:gd name="connsiteX3" fmla="*/ 2900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2312" h="2198059">
                    <a:moveTo>
                      <a:pt x="1982312" y="0"/>
                    </a:moveTo>
                    <a:cubicBezTo>
                      <a:pt x="1977862" y="607375"/>
                      <a:pt x="1956726" y="1261472"/>
                      <a:pt x="1952276" y="1868847"/>
                    </a:cubicBezTo>
                    <a:cubicBezTo>
                      <a:pt x="1935590" y="2033485"/>
                      <a:pt x="1281493" y="2171421"/>
                      <a:pt x="921073" y="2192558"/>
                    </a:cubicBezTo>
                    <a:cubicBezTo>
                      <a:pt x="579563" y="2211470"/>
                      <a:pt x="311037" y="2180322"/>
                      <a:pt x="2900" y="2119139"/>
                    </a:cubicBezTo>
                    <a:cubicBezTo>
                      <a:pt x="1933" y="1490628"/>
                      <a:pt x="967" y="862117"/>
                      <a:pt x="0" y="233606"/>
                    </a:cubicBezTo>
                    <a:lnTo>
                      <a:pt x="917736" y="263640"/>
                    </a:lnTo>
                    <a:cubicBezTo>
                      <a:pt x="1528449" y="236943"/>
                      <a:pt x="1775404" y="193559"/>
                      <a:pt x="1982312"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943" name="Freeform: Shape 27"/>
              <p:cNvSpPr/>
              <p:nvPr/>
            </p:nvSpPr>
            <p:spPr>
              <a:xfrm>
                <a:off x="5204661" y="3505277"/>
                <a:ext cx="1890999" cy="1951507"/>
              </a:xfrm>
              <a:custGeom>
                <a:avLst/>
                <a:gdLst>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51343 w 1962289"/>
                  <a:gd name="connsiteY5" fmla="*/ 28366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88052 w 1962289"/>
                  <a:gd name="connsiteY5" fmla="*/ 256966 h 2175872"/>
                  <a:gd name="connsiteX6" fmla="*/ 1962289 w 1962289"/>
                  <a:gd name="connsiteY6" fmla="*/ 0 h 2175872"/>
                  <a:gd name="connsiteX0" fmla="*/ 1965626 w 1965626"/>
                  <a:gd name="connsiteY0" fmla="*/ 0 h 2119139"/>
                  <a:gd name="connsiteX1" fmla="*/ 1942265 w 1965626"/>
                  <a:gd name="connsiteY1" fmla="*/ 1832137 h 2119139"/>
                  <a:gd name="connsiteX2" fmla="*/ 1228099 w 1965626"/>
                  <a:gd name="connsiteY2" fmla="*/ 2119139 h 2119139"/>
                  <a:gd name="connsiteX3" fmla="*/ 20023 w 1965626"/>
                  <a:gd name="connsiteY3" fmla="*/ 2082429 h 2119139"/>
                  <a:gd name="connsiteX4" fmla="*/ 0 w 1965626"/>
                  <a:gd name="connsiteY4" fmla="*/ 196896 h 2119139"/>
                  <a:gd name="connsiteX5" fmla="*/ 1188052 w 1965626"/>
                  <a:gd name="connsiteY5" fmla="*/ 200233 h 2119139"/>
                  <a:gd name="connsiteX6" fmla="*/ 1965626 w 1965626"/>
                  <a:gd name="connsiteY6" fmla="*/ 0 h 2119139"/>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55614 w 1955614"/>
                  <a:gd name="connsiteY0" fmla="*/ 0 h 2109128"/>
                  <a:gd name="connsiteX1" fmla="*/ 1942265 w 1955614"/>
                  <a:gd name="connsiteY1" fmla="*/ 1822126 h 2109128"/>
                  <a:gd name="connsiteX2" fmla="*/ 1228099 w 1955614"/>
                  <a:gd name="connsiteY2" fmla="*/ 2109128 h 2109128"/>
                  <a:gd name="connsiteX3" fmla="*/ 20023 w 1955614"/>
                  <a:gd name="connsiteY3" fmla="*/ 2072418 h 2109128"/>
                  <a:gd name="connsiteX4" fmla="*/ 0 w 1955614"/>
                  <a:gd name="connsiteY4" fmla="*/ 186885 h 2109128"/>
                  <a:gd name="connsiteX5" fmla="*/ 1188052 w 1955614"/>
                  <a:gd name="connsiteY5" fmla="*/ 190222 h 2109128"/>
                  <a:gd name="connsiteX6" fmla="*/ 1955614 w 1955614"/>
                  <a:gd name="connsiteY6" fmla="*/ 0 h 2109128"/>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30034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5842"/>
                  <a:gd name="connsiteX1" fmla="*/ 1952276 w 1982312"/>
                  <a:gd name="connsiteY1" fmla="*/ 1868847 h 2195842"/>
                  <a:gd name="connsiteX2" fmla="*/ 921073 w 1982312"/>
                  <a:gd name="connsiteY2" fmla="*/ 2192558 h 2195842"/>
                  <a:gd name="connsiteX3" fmla="*/ 16685 w 1982312"/>
                  <a:gd name="connsiteY3" fmla="*/ 2119139 h 2195842"/>
                  <a:gd name="connsiteX4" fmla="*/ 0 w 1982312"/>
                  <a:gd name="connsiteY4" fmla="*/ 233606 h 2195842"/>
                  <a:gd name="connsiteX5" fmla="*/ 917736 w 1982312"/>
                  <a:gd name="connsiteY5" fmla="*/ 263640 h 2195842"/>
                  <a:gd name="connsiteX6" fmla="*/ 1982312 w 1982312"/>
                  <a:gd name="connsiteY6" fmla="*/ 0 h 2195842"/>
                  <a:gd name="connsiteX0" fmla="*/ 1982312 w 1982312"/>
                  <a:gd name="connsiteY0" fmla="*/ 0 h 2198059"/>
                  <a:gd name="connsiteX1" fmla="*/ 1952276 w 1982312"/>
                  <a:gd name="connsiteY1" fmla="*/ 1868847 h 2198059"/>
                  <a:gd name="connsiteX2" fmla="*/ 921073 w 1982312"/>
                  <a:gd name="connsiteY2" fmla="*/ 2192558 h 2198059"/>
                  <a:gd name="connsiteX3" fmla="*/ 16685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 name="connsiteX0" fmla="*/ 1982312 w 1982312"/>
                  <a:gd name="connsiteY0" fmla="*/ 0 h 2198059"/>
                  <a:gd name="connsiteX1" fmla="*/ 1952276 w 1982312"/>
                  <a:gd name="connsiteY1" fmla="*/ 1868847 h 2198059"/>
                  <a:gd name="connsiteX2" fmla="*/ 921073 w 1982312"/>
                  <a:gd name="connsiteY2" fmla="*/ 2192558 h 2198059"/>
                  <a:gd name="connsiteX3" fmla="*/ 2900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2312" h="2198059">
                    <a:moveTo>
                      <a:pt x="1982312" y="0"/>
                    </a:moveTo>
                    <a:cubicBezTo>
                      <a:pt x="1977862" y="607375"/>
                      <a:pt x="1956726" y="1261472"/>
                      <a:pt x="1952276" y="1868847"/>
                    </a:cubicBezTo>
                    <a:cubicBezTo>
                      <a:pt x="1935590" y="2033485"/>
                      <a:pt x="1281493" y="2171421"/>
                      <a:pt x="921073" y="2192558"/>
                    </a:cubicBezTo>
                    <a:cubicBezTo>
                      <a:pt x="579563" y="2211470"/>
                      <a:pt x="311037" y="2180322"/>
                      <a:pt x="2900" y="2119139"/>
                    </a:cubicBezTo>
                    <a:cubicBezTo>
                      <a:pt x="1933" y="1490628"/>
                      <a:pt x="967" y="862117"/>
                      <a:pt x="0" y="233606"/>
                    </a:cubicBezTo>
                    <a:lnTo>
                      <a:pt x="917736" y="263640"/>
                    </a:lnTo>
                    <a:cubicBezTo>
                      <a:pt x="1528449" y="236943"/>
                      <a:pt x="1775404" y="193559"/>
                      <a:pt x="19823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048944" name="TextBox 37"/>
          <p:cNvSpPr txBox="1"/>
          <p:nvPr/>
        </p:nvSpPr>
        <p:spPr>
          <a:xfrm>
            <a:off x="415511" y="401148"/>
            <a:ext cx="5496748" cy="769441"/>
          </a:xfrm>
          <a:prstGeom prst="rect">
            <a:avLst/>
          </a:prstGeom>
          <a:noFill/>
        </p:spPr>
        <p:txBody>
          <a:bodyPr wrap="square" rtlCol="0" anchor="ctr">
            <a:spAutoFit/>
          </a:bodyPr>
          <a:lstStyle/>
          <a:p>
            <a:r>
              <a:rPr lang="en-US" altLang="ko-KR" sz="4400" b="1" dirty="0">
                <a:solidFill>
                  <a:schemeClr val="accent1"/>
                </a:solidFill>
                <a:latin typeface="+mj-lt"/>
                <a:cs typeface="Arial" pitchFamily="34" charset="0"/>
              </a:rPr>
              <a:t>Architecture</a:t>
            </a:r>
            <a:endParaRPr lang="en-US" altLang="ko-KR" sz="4400" b="1" dirty="0">
              <a:solidFill>
                <a:schemeClr val="accent1">
                  <a:lumMod val="50000"/>
                </a:schemeClr>
              </a:solidFill>
              <a:latin typeface="+mj-lt"/>
              <a:cs typeface="Arial" pitchFamily="34" charset="0"/>
            </a:endParaRPr>
          </a:p>
        </p:txBody>
      </p:sp>
      <p:grpSp>
        <p:nvGrpSpPr>
          <p:cNvPr id="103" name="Graphic 2"/>
          <p:cNvGrpSpPr/>
          <p:nvPr/>
        </p:nvGrpSpPr>
        <p:grpSpPr>
          <a:xfrm flipH="1">
            <a:off x="623616" y="4616516"/>
            <a:ext cx="5643422" cy="2056775"/>
            <a:chOff x="280987" y="1309687"/>
            <a:chExt cx="11630025" cy="4238625"/>
          </a:xfrm>
        </p:grpSpPr>
        <p:sp>
          <p:nvSpPr>
            <p:cNvPr id="1048945" name="Freeform: Shape 41"/>
            <p:cNvSpPr/>
            <p:nvPr/>
          </p:nvSpPr>
          <p:spPr>
            <a:xfrm>
              <a:off x="279806" y="1336990"/>
              <a:ext cx="11620500" cy="4210050"/>
            </a:xfrm>
            <a:custGeom>
              <a:avLst/>
              <a:gdLst>
                <a:gd name="connsiteX0" fmla="*/ 11612156 w 11620500"/>
                <a:gd name="connsiteY0" fmla="*/ 773749 h 4210050"/>
                <a:gd name="connsiteX1" fmla="*/ 11355933 w 11620500"/>
                <a:gd name="connsiteY1" fmla="*/ 357507 h 4210050"/>
                <a:gd name="connsiteX2" fmla="*/ 11355933 w 11620500"/>
                <a:gd name="connsiteY2" fmla="*/ 357507 h 4210050"/>
                <a:gd name="connsiteX3" fmla="*/ 10487253 w 11620500"/>
                <a:gd name="connsiteY3" fmla="*/ 14607 h 4210050"/>
                <a:gd name="connsiteX4" fmla="*/ 10487253 w 11620500"/>
                <a:gd name="connsiteY4" fmla="*/ 14607 h 4210050"/>
                <a:gd name="connsiteX5" fmla="*/ 10485348 w 11620500"/>
                <a:gd name="connsiteY5" fmla="*/ 14607 h 4210050"/>
                <a:gd name="connsiteX6" fmla="*/ 10134828 w 11620500"/>
                <a:gd name="connsiteY6" fmla="*/ 4129 h 4210050"/>
                <a:gd name="connsiteX7" fmla="*/ 10134828 w 11620500"/>
                <a:gd name="connsiteY7" fmla="*/ 4129 h 4210050"/>
                <a:gd name="connsiteX8" fmla="*/ 9506178 w 11620500"/>
                <a:gd name="connsiteY8" fmla="*/ 178437 h 4210050"/>
                <a:gd name="connsiteX9" fmla="*/ 9031833 w 11620500"/>
                <a:gd name="connsiteY9" fmla="*/ 528004 h 4210050"/>
                <a:gd name="connsiteX10" fmla="*/ 9031833 w 11620500"/>
                <a:gd name="connsiteY10" fmla="*/ 528004 h 4210050"/>
                <a:gd name="connsiteX11" fmla="*/ 8381276 w 11620500"/>
                <a:gd name="connsiteY11" fmla="*/ 1147129 h 4210050"/>
                <a:gd name="connsiteX12" fmla="*/ 8381276 w 11620500"/>
                <a:gd name="connsiteY12" fmla="*/ 1147129 h 4210050"/>
                <a:gd name="connsiteX13" fmla="*/ 8381276 w 11620500"/>
                <a:gd name="connsiteY13" fmla="*/ 1147129 h 4210050"/>
                <a:gd name="connsiteX14" fmla="*/ 8046948 w 11620500"/>
                <a:gd name="connsiteY14" fmla="*/ 1585279 h 4210050"/>
                <a:gd name="connsiteX15" fmla="*/ 7991703 w 11620500"/>
                <a:gd name="connsiteY15" fmla="*/ 1700532 h 4210050"/>
                <a:gd name="connsiteX16" fmla="*/ 7944078 w 11620500"/>
                <a:gd name="connsiteY16" fmla="*/ 2028192 h 4210050"/>
                <a:gd name="connsiteX17" fmla="*/ 8030756 w 11620500"/>
                <a:gd name="connsiteY17" fmla="*/ 2232027 h 4210050"/>
                <a:gd name="connsiteX18" fmla="*/ 8507006 w 11620500"/>
                <a:gd name="connsiteY18" fmla="*/ 2604454 h 4210050"/>
                <a:gd name="connsiteX19" fmla="*/ 7926933 w 11620500"/>
                <a:gd name="connsiteY19" fmla="*/ 3016887 h 4210050"/>
                <a:gd name="connsiteX20" fmla="*/ 7280186 w 11620500"/>
                <a:gd name="connsiteY20" fmla="*/ 3304542 h 4210050"/>
                <a:gd name="connsiteX21" fmla="*/ 7033488 w 11620500"/>
                <a:gd name="connsiteY21" fmla="*/ 3228342 h 4210050"/>
                <a:gd name="connsiteX22" fmla="*/ 6840131 w 11620500"/>
                <a:gd name="connsiteY22" fmla="*/ 2529207 h 4210050"/>
                <a:gd name="connsiteX23" fmla="*/ 6662966 w 11620500"/>
                <a:gd name="connsiteY23" fmla="*/ 2175829 h 4210050"/>
                <a:gd name="connsiteX24" fmla="*/ 6379121 w 11620500"/>
                <a:gd name="connsiteY24" fmla="*/ 2004379 h 4210050"/>
                <a:gd name="connsiteX25" fmla="*/ 5912396 w 11620500"/>
                <a:gd name="connsiteY25" fmla="*/ 2051052 h 4210050"/>
                <a:gd name="connsiteX26" fmla="*/ 5334228 w 11620500"/>
                <a:gd name="connsiteY26" fmla="*/ 2406334 h 4210050"/>
                <a:gd name="connsiteX27" fmla="*/ 4438878 w 11620500"/>
                <a:gd name="connsiteY27" fmla="*/ 3282634 h 4210050"/>
                <a:gd name="connsiteX28" fmla="*/ 4438878 w 11620500"/>
                <a:gd name="connsiteY28" fmla="*/ 3282634 h 4210050"/>
                <a:gd name="connsiteX29" fmla="*/ 4438878 w 11620500"/>
                <a:gd name="connsiteY29" fmla="*/ 3282634 h 4210050"/>
                <a:gd name="connsiteX30" fmla="*/ 3540671 w 11620500"/>
                <a:gd name="connsiteY30" fmla="*/ 4079877 h 4210050"/>
                <a:gd name="connsiteX31" fmla="*/ 3221583 w 11620500"/>
                <a:gd name="connsiteY31" fmla="*/ 4026537 h 4210050"/>
                <a:gd name="connsiteX32" fmla="*/ 2932976 w 11620500"/>
                <a:gd name="connsiteY32" fmla="*/ 3264537 h 4210050"/>
                <a:gd name="connsiteX33" fmla="*/ 2621508 w 11620500"/>
                <a:gd name="connsiteY33" fmla="*/ 2995932 h 4210050"/>
                <a:gd name="connsiteX34" fmla="*/ 1973808 w 11620500"/>
                <a:gd name="connsiteY34" fmla="*/ 2923542 h 4210050"/>
                <a:gd name="connsiteX35" fmla="*/ 17373 w 11620500"/>
                <a:gd name="connsiteY35" fmla="*/ 3331212 h 4210050"/>
                <a:gd name="connsiteX36" fmla="*/ 37376 w 11620500"/>
                <a:gd name="connsiteY36" fmla="*/ 3422652 h 4210050"/>
                <a:gd name="connsiteX37" fmla="*/ 1631861 w 11620500"/>
                <a:gd name="connsiteY37" fmla="*/ 3076894 h 4210050"/>
                <a:gd name="connsiteX38" fmla="*/ 2356713 w 11620500"/>
                <a:gd name="connsiteY38" fmla="*/ 3016887 h 4210050"/>
                <a:gd name="connsiteX39" fmla="*/ 2894876 w 11620500"/>
                <a:gd name="connsiteY39" fmla="*/ 3380742 h 4210050"/>
                <a:gd name="connsiteX40" fmla="*/ 3148241 w 11620500"/>
                <a:gd name="connsiteY40" fmla="*/ 4079877 h 4210050"/>
                <a:gd name="connsiteX41" fmla="*/ 3421608 w 11620500"/>
                <a:gd name="connsiteY41" fmla="*/ 4210369 h 4210050"/>
                <a:gd name="connsiteX42" fmla="*/ 4400778 w 11620500"/>
                <a:gd name="connsiteY42" fmla="*/ 3456942 h 4210050"/>
                <a:gd name="connsiteX43" fmla="*/ 5316131 w 11620500"/>
                <a:gd name="connsiteY43" fmla="*/ 2542542 h 4210050"/>
                <a:gd name="connsiteX44" fmla="*/ 6006693 w 11620500"/>
                <a:gd name="connsiteY44" fmla="*/ 2117727 h 4210050"/>
                <a:gd name="connsiteX45" fmla="*/ 6341973 w 11620500"/>
                <a:gd name="connsiteY45" fmla="*/ 2079627 h 4210050"/>
                <a:gd name="connsiteX46" fmla="*/ 6686778 w 11620500"/>
                <a:gd name="connsiteY46" fmla="*/ 2383474 h 4210050"/>
                <a:gd name="connsiteX47" fmla="*/ 6849656 w 11620500"/>
                <a:gd name="connsiteY47" fmla="*/ 2924494 h 4210050"/>
                <a:gd name="connsiteX48" fmla="*/ 6956336 w 11620500"/>
                <a:gd name="connsiteY48" fmla="*/ 3274062 h 4210050"/>
                <a:gd name="connsiteX49" fmla="*/ 7323048 w 11620500"/>
                <a:gd name="connsiteY49" fmla="*/ 3382647 h 4210050"/>
                <a:gd name="connsiteX50" fmla="*/ 7792631 w 11620500"/>
                <a:gd name="connsiteY50" fmla="*/ 3201672 h 4210050"/>
                <a:gd name="connsiteX51" fmla="*/ 8575586 w 11620500"/>
                <a:gd name="connsiteY51" fmla="*/ 2662557 h 4210050"/>
                <a:gd name="connsiteX52" fmla="*/ 8911818 w 11620500"/>
                <a:gd name="connsiteY52" fmla="*/ 2838769 h 4210050"/>
                <a:gd name="connsiteX53" fmla="*/ 9467125 w 11620500"/>
                <a:gd name="connsiteY53" fmla="*/ 2976882 h 4210050"/>
                <a:gd name="connsiteX54" fmla="*/ 9998620 w 11620500"/>
                <a:gd name="connsiteY54" fmla="*/ 2812099 h 4210050"/>
                <a:gd name="connsiteX55" fmla="*/ 10299610 w 11620500"/>
                <a:gd name="connsiteY55" fmla="*/ 2488249 h 4210050"/>
                <a:gd name="connsiteX56" fmla="*/ 10871110 w 11620500"/>
                <a:gd name="connsiteY56" fmla="*/ 1912939 h 4210050"/>
                <a:gd name="connsiteX57" fmla="*/ 11258778 w 11620500"/>
                <a:gd name="connsiteY57" fmla="*/ 1598614 h 4210050"/>
                <a:gd name="connsiteX58" fmla="*/ 11543576 w 11620500"/>
                <a:gd name="connsiteY58" fmla="*/ 1150939 h 4210050"/>
                <a:gd name="connsiteX59" fmla="*/ 11612156 w 11620500"/>
                <a:gd name="connsiteY59" fmla="*/ 773749 h 4210050"/>
                <a:gd name="connsiteX60" fmla="*/ 9509036 w 11620500"/>
                <a:gd name="connsiteY60" fmla="*/ 1310007 h 4210050"/>
                <a:gd name="connsiteX61" fmla="*/ 9509036 w 11620500"/>
                <a:gd name="connsiteY61" fmla="*/ 1310959 h 4210050"/>
                <a:gd name="connsiteX62" fmla="*/ 9508083 w 11620500"/>
                <a:gd name="connsiteY62" fmla="*/ 1311912 h 4210050"/>
                <a:gd name="connsiteX63" fmla="*/ 9509036 w 11620500"/>
                <a:gd name="connsiteY63" fmla="*/ 1310007 h 4210050"/>
                <a:gd name="connsiteX64" fmla="*/ 9327108 w 11620500"/>
                <a:gd name="connsiteY64" fmla="*/ 1715772 h 4210050"/>
                <a:gd name="connsiteX65" fmla="*/ 9360445 w 11620500"/>
                <a:gd name="connsiteY65" fmla="*/ 1707199 h 4210050"/>
                <a:gd name="connsiteX66" fmla="*/ 9327108 w 11620500"/>
                <a:gd name="connsiteY66" fmla="*/ 1715772 h 421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1620500" h="4210050">
                  <a:moveTo>
                    <a:pt x="11612156" y="773749"/>
                  </a:moveTo>
                  <a:cubicBezTo>
                    <a:pt x="11575008" y="635637"/>
                    <a:pt x="11360695" y="363222"/>
                    <a:pt x="11355933" y="357507"/>
                  </a:cubicBezTo>
                  <a:cubicBezTo>
                    <a:pt x="11355933" y="357507"/>
                    <a:pt x="11355933" y="357507"/>
                    <a:pt x="11355933" y="357507"/>
                  </a:cubicBezTo>
                  <a:cubicBezTo>
                    <a:pt x="11190198" y="205107"/>
                    <a:pt x="10921593" y="61279"/>
                    <a:pt x="10487253" y="14607"/>
                  </a:cubicBezTo>
                  <a:cubicBezTo>
                    <a:pt x="10487253" y="14607"/>
                    <a:pt x="10487253" y="14607"/>
                    <a:pt x="10487253" y="14607"/>
                  </a:cubicBezTo>
                  <a:cubicBezTo>
                    <a:pt x="10486301" y="14607"/>
                    <a:pt x="10486301" y="14607"/>
                    <a:pt x="10485348" y="14607"/>
                  </a:cubicBezTo>
                  <a:cubicBezTo>
                    <a:pt x="10452010" y="10797"/>
                    <a:pt x="10184358" y="-8253"/>
                    <a:pt x="10134828" y="4129"/>
                  </a:cubicBezTo>
                  <a:cubicBezTo>
                    <a:pt x="10134828" y="4129"/>
                    <a:pt x="10134828" y="4129"/>
                    <a:pt x="10134828" y="4129"/>
                  </a:cubicBezTo>
                  <a:cubicBezTo>
                    <a:pt x="10009098" y="6987"/>
                    <a:pt x="9587141" y="132717"/>
                    <a:pt x="9506178" y="178437"/>
                  </a:cubicBezTo>
                  <a:cubicBezTo>
                    <a:pt x="9331870" y="272734"/>
                    <a:pt x="9177566" y="394654"/>
                    <a:pt x="9031833" y="528004"/>
                  </a:cubicBezTo>
                  <a:lnTo>
                    <a:pt x="9031833" y="528004"/>
                  </a:lnTo>
                  <a:cubicBezTo>
                    <a:pt x="8998495" y="534672"/>
                    <a:pt x="8423186" y="1104267"/>
                    <a:pt x="8381276" y="1147129"/>
                  </a:cubicBezTo>
                  <a:lnTo>
                    <a:pt x="8381276" y="1147129"/>
                  </a:lnTo>
                  <a:lnTo>
                    <a:pt x="8381276" y="1147129"/>
                  </a:lnTo>
                  <a:cubicBezTo>
                    <a:pt x="8325078" y="1213804"/>
                    <a:pt x="8086001" y="1510984"/>
                    <a:pt x="8046948" y="1585279"/>
                  </a:cubicBezTo>
                  <a:cubicBezTo>
                    <a:pt x="8026946" y="1623379"/>
                    <a:pt x="8019326" y="1651954"/>
                    <a:pt x="7991703" y="1700532"/>
                  </a:cubicBezTo>
                  <a:cubicBezTo>
                    <a:pt x="7963128" y="1771017"/>
                    <a:pt x="7941221" y="1967232"/>
                    <a:pt x="7944078" y="2028192"/>
                  </a:cubicBezTo>
                  <a:cubicBezTo>
                    <a:pt x="7945031" y="2099629"/>
                    <a:pt x="8020278" y="2217739"/>
                    <a:pt x="8030756" y="2232027"/>
                  </a:cubicBezTo>
                  <a:cubicBezTo>
                    <a:pt x="8136483" y="2378712"/>
                    <a:pt x="8467000" y="2581594"/>
                    <a:pt x="8507006" y="2604454"/>
                  </a:cubicBezTo>
                  <a:cubicBezTo>
                    <a:pt x="8446045" y="2653032"/>
                    <a:pt x="8017421" y="2962594"/>
                    <a:pt x="7926933" y="3016887"/>
                  </a:cubicBezTo>
                  <a:cubicBezTo>
                    <a:pt x="7723098" y="3138807"/>
                    <a:pt x="7517358" y="3262632"/>
                    <a:pt x="7280186" y="3304542"/>
                  </a:cubicBezTo>
                  <a:cubicBezTo>
                    <a:pt x="7191603" y="3319782"/>
                    <a:pt x="7093496" y="3317877"/>
                    <a:pt x="7033488" y="3228342"/>
                  </a:cubicBezTo>
                  <a:cubicBezTo>
                    <a:pt x="6963003" y="3100707"/>
                    <a:pt x="6891566" y="2713039"/>
                    <a:pt x="6840131" y="2529207"/>
                  </a:cubicBezTo>
                  <a:cubicBezTo>
                    <a:pt x="6803936" y="2399667"/>
                    <a:pt x="6691541" y="2206309"/>
                    <a:pt x="6662966" y="2175829"/>
                  </a:cubicBezTo>
                  <a:cubicBezTo>
                    <a:pt x="6598196" y="2105344"/>
                    <a:pt x="6502946" y="2033907"/>
                    <a:pt x="6379121" y="2004379"/>
                  </a:cubicBezTo>
                  <a:cubicBezTo>
                    <a:pt x="6166713" y="1952944"/>
                    <a:pt x="5958116" y="2032954"/>
                    <a:pt x="5912396" y="2051052"/>
                  </a:cubicBezTo>
                  <a:cubicBezTo>
                    <a:pt x="5696178" y="2136777"/>
                    <a:pt x="5510441" y="2255839"/>
                    <a:pt x="5334228" y="2406334"/>
                  </a:cubicBezTo>
                  <a:cubicBezTo>
                    <a:pt x="5158968" y="2552067"/>
                    <a:pt x="4496028" y="3221674"/>
                    <a:pt x="4438878" y="3282634"/>
                  </a:cubicBezTo>
                  <a:lnTo>
                    <a:pt x="4438878" y="3282634"/>
                  </a:lnTo>
                  <a:cubicBezTo>
                    <a:pt x="4438878" y="3282634"/>
                    <a:pt x="4438878" y="3282634"/>
                    <a:pt x="4438878" y="3282634"/>
                  </a:cubicBezTo>
                  <a:cubicBezTo>
                    <a:pt x="4381728" y="3342642"/>
                    <a:pt x="3644493" y="4033204"/>
                    <a:pt x="3540671" y="4079877"/>
                  </a:cubicBezTo>
                  <a:cubicBezTo>
                    <a:pt x="3416846" y="4135122"/>
                    <a:pt x="3310166" y="4154172"/>
                    <a:pt x="3221583" y="4026537"/>
                  </a:cubicBezTo>
                  <a:cubicBezTo>
                    <a:pt x="3177768" y="3964624"/>
                    <a:pt x="3013938" y="3407412"/>
                    <a:pt x="2932976" y="3264537"/>
                  </a:cubicBezTo>
                  <a:cubicBezTo>
                    <a:pt x="2861538" y="3138807"/>
                    <a:pt x="2752001" y="3054034"/>
                    <a:pt x="2621508" y="2995932"/>
                  </a:cubicBezTo>
                  <a:cubicBezTo>
                    <a:pt x="2413863" y="2903539"/>
                    <a:pt x="2194788" y="2899729"/>
                    <a:pt x="1973808" y="2923542"/>
                  </a:cubicBezTo>
                  <a:cubicBezTo>
                    <a:pt x="1753781" y="2948307"/>
                    <a:pt x="268833" y="3276919"/>
                    <a:pt x="17373" y="3331212"/>
                  </a:cubicBezTo>
                  <a:cubicBezTo>
                    <a:pt x="-15964" y="3338832"/>
                    <a:pt x="3086" y="3430272"/>
                    <a:pt x="37376" y="3422652"/>
                  </a:cubicBezTo>
                  <a:cubicBezTo>
                    <a:pt x="163106" y="3393124"/>
                    <a:pt x="1226096" y="3164524"/>
                    <a:pt x="1631861" y="3076894"/>
                  </a:cubicBezTo>
                  <a:cubicBezTo>
                    <a:pt x="1870938" y="3025459"/>
                    <a:pt x="2110968" y="2984502"/>
                    <a:pt x="2356713" y="3016887"/>
                  </a:cubicBezTo>
                  <a:cubicBezTo>
                    <a:pt x="2596743" y="3048319"/>
                    <a:pt x="2780576" y="3161667"/>
                    <a:pt x="2894876" y="3380742"/>
                  </a:cubicBezTo>
                  <a:cubicBezTo>
                    <a:pt x="2952026" y="3490279"/>
                    <a:pt x="3079661" y="3971292"/>
                    <a:pt x="3148241" y="4079877"/>
                  </a:cubicBezTo>
                  <a:cubicBezTo>
                    <a:pt x="3211106" y="4180842"/>
                    <a:pt x="3302546" y="4223704"/>
                    <a:pt x="3421608" y="4210369"/>
                  </a:cubicBezTo>
                  <a:cubicBezTo>
                    <a:pt x="3647351" y="4186557"/>
                    <a:pt x="4133126" y="3703639"/>
                    <a:pt x="4400778" y="3456942"/>
                  </a:cubicBezTo>
                  <a:cubicBezTo>
                    <a:pt x="4717961" y="3164524"/>
                    <a:pt x="4987518" y="2823529"/>
                    <a:pt x="5316131" y="2542542"/>
                  </a:cubicBezTo>
                  <a:cubicBezTo>
                    <a:pt x="5523776" y="2364424"/>
                    <a:pt x="5743803" y="2206309"/>
                    <a:pt x="6006693" y="2117727"/>
                  </a:cubicBezTo>
                  <a:cubicBezTo>
                    <a:pt x="6116231" y="2080579"/>
                    <a:pt x="6227673" y="2059624"/>
                    <a:pt x="6341973" y="2079627"/>
                  </a:cubicBezTo>
                  <a:cubicBezTo>
                    <a:pt x="6516281" y="2111059"/>
                    <a:pt x="6615341" y="2233932"/>
                    <a:pt x="6686778" y="2383474"/>
                  </a:cubicBezTo>
                  <a:cubicBezTo>
                    <a:pt x="6767741" y="2555877"/>
                    <a:pt x="6804888" y="2741614"/>
                    <a:pt x="6849656" y="2924494"/>
                  </a:cubicBezTo>
                  <a:cubicBezTo>
                    <a:pt x="6878231" y="3041652"/>
                    <a:pt x="6910616" y="3159762"/>
                    <a:pt x="6956336" y="3274062"/>
                  </a:cubicBezTo>
                  <a:cubicBezTo>
                    <a:pt x="7008723" y="3405507"/>
                    <a:pt x="7166838" y="3417889"/>
                    <a:pt x="7323048" y="3382647"/>
                  </a:cubicBezTo>
                  <a:cubicBezTo>
                    <a:pt x="7488783" y="3345499"/>
                    <a:pt x="7643088" y="3279777"/>
                    <a:pt x="7792631" y="3201672"/>
                  </a:cubicBezTo>
                  <a:cubicBezTo>
                    <a:pt x="7961223" y="3114042"/>
                    <a:pt x="8546058" y="2692084"/>
                    <a:pt x="8575586" y="2662557"/>
                  </a:cubicBezTo>
                  <a:cubicBezTo>
                    <a:pt x="8663216" y="2711134"/>
                    <a:pt x="8818473" y="2800669"/>
                    <a:pt x="8911818" y="2838769"/>
                  </a:cubicBezTo>
                  <a:cubicBezTo>
                    <a:pt x="9089936" y="2912112"/>
                    <a:pt x="9272816" y="2962594"/>
                    <a:pt x="9467125" y="2976882"/>
                  </a:cubicBezTo>
                  <a:cubicBezTo>
                    <a:pt x="9669056" y="2992122"/>
                    <a:pt x="9848126" y="2950212"/>
                    <a:pt x="9998620" y="2812099"/>
                  </a:cubicBezTo>
                  <a:cubicBezTo>
                    <a:pt x="10107206" y="2712087"/>
                    <a:pt x="10208170" y="2604454"/>
                    <a:pt x="10299610" y="2488249"/>
                  </a:cubicBezTo>
                  <a:cubicBezTo>
                    <a:pt x="10467251" y="2273937"/>
                    <a:pt x="10655845" y="2080579"/>
                    <a:pt x="10871110" y="1912939"/>
                  </a:cubicBezTo>
                  <a:cubicBezTo>
                    <a:pt x="11002556" y="1811022"/>
                    <a:pt x="11134001" y="1708152"/>
                    <a:pt x="11258778" y="1598614"/>
                  </a:cubicBezTo>
                  <a:cubicBezTo>
                    <a:pt x="11396891" y="1476694"/>
                    <a:pt x="11470233" y="1317627"/>
                    <a:pt x="11543576" y="1150939"/>
                  </a:cubicBezTo>
                  <a:cubicBezTo>
                    <a:pt x="11612156" y="994729"/>
                    <a:pt x="11640731" y="880429"/>
                    <a:pt x="11612156" y="773749"/>
                  </a:cubicBezTo>
                  <a:close/>
                  <a:moveTo>
                    <a:pt x="9509036" y="1310007"/>
                  </a:moveTo>
                  <a:cubicBezTo>
                    <a:pt x="9509036" y="1310007"/>
                    <a:pt x="9509036" y="1310959"/>
                    <a:pt x="9509036" y="1310959"/>
                  </a:cubicBezTo>
                  <a:cubicBezTo>
                    <a:pt x="9509036" y="1310959"/>
                    <a:pt x="9508083" y="1311912"/>
                    <a:pt x="9508083" y="1311912"/>
                  </a:cubicBezTo>
                  <a:cubicBezTo>
                    <a:pt x="9508083" y="1310959"/>
                    <a:pt x="9508083" y="1310007"/>
                    <a:pt x="9509036" y="1310007"/>
                  </a:cubicBezTo>
                  <a:close/>
                  <a:moveTo>
                    <a:pt x="9327108" y="1715772"/>
                  </a:moveTo>
                  <a:cubicBezTo>
                    <a:pt x="9337586" y="1709104"/>
                    <a:pt x="9348063" y="1706247"/>
                    <a:pt x="9360445" y="1707199"/>
                  </a:cubicBezTo>
                  <a:cubicBezTo>
                    <a:pt x="9348063" y="1709104"/>
                    <a:pt x="9337586" y="1711962"/>
                    <a:pt x="9327108" y="1715772"/>
                  </a:cubicBezTo>
                  <a:close/>
                </a:path>
              </a:pathLst>
            </a:custGeom>
            <a:solidFill>
              <a:schemeClr val="tx1"/>
            </a:solidFill>
            <a:ln w="9525" cap="flat">
              <a:noFill/>
              <a:prstDash val="solid"/>
              <a:miter/>
            </a:ln>
          </p:spPr>
          <p:txBody>
            <a:bodyPr rtlCol="0" anchor="ctr"/>
            <a:lstStyle/>
            <a:p>
              <a:endParaRPr lang="en-US"/>
            </a:p>
          </p:txBody>
        </p:sp>
        <p:sp>
          <p:nvSpPr>
            <p:cNvPr id="1048946" name="Freeform: Shape 42"/>
            <p:cNvSpPr/>
            <p:nvPr/>
          </p:nvSpPr>
          <p:spPr>
            <a:xfrm>
              <a:off x="9118282" y="1309619"/>
              <a:ext cx="2781300" cy="1533525"/>
            </a:xfrm>
            <a:custGeom>
              <a:avLst/>
              <a:gdLst>
                <a:gd name="connsiteX0" fmla="*/ 2781301 w 2781300"/>
                <a:gd name="connsiteY0" fmla="*/ 771593 h 1533525"/>
                <a:gd name="connsiteX1" fmla="*/ 1551622 w 2781300"/>
                <a:gd name="connsiteY1" fmla="*/ 2925 h 1533525"/>
                <a:gd name="connsiteX2" fmla="*/ 676275 w 2781300"/>
                <a:gd name="connsiteY2" fmla="*/ 176280 h 1533525"/>
                <a:gd name="connsiteX3" fmla="*/ 201930 w 2781300"/>
                <a:gd name="connsiteY3" fmla="*/ 525848 h 1533525"/>
                <a:gd name="connsiteX4" fmla="*/ 0 w 2781300"/>
                <a:gd name="connsiteY4" fmla="*/ 708728 h 1533525"/>
                <a:gd name="connsiteX5" fmla="*/ 493395 w 2781300"/>
                <a:gd name="connsiteY5" fmla="*/ 821123 h 1533525"/>
                <a:gd name="connsiteX6" fmla="*/ 593407 w 2781300"/>
                <a:gd name="connsiteY6" fmla="*/ 792548 h 1533525"/>
                <a:gd name="connsiteX7" fmla="*/ 637223 w 2781300"/>
                <a:gd name="connsiteY7" fmla="*/ 759210 h 1533525"/>
                <a:gd name="connsiteX8" fmla="*/ 913448 w 2781300"/>
                <a:gd name="connsiteY8" fmla="*/ 694441 h 1533525"/>
                <a:gd name="connsiteX9" fmla="*/ 1011555 w 2781300"/>
                <a:gd name="connsiteY9" fmla="*/ 783976 h 1533525"/>
                <a:gd name="connsiteX10" fmla="*/ 997268 w 2781300"/>
                <a:gd name="connsiteY10" fmla="*/ 960188 h 1533525"/>
                <a:gd name="connsiteX11" fmla="*/ 1019176 w 2781300"/>
                <a:gd name="connsiteY11" fmla="*/ 1030673 h 1533525"/>
                <a:gd name="connsiteX12" fmla="*/ 1790701 w 2781300"/>
                <a:gd name="connsiteY12" fmla="*/ 1536451 h 1533525"/>
                <a:gd name="connsiteX13" fmla="*/ 1824990 w 2781300"/>
                <a:gd name="connsiteY13" fmla="*/ 1498351 h 1533525"/>
                <a:gd name="connsiteX14" fmla="*/ 2475547 w 2781300"/>
                <a:gd name="connsiteY14" fmla="*/ 1049723 h 1533525"/>
                <a:gd name="connsiteX15" fmla="*/ 2754630 w 2781300"/>
                <a:gd name="connsiteY15" fmla="*/ 964951 h 1533525"/>
                <a:gd name="connsiteX16" fmla="*/ 2788920 w 2781300"/>
                <a:gd name="connsiteY16" fmla="*/ 924946 h 1533525"/>
                <a:gd name="connsiteX17" fmla="*/ 2781301 w 2781300"/>
                <a:gd name="connsiteY17" fmla="*/ 771593 h 15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81300" h="1533525">
                  <a:moveTo>
                    <a:pt x="2781301" y="771593"/>
                  </a:moveTo>
                  <a:cubicBezTo>
                    <a:pt x="2754630" y="646816"/>
                    <a:pt x="2565083" y="70553"/>
                    <a:pt x="1551622" y="2925"/>
                  </a:cubicBezTo>
                  <a:cubicBezTo>
                    <a:pt x="1543051" y="8640"/>
                    <a:pt x="1071563" y="-50415"/>
                    <a:pt x="676275" y="176280"/>
                  </a:cubicBezTo>
                  <a:cubicBezTo>
                    <a:pt x="501968" y="270578"/>
                    <a:pt x="347663" y="392498"/>
                    <a:pt x="201930" y="525848"/>
                  </a:cubicBezTo>
                  <a:cubicBezTo>
                    <a:pt x="198120" y="528706"/>
                    <a:pt x="9525" y="699203"/>
                    <a:pt x="0" y="708728"/>
                  </a:cubicBezTo>
                  <a:cubicBezTo>
                    <a:pt x="0" y="708728"/>
                    <a:pt x="277178" y="678248"/>
                    <a:pt x="493395" y="821123"/>
                  </a:cubicBezTo>
                  <a:cubicBezTo>
                    <a:pt x="542925" y="840173"/>
                    <a:pt x="562928" y="810646"/>
                    <a:pt x="593407" y="792548"/>
                  </a:cubicBezTo>
                  <a:cubicBezTo>
                    <a:pt x="610553" y="783976"/>
                    <a:pt x="623888" y="770641"/>
                    <a:pt x="637223" y="759210"/>
                  </a:cubicBezTo>
                  <a:cubicBezTo>
                    <a:pt x="721043" y="703013"/>
                    <a:pt x="812482" y="666818"/>
                    <a:pt x="913448" y="694441"/>
                  </a:cubicBezTo>
                  <a:cubicBezTo>
                    <a:pt x="950595" y="706823"/>
                    <a:pt x="1002982" y="752543"/>
                    <a:pt x="1011555" y="783976"/>
                  </a:cubicBezTo>
                  <a:cubicBezTo>
                    <a:pt x="1028701" y="845888"/>
                    <a:pt x="1016318" y="903991"/>
                    <a:pt x="997268" y="960188"/>
                  </a:cubicBezTo>
                  <a:cubicBezTo>
                    <a:pt x="983932" y="999241"/>
                    <a:pt x="981076" y="1005908"/>
                    <a:pt x="1019176" y="1030673"/>
                  </a:cubicBezTo>
                  <a:cubicBezTo>
                    <a:pt x="1043940" y="1043056"/>
                    <a:pt x="1778318" y="1533593"/>
                    <a:pt x="1790701" y="1536451"/>
                  </a:cubicBezTo>
                  <a:cubicBezTo>
                    <a:pt x="1802130" y="1524068"/>
                    <a:pt x="1814513" y="1510733"/>
                    <a:pt x="1824990" y="1498351"/>
                  </a:cubicBezTo>
                  <a:cubicBezTo>
                    <a:pt x="2001203" y="1288801"/>
                    <a:pt x="2222183" y="1146878"/>
                    <a:pt x="2475547" y="1049723"/>
                  </a:cubicBezTo>
                  <a:cubicBezTo>
                    <a:pt x="2574608" y="1011623"/>
                    <a:pt x="2710815" y="969713"/>
                    <a:pt x="2754630" y="964951"/>
                  </a:cubicBezTo>
                  <a:cubicBezTo>
                    <a:pt x="2777490" y="962093"/>
                    <a:pt x="2788920" y="951616"/>
                    <a:pt x="2788920" y="924946"/>
                  </a:cubicBezTo>
                  <a:cubicBezTo>
                    <a:pt x="2788920" y="892560"/>
                    <a:pt x="2785110" y="791596"/>
                    <a:pt x="2781301" y="771593"/>
                  </a:cubicBezTo>
                  <a:close/>
                </a:path>
              </a:pathLst>
            </a:custGeom>
            <a:solidFill>
              <a:schemeClr val="accent2"/>
            </a:solidFill>
            <a:ln w="9525" cap="flat">
              <a:noFill/>
              <a:prstDash val="solid"/>
              <a:miter/>
            </a:ln>
          </p:spPr>
          <p:txBody>
            <a:bodyPr rtlCol="0" anchor="ctr"/>
            <a:lstStyle/>
            <a:p>
              <a:endParaRPr lang="en-US" dirty="0"/>
            </a:p>
          </p:txBody>
        </p:sp>
        <p:sp>
          <p:nvSpPr>
            <p:cNvPr id="1048947" name="Freeform: Shape 43"/>
            <p:cNvSpPr/>
            <p:nvPr/>
          </p:nvSpPr>
          <p:spPr>
            <a:xfrm>
              <a:off x="8863012" y="2045970"/>
              <a:ext cx="2009775" cy="2028825"/>
            </a:xfrm>
            <a:custGeom>
              <a:avLst/>
              <a:gdLst>
                <a:gd name="connsiteX0" fmla="*/ 2017396 w 2009775"/>
                <a:gd name="connsiteY0" fmla="*/ 818197 h 2028825"/>
                <a:gd name="connsiteX1" fmla="*/ 1618298 w 2009775"/>
                <a:gd name="connsiteY1" fmla="*/ 566738 h 2028825"/>
                <a:gd name="connsiteX2" fmla="*/ 1250633 w 2009775"/>
                <a:gd name="connsiteY2" fmla="*/ 319088 h 2028825"/>
                <a:gd name="connsiteX3" fmla="*/ 1215390 w 2009775"/>
                <a:gd name="connsiteY3" fmla="*/ 219075 h 2028825"/>
                <a:gd name="connsiteX4" fmla="*/ 1238250 w 2009775"/>
                <a:gd name="connsiteY4" fmla="*/ 151447 h 2028825"/>
                <a:gd name="connsiteX5" fmla="*/ 1158240 w 2009775"/>
                <a:gd name="connsiteY5" fmla="*/ 0 h 2028825"/>
                <a:gd name="connsiteX6" fmla="*/ 91440 w 2009775"/>
                <a:gd name="connsiteY6" fmla="*/ 1524952 h 2028825"/>
                <a:gd name="connsiteX7" fmla="*/ 0 w 2009775"/>
                <a:gd name="connsiteY7" fmla="*/ 1775460 h 2028825"/>
                <a:gd name="connsiteX8" fmla="*/ 812482 w 2009775"/>
                <a:gd name="connsiteY8" fmla="*/ 2025968 h 2028825"/>
                <a:gd name="connsiteX9" fmla="*/ 1119188 w 2009775"/>
                <a:gd name="connsiteY9" fmla="*/ 1966912 h 2028825"/>
                <a:gd name="connsiteX10" fmla="*/ 1291590 w 2009775"/>
                <a:gd name="connsiteY10" fmla="*/ 1842135 h 2028825"/>
                <a:gd name="connsiteX11" fmla="*/ 1291590 w 2009775"/>
                <a:gd name="connsiteY11" fmla="*/ 1842135 h 2028825"/>
                <a:gd name="connsiteX12" fmla="*/ 1737360 w 2009775"/>
                <a:gd name="connsiteY12" fmla="*/ 1246823 h 2028825"/>
                <a:gd name="connsiteX13" fmla="*/ 1737360 w 2009775"/>
                <a:gd name="connsiteY13" fmla="*/ 1246823 h 2028825"/>
                <a:gd name="connsiteX14" fmla="*/ 1737360 w 2009775"/>
                <a:gd name="connsiteY14" fmla="*/ 1246823 h 2028825"/>
                <a:gd name="connsiteX15" fmla="*/ 2017396 w 2009775"/>
                <a:gd name="connsiteY15" fmla="*/ 818197 h 202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9775" h="2028825">
                  <a:moveTo>
                    <a:pt x="2017396" y="818197"/>
                  </a:moveTo>
                  <a:cubicBezTo>
                    <a:pt x="2014538" y="810577"/>
                    <a:pt x="1677352" y="610552"/>
                    <a:pt x="1618298" y="566738"/>
                  </a:cubicBezTo>
                  <a:cubicBezTo>
                    <a:pt x="1603058" y="555308"/>
                    <a:pt x="1293496" y="341947"/>
                    <a:pt x="1250633" y="319088"/>
                  </a:cubicBezTo>
                  <a:cubicBezTo>
                    <a:pt x="1200150" y="291465"/>
                    <a:pt x="1195388" y="260985"/>
                    <a:pt x="1215390" y="219075"/>
                  </a:cubicBezTo>
                  <a:cubicBezTo>
                    <a:pt x="1226821" y="195263"/>
                    <a:pt x="1234440" y="180975"/>
                    <a:pt x="1238250" y="151447"/>
                  </a:cubicBezTo>
                  <a:cubicBezTo>
                    <a:pt x="1248727" y="84772"/>
                    <a:pt x="1218248" y="22860"/>
                    <a:pt x="1158240" y="0"/>
                  </a:cubicBezTo>
                  <a:cubicBezTo>
                    <a:pt x="1154430" y="4763"/>
                    <a:pt x="93345" y="1522095"/>
                    <a:pt x="91440" y="1524952"/>
                  </a:cubicBezTo>
                  <a:cubicBezTo>
                    <a:pt x="75248" y="1546860"/>
                    <a:pt x="15240" y="1725930"/>
                    <a:pt x="0" y="1775460"/>
                  </a:cubicBezTo>
                  <a:cubicBezTo>
                    <a:pt x="5715" y="1780223"/>
                    <a:pt x="529590" y="2001202"/>
                    <a:pt x="812482" y="2025968"/>
                  </a:cubicBezTo>
                  <a:cubicBezTo>
                    <a:pt x="919163" y="2035493"/>
                    <a:pt x="1023938" y="2025015"/>
                    <a:pt x="1119188" y="1966912"/>
                  </a:cubicBezTo>
                  <a:cubicBezTo>
                    <a:pt x="1180148" y="1929765"/>
                    <a:pt x="1233488" y="1883093"/>
                    <a:pt x="1291590" y="1842135"/>
                  </a:cubicBezTo>
                  <a:cubicBezTo>
                    <a:pt x="1291590" y="1842135"/>
                    <a:pt x="1291590" y="1842135"/>
                    <a:pt x="1291590" y="1842135"/>
                  </a:cubicBezTo>
                  <a:cubicBezTo>
                    <a:pt x="1487805" y="1679258"/>
                    <a:pt x="1618298" y="1467802"/>
                    <a:pt x="1737360" y="1246823"/>
                  </a:cubicBezTo>
                  <a:lnTo>
                    <a:pt x="1737360" y="1246823"/>
                  </a:lnTo>
                  <a:lnTo>
                    <a:pt x="1737360" y="1246823"/>
                  </a:lnTo>
                  <a:cubicBezTo>
                    <a:pt x="1830705" y="1083945"/>
                    <a:pt x="1906905" y="954405"/>
                    <a:pt x="2017396" y="818197"/>
                  </a:cubicBezTo>
                  <a:close/>
                </a:path>
              </a:pathLst>
            </a:custGeom>
            <a:solidFill>
              <a:schemeClr val="accent2"/>
            </a:solidFill>
            <a:ln w="9525" cap="flat">
              <a:noFill/>
              <a:prstDash val="solid"/>
              <a:miter/>
            </a:ln>
          </p:spPr>
          <p:txBody>
            <a:bodyPr rtlCol="0" anchor="ctr"/>
            <a:lstStyle/>
            <a:p>
              <a:endParaRPr lang="en-US"/>
            </a:p>
          </p:txBody>
        </p:sp>
        <p:sp>
          <p:nvSpPr>
            <p:cNvPr id="1048948" name="Freeform: Shape 44"/>
            <p:cNvSpPr/>
            <p:nvPr/>
          </p:nvSpPr>
          <p:spPr>
            <a:xfrm>
              <a:off x="8233410" y="2032974"/>
              <a:ext cx="1771650" cy="1771650"/>
            </a:xfrm>
            <a:custGeom>
              <a:avLst/>
              <a:gdLst>
                <a:gd name="connsiteX0" fmla="*/ 871538 w 1771650"/>
                <a:gd name="connsiteY0" fmla="*/ 613 h 1771650"/>
                <a:gd name="connsiteX1" fmla="*/ 236220 w 1771650"/>
                <a:gd name="connsiteY1" fmla="*/ 674030 h 1771650"/>
                <a:gd name="connsiteX2" fmla="*/ 0 w 1771650"/>
                <a:gd name="connsiteY2" fmla="*/ 1145518 h 1771650"/>
                <a:gd name="connsiteX3" fmla="*/ 75247 w 1771650"/>
                <a:gd name="connsiteY3" fmla="*/ 1374118 h 1771650"/>
                <a:gd name="connsiteX4" fmla="*/ 613410 w 1771650"/>
                <a:gd name="connsiteY4" fmla="*/ 1774168 h 1771650"/>
                <a:gd name="connsiteX5" fmla="*/ 698182 w 1771650"/>
                <a:gd name="connsiteY5" fmla="*/ 1546521 h 1771650"/>
                <a:gd name="connsiteX6" fmla="*/ 1777365 w 1771650"/>
                <a:gd name="connsiteY6" fmla="*/ 3470 h 1771650"/>
                <a:gd name="connsiteX7" fmla="*/ 1492567 w 1771650"/>
                <a:gd name="connsiteY7" fmla="*/ 103483 h 1771650"/>
                <a:gd name="connsiteX8" fmla="*/ 1381125 w 1771650"/>
                <a:gd name="connsiteY8" fmla="*/ 130153 h 1771650"/>
                <a:gd name="connsiteX9" fmla="*/ 871538 w 1771650"/>
                <a:gd name="connsiteY9" fmla="*/ 613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1650" h="1771650">
                  <a:moveTo>
                    <a:pt x="871538" y="613"/>
                  </a:moveTo>
                  <a:cubicBezTo>
                    <a:pt x="871538" y="613"/>
                    <a:pt x="388620" y="454955"/>
                    <a:pt x="236220" y="674030"/>
                  </a:cubicBezTo>
                  <a:cubicBezTo>
                    <a:pt x="236220" y="674030"/>
                    <a:pt x="0" y="974068"/>
                    <a:pt x="0" y="1145518"/>
                  </a:cubicBezTo>
                  <a:cubicBezTo>
                    <a:pt x="0" y="1227433"/>
                    <a:pt x="33338" y="1307443"/>
                    <a:pt x="75247" y="1374118"/>
                  </a:cubicBezTo>
                  <a:cubicBezTo>
                    <a:pt x="186690" y="1549378"/>
                    <a:pt x="607695" y="1772263"/>
                    <a:pt x="613410" y="1774168"/>
                  </a:cubicBezTo>
                  <a:cubicBezTo>
                    <a:pt x="631507" y="1730353"/>
                    <a:pt x="656272" y="1648438"/>
                    <a:pt x="698182" y="1546521"/>
                  </a:cubicBezTo>
                  <a:cubicBezTo>
                    <a:pt x="737235" y="1452223"/>
                    <a:pt x="1776413" y="7280"/>
                    <a:pt x="1777365" y="3470"/>
                  </a:cubicBezTo>
                  <a:cubicBezTo>
                    <a:pt x="1688782" y="-11770"/>
                    <a:pt x="1566863" y="23473"/>
                    <a:pt x="1492567" y="103483"/>
                  </a:cubicBezTo>
                  <a:cubicBezTo>
                    <a:pt x="1469707" y="128248"/>
                    <a:pt x="1416367" y="153013"/>
                    <a:pt x="1381125" y="130153"/>
                  </a:cubicBezTo>
                  <a:cubicBezTo>
                    <a:pt x="1275397" y="71098"/>
                    <a:pt x="1152525" y="613"/>
                    <a:pt x="871538" y="613"/>
                  </a:cubicBezTo>
                  <a:close/>
                </a:path>
              </a:pathLst>
            </a:custGeom>
            <a:solidFill>
              <a:schemeClr val="accent2"/>
            </a:solidFill>
            <a:ln w="9525" cap="flat">
              <a:noFill/>
              <a:prstDash val="solid"/>
              <a:miter/>
            </a:ln>
          </p:spPr>
          <p:txBody>
            <a:bodyPr rtlCol="0" anchor="ctr"/>
            <a:lstStyle/>
            <a:p>
              <a:endParaRPr lang="en-US"/>
            </a:p>
          </p:txBody>
        </p:sp>
        <p:sp>
          <p:nvSpPr>
            <p:cNvPr id="1048949" name="Freeform: Shape 45"/>
            <p:cNvSpPr/>
            <p:nvPr/>
          </p:nvSpPr>
          <p:spPr>
            <a:xfrm>
              <a:off x="9092649" y="2269344"/>
              <a:ext cx="809625" cy="952500"/>
            </a:xfrm>
            <a:custGeom>
              <a:avLst/>
              <a:gdLst>
                <a:gd name="connsiteX0" fmla="*/ 157078 w 809625"/>
                <a:gd name="connsiteY0" fmla="*/ 955821 h 952500"/>
                <a:gd name="connsiteX1" fmla="*/ 14203 w 809625"/>
                <a:gd name="connsiteY1" fmla="*/ 889146 h 952500"/>
                <a:gd name="connsiteX2" fmla="*/ 58971 w 809625"/>
                <a:gd name="connsiteY2" fmla="*/ 634828 h 952500"/>
                <a:gd name="connsiteX3" fmla="*/ 441876 w 809625"/>
                <a:gd name="connsiteY3" fmla="*/ 126193 h 952500"/>
                <a:gd name="connsiteX4" fmla="*/ 763821 w 809625"/>
                <a:gd name="connsiteY4" fmla="*/ 14751 h 952500"/>
                <a:gd name="connsiteX5" fmla="*/ 813351 w 809625"/>
                <a:gd name="connsiteY5" fmla="*/ 114763 h 952500"/>
                <a:gd name="connsiteX6" fmla="*/ 720958 w 809625"/>
                <a:gd name="connsiteY6" fmla="*/ 321456 h 952500"/>
                <a:gd name="connsiteX7" fmla="*/ 373296 w 809625"/>
                <a:gd name="connsiteY7" fmla="*/ 778656 h 952500"/>
                <a:gd name="connsiteX8" fmla="*/ 157078 w 809625"/>
                <a:gd name="connsiteY8" fmla="*/ 955821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9625" h="952500">
                  <a:moveTo>
                    <a:pt x="157078" y="955821"/>
                  </a:moveTo>
                  <a:cubicBezTo>
                    <a:pt x="109453" y="970108"/>
                    <a:pt x="36111" y="954868"/>
                    <a:pt x="14203" y="889146"/>
                  </a:cubicBezTo>
                  <a:cubicBezTo>
                    <a:pt x="-21039" y="780561"/>
                    <a:pt x="15156" y="739603"/>
                    <a:pt x="58971" y="634828"/>
                  </a:cubicBezTo>
                  <a:cubicBezTo>
                    <a:pt x="155174" y="407181"/>
                    <a:pt x="385678" y="177628"/>
                    <a:pt x="441876" y="126193"/>
                  </a:cubicBezTo>
                  <a:cubicBezTo>
                    <a:pt x="543793" y="32848"/>
                    <a:pt x="659046" y="-30017"/>
                    <a:pt x="763821" y="14751"/>
                  </a:cubicBezTo>
                  <a:cubicBezTo>
                    <a:pt x="763821" y="14751"/>
                    <a:pt x="815256" y="51898"/>
                    <a:pt x="813351" y="114763"/>
                  </a:cubicBezTo>
                  <a:cubicBezTo>
                    <a:pt x="810493" y="192868"/>
                    <a:pt x="786681" y="229063"/>
                    <a:pt x="720958" y="321456"/>
                  </a:cubicBezTo>
                  <a:cubicBezTo>
                    <a:pt x="648568" y="423373"/>
                    <a:pt x="513313" y="621493"/>
                    <a:pt x="373296" y="778656"/>
                  </a:cubicBezTo>
                  <a:cubicBezTo>
                    <a:pt x="291381" y="872001"/>
                    <a:pt x="204703" y="941533"/>
                    <a:pt x="157078" y="955821"/>
                  </a:cubicBezTo>
                  <a:close/>
                </a:path>
              </a:pathLst>
            </a:custGeom>
            <a:solidFill>
              <a:srgbClr val="000000"/>
            </a:solidFill>
            <a:ln w="9525" cap="flat">
              <a:noFill/>
              <a:prstDash val="solid"/>
              <a:miter/>
            </a:ln>
          </p:spPr>
          <p:txBody>
            <a:bodyPr rtlCol="0" anchor="ctr"/>
            <a:lstStyle/>
            <a:p>
              <a:endParaRPr lang="en-US"/>
            </a:p>
          </p:txBody>
        </p:sp>
        <p:sp>
          <p:nvSpPr>
            <p:cNvPr id="1048950" name="Freeform: Shape 46"/>
            <p:cNvSpPr/>
            <p:nvPr/>
          </p:nvSpPr>
          <p:spPr>
            <a:xfrm>
              <a:off x="9178208" y="2401664"/>
              <a:ext cx="609600" cy="733425"/>
            </a:xfrm>
            <a:custGeom>
              <a:avLst/>
              <a:gdLst>
                <a:gd name="connsiteX0" fmla="*/ 566818 w 609600"/>
                <a:gd name="connsiteY0" fmla="*/ 7208 h 733425"/>
                <a:gd name="connsiteX1" fmla="*/ 404893 w 609600"/>
                <a:gd name="connsiteY1" fmla="*/ 432976 h 733425"/>
                <a:gd name="connsiteX2" fmla="*/ 50564 w 609600"/>
                <a:gd name="connsiteY2" fmla="*/ 733013 h 733425"/>
                <a:gd name="connsiteX3" fmla="*/ 156291 w 609600"/>
                <a:gd name="connsiteY3" fmla="*/ 261526 h 733425"/>
                <a:gd name="connsiteX4" fmla="*/ 566818 w 609600"/>
                <a:gd name="connsiteY4" fmla="*/ 7208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 h="733425">
                  <a:moveTo>
                    <a:pt x="566818" y="7208"/>
                  </a:moveTo>
                  <a:cubicBezTo>
                    <a:pt x="694454" y="51976"/>
                    <a:pt x="553484" y="237713"/>
                    <a:pt x="404893" y="432976"/>
                  </a:cubicBezTo>
                  <a:cubicBezTo>
                    <a:pt x="255351" y="630143"/>
                    <a:pt x="163911" y="766351"/>
                    <a:pt x="50564" y="733013"/>
                  </a:cubicBezTo>
                  <a:cubicBezTo>
                    <a:pt x="-48496" y="704438"/>
                    <a:pt x="3891" y="454883"/>
                    <a:pt x="156291" y="261526"/>
                  </a:cubicBezTo>
                  <a:cubicBezTo>
                    <a:pt x="314406" y="61501"/>
                    <a:pt x="469664" y="-27082"/>
                    <a:pt x="566818" y="7208"/>
                  </a:cubicBezTo>
                  <a:close/>
                </a:path>
              </a:pathLst>
            </a:custGeom>
            <a:solidFill>
              <a:schemeClr val="tx1">
                <a:lumMod val="65000"/>
                <a:lumOff val="35000"/>
              </a:schemeClr>
            </a:solidFill>
            <a:ln w="9525" cap="flat">
              <a:noFill/>
              <a:prstDash val="solid"/>
              <a:miter/>
            </a:ln>
          </p:spPr>
          <p:txBody>
            <a:bodyPr rtlCol="0" anchor="ctr"/>
            <a:lstStyle/>
            <a:p>
              <a:endParaRPr lang="en-US"/>
            </a:p>
          </p:txBody>
        </p:sp>
      </p:grpSp>
      <p:sp>
        <p:nvSpPr>
          <p:cNvPr id="1048951" name="Freeform: Shape 64"/>
          <p:cNvSpPr/>
          <p:nvPr/>
        </p:nvSpPr>
        <p:spPr>
          <a:xfrm rot="21387757" flipH="1">
            <a:off x="6234390" y="5467993"/>
            <a:ext cx="5936589" cy="1079845"/>
          </a:xfrm>
          <a:custGeom>
            <a:avLst/>
            <a:gdLst>
              <a:gd name="connsiteX0" fmla="*/ 3019693 w 3668233"/>
              <a:gd name="connsiteY0" fmla="*/ 22 h 1079845"/>
              <a:gd name="connsiteX1" fmla="*/ 2868966 w 3668233"/>
              <a:gd name="connsiteY1" fmla="*/ 30895 h 1079845"/>
              <a:gd name="connsiteX2" fmla="*/ 2588412 w 3668233"/>
              <a:gd name="connsiteY2" fmla="*/ 203295 h 1079845"/>
              <a:gd name="connsiteX3" fmla="*/ 2153947 w 3668233"/>
              <a:gd name="connsiteY3" fmla="*/ 628515 h 1079845"/>
              <a:gd name="connsiteX4" fmla="*/ 1718096 w 3668233"/>
              <a:gd name="connsiteY4" fmla="*/ 1015374 h 1079845"/>
              <a:gd name="connsiteX5" fmla="*/ 1563260 w 3668233"/>
              <a:gd name="connsiteY5" fmla="*/ 989491 h 1079845"/>
              <a:gd name="connsiteX6" fmla="*/ 1423215 w 3668233"/>
              <a:gd name="connsiteY6" fmla="*/ 619734 h 1079845"/>
              <a:gd name="connsiteX7" fmla="*/ 1272076 w 3668233"/>
              <a:gd name="connsiteY7" fmla="*/ 489395 h 1079845"/>
              <a:gd name="connsiteX8" fmla="*/ 957782 w 3668233"/>
              <a:gd name="connsiteY8" fmla="*/ 454268 h 1079845"/>
              <a:gd name="connsiteX9" fmla="*/ 8430 w 3668233"/>
              <a:gd name="connsiteY9" fmla="*/ 652088 h 1079845"/>
              <a:gd name="connsiteX10" fmla="*/ 18137 w 3668233"/>
              <a:gd name="connsiteY10" fmla="*/ 696459 h 1079845"/>
              <a:gd name="connsiteX11" fmla="*/ 791854 w 3668233"/>
              <a:gd name="connsiteY11" fmla="*/ 528681 h 1079845"/>
              <a:gd name="connsiteX12" fmla="*/ 1143586 w 3668233"/>
              <a:gd name="connsiteY12" fmla="*/ 499563 h 1079845"/>
              <a:gd name="connsiteX13" fmla="*/ 1404727 w 3668233"/>
              <a:gd name="connsiteY13" fmla="*/ 676122 h 1079845"/>
              <a:gd name="connsiteX14" fmla="*/ 1527671 w 3668233"/>
              <a:gd name="connsiteY14" fmla="*/ 1015374 h 1079845"/>
              <a:gd name="connsiteX15" fmla="*/ 1660321 w 3668233"/>
              <a:gd name="connsiteY15" fmla="*/ 1078695 h 1079845"/>
              <a:gd name="connsiteX16" fmla="*/ 2135460 w 3668233"/>
              <a:gd name="connsiteY16" fmla="*/ 713098 h 1079845"/>
              <a:gd name="connsiteX17" fmla="*/ 2579631 w 3668233"/>
              <a:gd name="connsiteY17" fmla="*/ 269389 h 1079845"/>
              <a:gd name="connsiteX18" fmla="*/ 2914723 w 3668233"/>
              <a:gd name="connsiteY18" fmla="*/ 63249 h 1079845"/>
              <a:gd name="connsiteX19" fmla="*/ 3077417 w 3668233"/>
              <a:gd name="connsiteY19" fmla="*/ 44761 h 1079845"/>
              <a:gd name="connsiteX20" fmla="*/ 3244731 w 3668233"/>
              <a:gd name="connsiteY20" fmla="*/ 192202 h 1079845"/>
              <a:gd name="connsiteX21" fmla="*/ 3323768 w 3668233"/>
              <a:gd name="connsiteY21" fmla="*/ 454730 h 1079845"/>
              <a:gd name="connsiteX22" fmla="*/ 3375534 w 3668233"/>
              <a:gd name="connsiteY22" fmla="*/ 624356 h 1079845"/>
              <a:gd name="connsiteX23" fmla="*/ 3553479 w 3668233"/>
              <a:gd name="connsiteY23" fmla="*/ 677046 h 1079845"/>
              <a:gd name="connsiteX24" fmla="*/ 3668233 w 3668233"/>
              <a:gd name="connsiteY24" fmla="*/ 641253 h 1079845"/>
              <a:gd name="connsiteX25" fmla="*/ 3668233 w 3668233"/>
              <a:gd name="connsiteY25" fmla="*/ 595384 h 1079845"/>
              <a:gd name="connsiteX26" fmla="*/ 3616360 w 3668233"/>
              <a:gd name="connsiteY26" fmla="*/ 617076 h 1079845"/>
              <a:gd name="connsiteX27" fmla="*/ 3532680 w 3668233"/>
              <a:gd name="connsiteY27" fmla="*/ 639146 h 1079845"/>
              <a:gd name="connsiteX28" fmla="*/ 3412971 w 3668233"/>
              <a:gd name="connsiteY28" fmla="*/ 602171 h 1079845"/>
              <a:gd name="connsiteX29" fmla="*/ 3319146 w 3668233"/>
              <a:gd name="connsiteY29" fmla="*/ 262918 h 1079845"/>
              <a:gd name="connsiteX30" fmla="*/ 3233177 w 3668233"/>
              <a:gd name="connsiteY30" fmla="*/ 91443 h 1079845"/>
              <a:gd name="connsiteX31" fmla="*/ 3095442 w 3668233"/>
              <a:gd name="connsiteY31" fmla="*/ 8248 h 1079845"/>
              <a:gd name="connsiteX32" fmla="*/ 3019693 w 3668233"/>
              <a:gd name="connsiteY32" fmla="*/ 22 h 1079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668233" h="1079845">
                <a:moveTo>
                  <a:pt x="3019693" y="22"/>
                </a:moveTo>
                <a:cubicBezTo>
                  <a:pt x="2946702" y="824"/>
                  <a:pt x="2885605" y="24309"/>
                  <a:pt x="2868966" y="30895"/>
                </a:cubicBezTo>
                <a:cubicBezTo>
                  <a:pt x="2764047" y="72493"/>
                  <a:pt x="2673919" y="130268"/>
                  <a:pt x="2588412" y="203295"/>
                </a:cubicBezTo>
                <a:cubicBezTo>
                  <a:pt x="2503368" y="274011"/>
                  <a:pt x="2181679" y="598935"/>
                  <a:pt x="2153947" y="628515"/>
                </a:cubicBezTo>
                <a:cubicBezTo>
                  <a:pt x="2126216" y="657634"/>
                  <a:pt x="1768475" y="992726"/>
                  <a:pt x="1718096" y="1015374"/>
                </a:cubicBezTo>
                <a:cubicBezTo>
                  <a:pt x="1658011" y="1042182"/>
                  <a:pt x="1606245" y="1051426"/>
                  <a:pt x="1563260" y="989491"/>
                </a:cubicBezTo>
                <a:cubicBezTo>
                  <a:pt x="1541999" y="959448"/>
                  <a:pt x="1462501" y="689063"/>
                  <a:pt x="1423215" y="619734"/>
                </a:cubicBezTo>
                <a:cubicBezTo>
                  <a:pt x="1388550" y="558724"/>
                  <a:pt x="1335397" y="517588"/>
                  <a:pt x="1272076" y="489395"/>
                </a:cubicBezTo>
                <a:cubicBezTo>
                  <a:pt x="1171317" y="444561"/>
                  <a:pt x="1065012" y="442712"/>
                  <a:pt x="957782" y="454268"/>
                </a:cubicBezTo>
                <a:cubicBezTo>
                  <a:pt x="851015" y="466285"/>
                  <a:pt x="130450" y="625742"/>
                  <a:pt x="8430" y="652088"/>
                </a:cubicBezTo>
                <a:cubicBezTo>
                  <a:pt x="-7747" y="655785"/>
                  <a:pt x="1498" y="700156"/>
                  <a:pt x="18137" y="696459"/>
                </a:cubicBezTo>
                <a:cubicBezTo>
                  <a:pt x="79147" y="682130"/>
                  <a:pt x="594958" y="571203"/>
                  <a:pt x="791854" y="528681"/>
                </a:cubicBezTo>
                <a:cubicBezTo>
                  <a:pt x="907865" y="503722"/>
                  <a:pt x="1024339" y="483848"/>
                  <a:pt x="1143586" y="499563"/>
                </a:cubicBezTo>
                <a:cubicBezTo>
                  <a:pt x="1260059" y="514815"/>
                  <a:pt x="1349263" y="569817"/>
                  <a:pt x="1404727" y="676122"/>
                </a:cubicBezTo>
                <a:cubicBezTo>
                  <a:pt x="1432459" y="729274"/>
                  <a:pt x="1494393" y="962684"/>
                  <a:pt x="1527671" y="1015374"/>
                </a:cubicBezTo>
                <a:cubicBezTo>
                  <a:pt x="1558176" y="1064367"/>
                  <a:pt x="1602547" y="1085166"/>
                  <a:pt x="1660321" y="1078695"/>
                </a:cubicBezTo>
                <a:cubicBezTo>
                  <a:pt x="1769862" y="1067140"/>
                  <a:pt x="2005583" y="832806"/>
                  <a:pt x="2135460" y="713098"/>
                </a:cubicBezTo>
                <a:cubicBezTo>
                  <a:pt x="2289371" y="571203"/>
                  <a:pt x="2420173" y="405737"/>
                  <a:pt x="2579631" y="269389"/>
                </a:cubicBezTo>
                <a:cubicBezTo>
                  <a:pt x="2680390" y="182958"/>
                  <a:pt x="2787157" y="106233"/>
                  <a:pt x="2914723" y="63249"/>
                </a:cubicBezTo>
                <a:cubicBezTo>
                  <a:pt x="2967876" y="45223"/>
                  <a:pt x="3021953" y="35055"/>
                  <a:pt x="3077417" y="44761"/>
                </a:cubicBezTo>
                <a:cubicBezTo>
                  <a:pt x="3161999" y="60014"/>
                  <a:pt x="3210067" y="119637"/>
                  <a:pt x="3244731" y="192202"/>
                </a:cubicBezTo>
                <a:cubicBezTo>
                  <a:pt x="3284019" y="275860"/>
                  <a:pt x="3302044" y="365988"/>
                  <a:pt x="3323768" y="454730"/>
                </a:cubicBezTo>
                <a:cubicBezTo>
                  <a:pt x="3337633" y="511580"/>
                  <a:pt x="3353348" y="568892"/>
                  <a:pt x="3375534" y="624356"/>
                </a:cubicBezTo>
                <a:cubicBezTo>
                  <a:pt x="3400954" y="688139"/>
                  <a:pt x="3477679" y="694147"/>
                  <a:pt x="3553479" y="677046"/>
                </a:cubicBezTo>
                <a:lnTo>
                  <a:pt x="3668233" y="641253"/>
                </a:lnTo>
                <a:lnTo>
                  <a:pt x="3668233" y="595384"/>
                </a:lnTo>
                <a:lnTo>
                  <a:pt x="3616360" y="617076"/>
                </a:lnTo>
                <a:cubicBezTo>
                  <a:pt x="3589271" y="626494"/>
                  <a:pt x="3561452" y="634062"/>
                  <a:pt x="3532680" y="639146"/>
                </a:cubicBezTo>
                <a:cubicBezTo>
                  <a:pt x="3489696" y="646541"/>
                  <a:pt x="3442090" y="645617"/>
                  <a:pt x="3412971" y="602171"/>
                </a:cubicBezTo>
                <a:cubicBezTo>
                  <a:pt x="3378769" y="540236"/>
                  <a:pt x="3344104" y="352122"/>
                  <a:pt x="3319146" y="262918"/>
                </a:cubicBezTo>
                <a:cubicBezTo>
                  <a:pt x="3301582" y="200059"/>
                  <a:pt x="3247043" y="106233"/>
                  <a:pt x="3233177" y="91443"/>
                </a:cubicBezTo>
                <a:cubicBezTo>
                  <a:pt x="3201748" y="57240"/>
                  <a:pt x="3155528" y="22576"/>
                  <a:pt x="3095442" y="8248"/>
                </a:cubicBezTo>
                <a:cubicBezTo>
                  <a:pt x="3069675" y="2008"/>
                  <a:pt x="3044023" y="-245"/>
                  <a:pt x="3019693" y="22"/>
                </a:cubicBezTo>
                <a:close/>
              </a:path>
            </a:pathLst>
          </a:custGeom>
          <a:solidFill>
            <a:schemeClr val="tx1"/>
          </a:solidFill>
          <a:ln w="9525" cap="flat">
            <a:noFill/>
            <a:prstDash val="solid"/>
            <a:miter/>
          </a:ln>
        </p:spPr>
        <p:txBody>
          <a:bodyPr wrap="square" rtlCol="0" anchor="ctr">
            <a:noAutofit/>
          </a:bodyPr>
          <a:lstStyle/>
          <a:p>
            <a:endParaRPr lang="en-US"/>
          </a:p>
        </p:txBody>
      </p:sp>
      <p:sp>
        <p:nvSpPr>
          <p:cNvPr id="1048952" name="Freeform 9"/>
          <p:cNvSpPr/>
          <p:nvPr/>
        </p:nvSpPr>
        <p:spPr bwMode="auto">
          <a:xfrm>
            <a:off x="4155472" y="645225"/>
            <a:ext cx="395632" cy="403210"/>
          </a:xfrm>
          <a:custGeom>
            <a:avLst/>
            <a:gdLst>
              <a:gd name="T0" fmla="*/ 987 w 1776"/>
              <a:gd name="T1" fmla="*/ 23 h 1881"/>
              <a:gd name="T2" fmla="*/ 994 w 1776"/>
              <a:gd name="T3" fmla="*/ 296 h 1881"/>
              <a:gd name="T4" fmla="*/ 994 w 1776"/>
              <a:gd name="T5" fmla="*/ 612 h 1881"/>
              <a:gd name="T6" fmla="*/ 1071 w 1776"/>
              <a:gd name="T7" fmla="*/ 663 h 1881"/>
              <a:gd name="T8" fmla="*/ 1145 w 1776"/>
              <a:gd name="T9" fmla="*/ 580 h 1881"/>
              <a:gd name="T10" fmla="*/ 1252 w 1776"/>
              <a:gd name="T11" fmla="*/ 490 h 1881"/>
              <a:gd name="T12" fmla="*/ 1380 w 1776"/>
              <a:gd name="T13" fmla="*/ 556 h 1881"/>
              <a:gd name="T14" fmla="*/ 1527 w 1776"/>
              <a:gd name="T15" fmla="*/ 729 h 1881"/>
              <a:gd name="T16" fmla="*/ 1634 w 1776"/>
              <a:gd name="T17" fmla="*/ 956 h 1881"/>
              <a:gd name="T18" fmla="*/ 1722 w 1776"/>
              <a:gd name="T19" fmla="*/ 1294 h 1881"/>
              <a:gd name="T20" fmla="*/ 1771 w 1776"/>
              <a:gd name="T21" fmla="*/ 1549 h 1881"/>
              <a:gd name="T22" fmla="*/ 1767 w 1776"/>
              <a:gd name="T23" fmla="*/ 1734 h 1881"/>
              <a:gd name="T24" fmla="*/ 1694 w 1776"/>
              <a:gd name="T25" fmla="*/ 1860 h 1881"/>
              <a:gd name="T26" fmla="*/ 1591 w 1776"/>
              <a:gd name="T27" fmla="*/ 1854 h 1881"/>
              <a:gd name="T28" fmla="*/ 1462 w 1776"/>
              <a:gd name="T29" fmla="*/ 1781 h 1881"/>
              <a:gd name="T30" fmla="*/ 1362 w 1776"/>
              <a:gd name="T31" fmla="*/ 1707 h 1881"/>
              <a:gd name="T32" fmla="*/ 1212 w 1776"/>
              <a:gd name="T33" fmla="*/ 1605 h 1881"/>
              <a:gd name="T34" fmla="*/ 1031 w 1776"/>
              <a:gd name="T35" fmla="*/ 1500 h 1881"/>
              <a:gd name="T36" fmla="*/ 989 w 1776"/>
              <a:gd name="T37" fmla="*/ 1327 h 1881"/>
              <a:gd name="T38" fmla="*/ 1014 w 1776"/>
              <a:gd name="T39" fmla="*/ 1176 h 1881"/>
              <a:gd name="T40" fmla="*/ 989 w 1776"/>
              <a:gd name="T41" fmla="*/ 1036 h 1881"/>
              <a:gd name="T42" fmla="*/ 1034 w 1776"/>
              <a:gd name="T43" fmla="*/ 858 h 1881"/>
              <a:gd name="T44" fmla="*/ 1009 w 1776"/>
              <a:gd name="T45" fmla="*/ 776 h 1881"/>
              <a:gd name="T46" fmla="*/ 891 w 1776"/>
              <a:gd name="T47" fmla="*/ 720 h 1881"/>
              <a:gd name="T48" fmla="*/ 787 w 1776"/>
              <a:gd name="T49" fmla="*/ 770 h 1881"/>
              <a:gd name="T50" fmla="*/ 740 w 1776"/>
              <a:gd name="T51" fmla="*/ 874 h 1881"/>
              <a:gd name="T52" fmla="*/ 778 w 1776"/>
              <a:gd name="T53" fmla="*/ 1021 h 1881"/>
              <a:gd name="T54" fmla="*/ 754 w 1776"/>
              <a:gd name="T55" fmla="*/ 1149 h 1881"/>
              <a:gd name="T56" fmla="*/ 767 w 1776"/>
              <a:gd name="T57" fmla="*/ 1292 h 1881"/>
              <a:gd name="T58" fmla="*/ 783 w 1776"/>
              <a:gd name="T59" fmla="*/ 1432 h 1881"/>
              <a:gd name="T60" fmla="*/ 540 w 1776"/>
              <a:gd name="T61" fmla="*/ 1621 h 1881"/>
              <a:gd name="T62" fmla="*/ 371 w 1776"/>
              <a:gd name="T63" fmla="*/ 1736 h 1881"/>
              <a:gd name="T64" fmla="*/ 252 w 1776"/>
              <a:gd name="T65" fmla="*/ 1827 h 1881"/>
              <a:gd name="T66" fmla="*/ 143 w 1776"/>
              <a:gd name="T67" fmla="*/ 1881 h 1881"/>
              <a:gd name="T68" fmla="*/ 47 w 1776"/>
              <a:gd name="T69" fmla="*/ 1832 h 1881"/>
              <a:gd name="T70" fmla="*/ 3 w 1776"/>
              <a:gd name="T71" fmla="*/ 1690 h 1881"/>
              <a:gd name="T72" fmla="*/ 5 w 1776"/>
              <a:gd name="T73" fmla="*/ 1512 h 1881"/>
              <a:gd name="T74" fmla="*/ 47 w 1776"/>
              <a:gd name="T75" fmla="*/ 1285 h 1881"/>
              <a:gd name="T76" fmla="*/ 162 w 1776"/>
              <a:gd name="T77" fmla="*/ 912 h 1881"/>
              <a:gd name="T78" fmla="*/ 311 w 1776"/>
              <a:gd name="T79" fmla="*/ 656 h 1881"/>
              <a:gd name="T80" fmla="*/ 378 w 1776"/>
              <a:gd name="T81" fmla="*/ 563 h 1881"/>
              <a:gd name="T82" fmla="*/ 471 w 1776"/>
              <a:gd name="T83" fmla="*/ 492 h 1881"/>
              <a:gd name="T84" fmla="*/ 582 w 1776"/>
              <a:gd name="T85" fmla="*/ 538 h 1881"/>
              <a:gd name="T86" fmla="*/ 638 w 1776"/>
              <a:gd name="T87" fmla="*/ 660 h 1881"/>
              <a:gd name="T88" fmla="*/ 674 w 1776"/>
              <a:gd name="T89" fmla="*/ 716 h 1881"/>
              <a:gd name="T90" fmla="*/ 694 w 1776"/>
              <a:gd name="T91" fmla="*/ 690 h 1881"/>
              <a:gd name="T92" fmla="*/ 774 w 1776"/>
              <a:gd name="T93" fmla="*/ 632 h 1881"/>
              <a:gd name="T94" fmla="*/ 816 w 1776"/>
              <a:gd name="T95" fmla="*/ 461 h 1881"/>
              <a:gd name="T96" fmla="*/ 811 w 1776"/>
              <a:gd name="T97" fmla="*/ 185 h 1881"/>
              <a:gd name="T98" fmla="*/ 829 w 1776"/>
              <a:gd name="T99" fmla="*/ 16 h 1881"/>
              <a:gd name="T100" fmla="*/ 914 w 1776"/>
              <a:gd name="T101" fmla="*/ 0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76" h="1881">
                <a:moveTo>
                  <a:pt x="914" y="0"/>
                </a:moveTo>
                <a:lnTo>
                  <a:pt x="940" y="3"/>
                </a:lnTo>
                <a:lnTo>
                  <a:pt x="965" y="10"/>
                </a:lnTo>
                <a:lnTo>
                  <a:pt x="987" y="23"/>
                </a:lnTo>
                <a:lnTo>
                  <a:pt x="991" y="81"/>
                </a:lnTo>
                <a:lnTo>
                  <a:pt x="994" y="147"/>
                </a:lnTo>
                <a:lnTo>
                  <a:pt x="994" y="220"/>
                </a:lnTo>
                <a:lnTo>
                  <a:pt x="994" y="296"/>
                </a:lnTo>
                <a:lnTo>
                  <a:pt x="994" y="376"/>
                </a:lnTo>
                <a:lnTo>
                  <a:pt x="994" y="458"/>
                </a:lnTo>
                <a:lnTo>
                  <a:pt x="994" y="536"/>
                </a:lnTo>
                <a:lnTo>
                  <a:pt x="994" y="612"/>
                </a:lnTo>
                <a:lnTo>
                  <a:pt x="1020" y="629"/>
                </a:lnTo>
                <a:lnTo>
                  <a:pt x="1040" y="641"/>
                </a:lnTo>
                <a:lnTo>
                  <a:pt x="1056" y="652"/>
                </a:lnTo>
                <a:lnTo>
                  <a:pt x="1071" y="663"/>
                </a:lnTo>
                <a:lnTo>
                  <a:pt x="1085" y="674"/>
                </a:lnTo>
                <a:lnTo>
                  <a:pt x="1100" y="689"/>
                </a:lnTo>
                <a:lnTo>
                  <a:pt x="1122" y="629"/>
                </a:lnTo>
                <a:lnTo>
                  <a:pt x="1145" y="580"/>
                </a:lnTo>
                <a:lnTo>
                  <a:pt x="1171" y="543"/>
                </a:lnTo>
                <a:lnTo>
                  <a:pt x="1196" y="516"/>
                </a:lnTo>
                <a:lnTo>
                  <a:pt x="1223" y="498"/>
                </a:lnTo>
                <a:lnTo>
                  <a:pt x="1252" y="490"/>
                </a:lnTo>
                <a:lnTo>
                  <a:pt x="1282" y="494"/>
                </a:lnTo>
                <a:lnTo>
                  <a:pt x="1314" y="505"/>
                </a:lnTo>
                <a:lnTo>
                  <a:pt x="1345" y="525"/>
                </a:lnTo>
                <a:lnTo>
                  <a:pt x="1380" y="556"/>
                </a:lnTo>
                <a:lnTo>
                  <a:pt x="1414" y="594"/>
                </a:lnTo>
                <a:lnTo>
                  <a:pt x="1451" y="640"/>
                </a:lnTo>
                <a:lnTo>
                  <a:pt x="1491" y="683"/>
                </a:lnTo>
                <a:lnTo>
                  <a:pt x="1527" y="729"/>
                </a:lnTo>
                <a:lnTo>
                  <a:pt x="1558" y="778"/>
                </a:lnTo>
                <a:lnTo>
                  <a:pt x="1585" y="832"/>
                </a:lnTo>
                <a:lnTo>
                  <a:pt x="1611" y="890"/>
                </a:lnTo>
                <a:lnTo>
                  <a:pt x="1634" y="956"/>
                </a:lnTo>
                <a:lnTo>
                  <a:pt x="1656" y="1027"/>
                </a:lnTo>
                <a:lnTo>
                  <a:pt x="1678" y="1107"/>
                </a:lnTo>
                <a:lnTo>
                  <a:pt x="1700" y="1196"/>
                </a:lnTo>
                <a:lnTo>
                  <a:pt x="1722" y="1294"/>
                </a:lnTo>
                <a:lnTo>
                  <a:pt x="1747" y="1403"/>
                </a:lnTo>
                <a:lnTo>
                  <a:pt x="1756" y="1450"/>
                </a:lnTo>
                <a:lnTo>
                  <a:pt x="1765" y="1500"/>
                </a:lnTo>
                <a:lnTo>
                  <a:pt x="1771" y="1549"/>
                </a:lnTo>
                <a:lnTo>
                  <a:pt x="1774" y="1598"/>
                </a:lnTo>
                <a:lnTo>
                  <a:pt x="1776" y="1645"/>
                </a:lnTo>
                <a:lnTo>
                  <a:pt x="1774" y="1690"/>
                </a:lnTo>
                <a:lnTo>
                  <a:pt x="1767" y="1734"/>
                </a:lnTo>
                <a:lnTo>
                  <a:pt x="1756" y="1774"/>
                </a:lnTo>
                <a:lnTo>
                  <a:pt x="1742" y="1809"/>
                </a:lnTo>
                <a:lnTo>
                  <a:pt x="1722" y="1838"/>
                </a:lnTo>
                <a:lnTo>
                  <a:pt x="1694" y="1860"/>
                </a:lnTo>
                <a:lnTo>
                  <a:pt x="1674" y="1869"/>
                </a:lnTo>
                <a:lnTo>
                  <a:pt x="1649" y="1869"/>
                </a:lnTo>
                <a:lnTo>
                  <a:pt x="1622" y="1863"/>
                </a:lnTo>
                <a:lnTo>
                  <a:pt x="1591" y="1854"/>
                </a:lnTo>
                <a:lnTo>
                  <a:pt x="1558" y="1840"/>
                </a:lnTo>
                <a:lnTo>
                  <a:pt x="1527" y="1821"/>
                </a:lnTo>
                <a:lnTo>
                  <a:pt x="1494" y="1801"/>
                </a:lnTo>
                <a:lnTo>
                  <a:pt x="1462" y="1781"/>
                </a:lnTo>
                <a:lnTo>
                  <a:pt x="1432" y="1760"/>
                </a:lnTo>
                <a:lnTo>
                  <a:pt x="1405" y="1740"/>
                </a:lnTo>
                <a:lnTo>
                  <a:pt x="1382" y="1723"/>
                </a:lnTo>
                <a:lnTo>
                  <a:pt x="1362" y="1707"/>
                </a:lnTo>
                <a:lnTo>
                  <a:pt x="1347" y="1696"/>
                </a:lnTo>
                <a:lnTo>
                  <a:pt x="1305" y="1663"/>
                </a:lnTo>
                <a:lnTo>
                  <a:pt x="1260" y="1632"/>
                </a:lnTo>
                <a:lnTo>
                  <a:pt x="1212" y="1605"/>
                </a:lnTo>
                <a:lnTo>
                  <a:pt x="1163" y="1580"/>
                </a:lnTo>
                <a:lnTo>
                  <a:pt x="1114" y="1554"/>
                </a:lnTo>
                <a:lnTo>
                  <a:pt x="1071" y="1527"/>
                </a:lnTo>
                <a:lnTo>
                  <a:pt x="1031" y="1500"/>
                </a:lnTo>
                <a:lnTo>
                  <a:pt x="1000" y="1469"/>
                </a:lnTo>
                <a:lnTo>
                  <a:pt x="987" y="1420"/>
                </a:lnTo>
                <a:lnTo>
                  <a:pt x="985" y="1372"/>
                </a:lnTo>
                <a:lnTo>
                  <a:pt x="989" y="1327"/>
                </a:lnTo>
                <a:lnTo>
                  <a:pt x="996" y="1285"/>
                </a:lnTo>
                <a:lnTo>
                  <a:pt x="1003" y="1247"/>
                </a:lnTo>
                <a:lnTo>
                  <a:pt x="1011" y="1212"/>
                </a:lnTo>
                <a:lnTo>
                  <a:pt x="1014" y="1176"/>
                </a:lnTo>
                <a:lnTo>
                  <a:pt x="1009" y="1143"/>
                </a:lnTo>
                <a:lnTo>
                  <a:pt x="1002" y="1114"/>
                </a:lnTo>
                <a:lnTo>
                  <a:pt x="994" y="1089"/>
                </a:lnTo>
                <a:lnTo>
                  <a:pt x="989" y="1036"/>
                </a:lnTo>
                <a:lnTo>
                  <a:pt x="992" y="985"/>
                </a:lnTo>
                <a:lnTo>
                  <a:pt x="1003" y="938"/>
                </a:lnTo>
                <a:lnTo>
                  <a:pt x="1018" y="896"/>
                </a:lnTo>
                <a:lnTo>
                  <a:pt x="1034" y="858"/>
                </a:lnTo>
                <a:lnTo>
                  <a:pt x="1051" y="825"/>
                </a:lnTo>
                <a:lnTo>
                  <a:pt x="1040" y="810"/>
                </a:lnTo>
                <a:lnTo>
                  <a:pt x="1025" y="794"/>
                </a:lnTo>
                <a:lnTo>
                  <a:pt x="1009" y="776"/>
                </a:lnTo>
                <a:lnTo>
                  <a:pt x="989" y="758"/>
                </a:lnTo>
                <a:lnTo>
                  <a:pt x="963" y="743"/>
                </a:lnTo>
                <a:lnTo>
                  <a:pt x="931" y="729"/>
                </a:lnTo>
                <a:lnTo>
                  <a:pt x="891" y="720"/>
                </a:lnTo>
                <a:lnTo>
                  <a:pt x="856" y="732"/>
                </a:lnTo>
                <a:lnTo>
                  <a:pt x="829" y="743"/>
                </a:lnTo>
                <a:lnTo>
                  <a:pt x="805" y="756"/>
                </a:lnTo>
                <a:lnTo>
                  <a:pt x="787" y="770"/>
                </a:lnTo>
                <a:lnTo>
                  <a:pt x="769" y="789"/>
                </a:lnTo>
                <a:lnTo>
                  <a:pt x="751" y="810"/>
                </a:lnTo>
                <a:lnTo>
                  <a:pt x="727" y="840"/>
                </a:lnTo>
                <a:lnTo>
                  <a:pt x="740" y="874"/>
                </a:lnTo>
                <a:lnTo>
                  <a:pt x="752" y="909"/>
                </a:lnTo>
                <a:lnTo>
                  <a:pt x="765" y="945"/>
                </a:lnTo>
                <a:lnTo>
                  <a:pt x="774" y="983"/>
                </a:lnTo>
                <a:lnTo>
                  <a:pt x="778" y="1021"/>
                </a:lnTo>
                <a:lnTo>
                  <a:pt x="776" y="1056"/>
                </a:lnTo>
                <a:lnTo>
                  <a:pt x="769" y="1089"/>
                </a:lnTo>
                <a:lnTo>
                  <a:pt x="762" y="1120"/>
                </a:lnTo>
                <a:lnTo>
                  <a:pt x="754" y="1149"/>
                </a:lnTo>
                <a:lnTo>
                  <a:pt x="752" y="1183"/>
                </a:lnTo>
                <a:lnTo>
                  <a:pt x="754" y="1220"/>
                </a:lnTo>
                <a:lnTo>
                  <a:pt x="760" y="1256"/>
                </a:lnTo>
                <a:lnTo>
                  <a:pt x="767" y="1292"/>
                </a:lnTo>
                <a:lnTo>
                  <a:pt x="774" y="1330"/>
                </a:lnTo>
                <a:lnTo>
                  <a:pt x="782" y="1365"/>
                </a:lnTo>
                <a:lnTo>
                  <a:pt x="785" y="1400"/>
                </a:lnTo>
                <a:lnTo>
                  <a:pt x="783" y="1432"/>
                </a:lnTo>
                <a:lnTo>
                  <a:pt x="774" y="1461"/>
                </a:lnTo>
                <a:lnTo>
                  <a:pt x="760" y="1489"/>
                </a:lnTo>
                <a:lnTo>
                  <a:pt x="651" y="1556"/>
                </a:lnTo>
                <a:lnTo>
                  <a:pt x="540" y="1621"/>
                </a:lnTo>
                <a:lnTo>
                  <a:pt x="431" y="1689"/>
                </a:lnTo>
                <a:lnTo>
                  <a:pt x="416" y="1700"/>
                </a:lnTo>
                <a:lnTo>
                  <a:pt x="396" y="1716"/>
                </a:lnTo>
                <a:lnTo>
                  <a:pt x="371" y="1736"/>
                </a:lnTo>
                <a:lnTo>
                  <a:pt x="343" y="1758"/>
                </a:lnTo>
                <a:lnTo>
                  <a:pt x="314" y="1781"/>
                </a:lnTo>
                <a:lnTo>
                  <a:pt x="283" y="1805"/>
                </a:lnTo>
                <a:lnTo>
                  <a:pt x="252" y="1827"/>
                </a:lnTo>
                <a:lnTo>
                  <a:pt x="222" y="1847"/>
                </a:lnTo>
                <a:lnTo>
                  <a:pt x="192" y="1863"/>
                </a:lnTo>
                <a:lnTo>
                  <a:pt x="167" y="1874"/>
                </a:lnTo>
                <a:lnTo>
                  <a:pt x="143" y="1881"/>
                </a:lnTo>
                <a:lnTo>
                  <a:pt x="123" y="1880"/>
                </a:lnTo>
                <a:lnTo>
                  <a:pt x="92" y="1872"/>
                </a:lnTo>
                <a:lnTo>
                  <a:pt x="69" y="1856"/>
                </a:lnTo>
                <a:lnTo>
                  <a:pt x="47" y="1832"/>
                </a:lnTo>
                <a:lnTo>
                  <a:pt x="31" y="1803"/>
                </a:lnTo>
                <a:lnTo>
                  <a:pt x="18" y="1769"/>
                </a:lnTo>
                <a:lnTo>
                  <a:pt x="9" y="1730"/>
                </a:lnTo>
                <a:lnTo>
                  <a:pt x="3" y="1690"/>
                </a:lnTo>
                <a:lnTo>
                  <a:pt x="0" y="1647"/>
                </a:lnTo>
                <a:lnTo>
                  <a:pt x="0" y="1601"/>
                </a:lnTo>
                <a:lnTo>
                  <a:pt x="2" y="1558"/>
                </a:lnTo>
                <a:lnTo>
                  <a:pt x="5" y="1512"/>
                </a:lnTo>
                <a:lnTo>
                  <a:pt x="9" y="1470"/>
                </a:lnTo>
                <a:lnTo>
                  <a:pt x="16" y="1429"/>
                </a:lnTo>
                <a:lnTo>
                  <a:pt x="23" y="1392"/>
                </a:lnTo>
                <a:lnTo>
                  <a:pt x="47" y="1285"/>
                </a:lnTo>
                <a:lnTo>
                  <a:pt x="72" y="1183"/>
                </a:lnTo>
                <a:lnTo>
                  <a:pt x="100" y="1087"/>
                </a:lnTo>
                <a:lnTo>
                  <a:pt x="129" y="996"/>
                </a:lnTo>
                <a:lnTo>
                  <a:pt x="162" y="912"/>
                </a:lnTo>
                <a:lnTo>
                  <a:pt x="194" y="834"/>
                </a:lnTo>
                <a:lnTo>
                  <a:pt x="231" y="767"/>
                </a:lnTo>
                <a:lnTo>
                  <a:pt x="269" y="707"/>
                </a:lnTo>
                <a:lnTo>
                  <a:pt x="311" y="656"/>
                </a:lnTo>
                <a:lnTo>
                  <a:pt x="327" y="634"/>
                </a:lnTo>
                <a:lnTo>
                  <a:pt x="343" y="610"/>
                </a:lnTo>
                <a:lnTo>
                  <a:pt x="360" y="587"/>
                </a:lnTo>
                <a:lnTo>
                  <a:pt x="378" y="563"/>
                </a:lnTo>
                <a:lnTo>
                  <a:pt x="398" y="541"/>
                </a:lnTo>
                <a:lnTo>
                  <a:pt x="420" y="521"/>
                </a:lnTo>
                <a:lnTo>
                  <a:pt x="443" y="505"/>
                </a:lnTo>
                <a:lnTo>
                  <a:pt x="471" y="492"/>
                </a:lnTo>
                <a:lnTo>
                  <a:pt x="502" y="487"/>
                </a:lnTo>
                <a:lnTo>
                  <a:pt x="534" y="489"/>
                </a:lnTo>
                <a:lnTo>
                  <a:pt x="562" y="510"/>
                </a:lnTo>
                <a:lnTo>
                  <a:pt x="582" y="538"/>
                </a:lnTo>
                <a:lnTo>
                  <a:pt x="596" y="567"/>
                </a:lnTo>
                <a:lnTo>
                  <a:pt x="611" y="598"/>
                </a:lnTo>
                <a:lnTo>
                  <a:pt x="623" y="629"/>
                </a:lnTo>
                <a:lnTo>
                  <a:pt x="638" y="660"/>
                </a:lnTo>
                <a:lnTo>
                  <a:pt x="654" y="689"/>
                </a:lnTo>
                <a:lnTo>
                  <a:pt x="672" y="712"/>
                </a:lnTo>
                <a:lnTo>
                  <a:pt x="671" y="716"/>
                </a:lnTo>
                <a:lnTo>
                  <a:pt x="674" y="716"/>
                </a:lnTo>
                <a:lnTo>
                  <a:pt x="672" y="712"/>
                </a:lnTo>
                <a:lnTo>
                  <a:pt x="672" y="710"/>
                </a:lnTo>
                <a:lnTo>
                  <a:pt x="682" y="701"/>
                </a:lnTo>
                <a:lnTo>
                  <a:pt x="694" y="690"/>
                </a:lnTo>
                <a:lnTo>
                  <a:pt x="711" y="676"/>
                </a:lnTo>
                <a:lnTo>
                  <a:pt x="731" y="661"/>
                </a:lnTo>
                <a:lnTo>
                  <a:pt x="752" y="645"/>
                </a:lnTo>
                <a:lnTo>
                  <a:pt x="774" y="632"/>
                </a:lnTo>
                <a:lnTo>
                  <a:pt x="796" y="620"/>
                </a:lnTo>
                <a:lnTo>
                  <a:pt x="814" y="612"/>
                </a:lnTo>
                <a:lnTo>
                  <a:pt x="816" y="534"/>
                </a:lnTo>
                <a:lnTo>
                  <a:pt x="816" y="461"/>
                </a:lnTo>
                <a:lnTo>
                  <a:pt x="814" y="394"/>
                </a:lnTo>
                <a:lnTo>
                  <a:pt x="812" y="327"/>
                </a:lnTo>
                <a:lnTo>
                  <a:pt x="812" y="258"/>
                </a:lnTo>
                <a:lnTo>
                  <a:pt x="811" y="185"/>
                </a:lnTo>
                <a:lnTo>
                  <a:pt x="812" y="107"/>
                </a:lnTo>
                <a:lnTo>
                  <a:pt x="814" y="20"/>
                </a:lnTo>
                <a:lnTo>
                  <a:pt x="818" y="20"/>
                </a:lnTo>
                <a:lnTo>
                  <a:pt x="829" y="16"/>
                </a:lnTo>
                <a:lnTo>
                  <a:pt x="845" y="10"/>
                </a:lnTo>
                <a:lnTo>
                  <a:pt x="865" y="5"/>
                </a:lnTo>
                <a:lnTo>
                  <a:pt x="889" y="1"/>
                </a:lnTo>
                <a:lnTo>
                  <a:pt x="914"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a:p>
        </p:txBody>
      </p:sp>
      <p:grpSp>
        <p:nvGrpSpPr>
          <p:cNvPr id="104" name="Group 10"/>
          <p:cNvGrpSpPr/>
          <p:nvPr/>
        </p:nvGrpSpPr>
        <p:grpSpPr>
          <a:xfrm>
            <a:off x="203021" y="1438303"/>
            <a:ext cx="4787262" cy="2666893"/>
            <a:chOff x="5072741" y="1240057"/>
            <a:chExt cx="2721138" cy="1559138"/>
          </a:xfrm>
        </p:grpSpPr>
        <p:sp>
          <p:nvSpPr>
            <p:cNvPr id="1048953" name="TextBox 72"/>
            <p:cNvSpPr txBox="1"/>
            <p:nvPr/>
          </p:nvSpPr>
          <p:spPr>
            <a:xfrm>
              <a:off x="5076056" y="1240057"/>
              <a:ext cx="2717823" cy="179935"/>
            </a:xfrm>
            <a:prstGeom prst="rect">
              <a:avLst/>
            </a:prstGeom>
            <a:noFill/>
          </p:spPr>
          <p:txBody>
            <a:bodyPr wrap="square" lIns="90000" rIns="108000" rtlCol="0">
              <a:spAutoFit/>
            </a:bodyPr>
            <a:lstStyle/>
            <a:p>
              <a:r>
                <a:rPr lang="en-US" altLang="ko-KR" sz="1400" b="1" dirty="0">
                  <a:solidFill>
                    <a:schemeClr val="tx1">
                      <a:lumMod val="75000"/>
                      <a:lumOff val="25000"/>
                    </a:schemeClr>
                  </a:solidFill>
                  <a:cs typeface="Arial" pitchFamily="34" charset="0"/>
                </a:rPr>
                <a:t>Diagnosis Coding</a:t>
              </a:r>
              <a:endParaRPr lang="ko-KR" altLang="en-US" sz="1400" b="1" dirty="0">
                <a:solidFill>
                  <a:schemeClr val="tx1">
                    <a:lumMod val="75000"/>
                    <a:lumOff val="25000"/>
                  </a:schemeClr>
                </a:solidFill>
                <a:cs typeface="Arial" pitchFamily="34" charset="0"/>
              </a:endParaRPr>
            </a:p>
          </p:txBody>
        </p:sp>
        <p:sp>
          <p:nvSpPr>
            <p:cNvPr id="1048954" name="TextBox 73"/>
            <p:cNvSpPr txBox="1"/>
            <p:nvPr/>
          </p:nvSpPr>
          <p:spPr>
            <a:xfrm>
              <a:off x="5072741" y="1493283"/>
              <a:ext cx="2717823" cy="1305912"/>
            </a:xfrm>
            <a:prstGeom prst="rect">
              <a:avLst/>
            </a:prstGeom>
            <a:noFill/>
          </p:spPr>
          <p:txBody>
            <a:bodyPr wrap="square" lIns="72000" rIns="108000" rtlCol="0">
              <a:spAutoFit/>
            </a:bodyPr>
            <a:lstStyle/>
            <a:p>
              <a:pPr algn="just">
                <a:lnSpc>
                  <a:spcPct val="150000"/>
                </a:lnSpc>
              </a:pPr>
              <a:r>
                <a:rPr lang="en-MY" sz="1400" dirty="0"/>
                <a:t>The alpha numeric coding of the diagnosis was converted to numeric by eliminating the prefix alphabets. </a:t>
              </a:r>
            </a:p>
            <a:p>
              <a:pPr algn="just">
                <a:lnSpc>
                  <a:spcPct val="150000"/>
                </a:lnSpc>
              </a:pPr>
              <a:endParaRPr lang="en-MY" sz="1050" dirty="0"/>
            </a:p>
            <a:p>
              <a:pPr algn="just">
                <a:lnSpc>
                  <a:spcPct val="150000"/>
                </a:lnSpc>
              </a:pPr>
              <a:r>
                <a:rPr lang="en-MY" sz="1400" dirty="0"/>
                <a:t>The coding of diseases was converted to names of diagnosis. If condition was used and the coding was provided. For example, coding between 390 to 458 was coded as ‘Circulatory’ </a:t>
              </a:r>
              <a:endParaRPr lang="en-MY" sz="1050" dirty="0"/>
            </a:p>
          </p:txBody>
        </p:sp>
      </p:grpSp>
      <p:sp>
        <p:nvSpPr>
          <p:cNvPr id="1048955" name="TextBox 1"/>
          <p:cNvSpPr txBox="1"/>
          <p:nvPr/>
        </p:nvSpPr>
        <p:spPr>
          <a:xfrm>
            <a:off x="2203938" y="1488831"/>
            <a:ext cx="184731" cy="369332"/>
          </a:xfrm>
          <a:prstGeom prst="rect">
            <a:avLst/>
          </a:prstGeom>
          <a:noFill/>
        </p:spPr>
        <p:txBody>
          <a:bodyPr wrap="none" rtlCol="0">
            <a:spAutoFit/>
          </a:bodyPr>
          <a:lstStyle/>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56" name="Text Placeholder 1"/>
          <p:cNvSpPr>
            <a:spLocks noGrp="1"/>
          </p:cNvSpPr>
          <p:nvPr>
            <p:ph type="body" sz="quarter" idx="10"/>
          </p:nvPr>
        </p:nvSpPr>
        <p:spPr>
          <a:xfrm>
            <a:off x="-387742" y="339210"/>
            <a:ext cx="11573197" cy="724247"/>
          </a:xfrm>
          <a:prstGeom prst="rect">
            <a:avLst/>
          </a:prstGeom>
        </p:spPr>
        <p:txBody>
          <a:bodyPr/>
          <a:lstStyle/>
          <a:p>
            <a:r>
              <a:rPr lang="en-US" sz="4000" dirty="0"/>
              <a:t>Architecture</a:t>
            </a:r>
          </a:p>
        </p:txBody>
      </p:sp>
      <p:grpSp>
        <p:nvGrpSpPr>
          <p:cNvPr id="106" name="Group 2"/>
          <p:cNvGrpSpPr/>
          <p:nvPr/>
        </p:nvGrpSpPr>
        <p:grpSpPr>
          <a:xfrm>
            <a:off x="9732137" y="733036"/>
            <a:ext cx="2053695" cy="5839205"/>
            <a:chOff x="9855906" y="1144710"/>
            <a:chExt cx="1908906" cy="5427531"/>
          </a:xfrm>
        </p:grpSpPr>
        <p:sp>
          <p:nvSpPr>
            <p:cNvPr id="1048957" name="Freeform: Shape 8"/>
            <p:cNvSpPr/>
            <p:nvPr/>
          </p:nvSpPr>
          <p:spPr>
            <a:xfrm flipH="1">
              <a:off x="9859845" y="3741599"/>
              <a:ext cx="228013" cy="407167"/>
            </a:xfrm>
            <a:custGeom>
              <a:avLst/>
              <a:gdLst>
                <a:gd name="connsiteX0" fmla="*/ 288211 w 288036"/>
                <a:gd name="connsiteY0" fmla="*/ 224436 h 514350"/>
                <a:gd name="connsiteX1" fmla="*/ 288896 w 288036"/>
                <a:gd name="connsiteY1" fmla="*/ 286843 h 514350"/>
                <a:gd name="connsiteX2" fmla="*/ 113332 w 288036"/>
                <a:gd name="connsiteY2" fmla="*/ 504928 h 514350"/>
                <a:gd name="connsiteX3" fmla="*/ 52981 w 288036"/>
                <a:gd name="connsiteY3" fmla="*/ 481611 h 514350"/>
                <a:gd name="connsiteX4" fmla="*/ 61897 w 288036"/>
                <a:gd name="connsiteY4" fmla="*/ 441148 h 514350"/>
                <a:gd name="connsiteX5" fmla="*/ 82471 w 288036"/>
                <a:gd name="connsiteY5" fmla="*/ 380798 h 514350"/>
                <a:gd name="connsiteX6" fmla="*/ 133906 w 288036"/>
                <a:gd name="connsiteY6" fmla="*/ 195632 h 514350"/>
                <a:gd name="connsiteX7" fmla="*/ 87271 w 288036"/>
                <a:gd name="connsiteY7" fmla="*/ 246381 h 514350"/>
                <a:gd name="connsiteX8" fmla="*/ 82471 w 288036"/>
                <a:gd name="connsiteY8" fmla="*/ 303988 h 514350"/>
                <a:gd name="connsiteX9" fmla="*/ 40637 w 288036"/>
                <a:gd name="connsiteY9" fmla="*/ 382170 h 514350"/>
                <a:gd name="connsiteX10" fmla="*/ 1546 w 288036"/>
                <a:gd name="connsiteY10" fmla="*/ 373254 h 514350"/>
                <a:gd name="connsiteX11" fmla="*/ 7718 w 288036"/>
                <a:gd name="connsiteY11" fmla="*/ 80418 h 514350"/>
                <a:gd name="connsiteX12" fmla="*/ 42008 w 288036"/>
                <a:gd name="connsiteY12" fmla="*/ 6351 h 514350"/>
                <a:gd name="connsiteX13" fmla="*/ 66011 w 288036"/>
                <a:gd name="connsiteY13" fmla="*/ 865 h 514350"/>
                <a:gd name="connsiteX14" fmla="*/ 252549 w 288036"/>
                <a:gd name="connsiteY14" fmla="*/ 27611 h 514350"/>
                <a:gd name="connsiteX15" fmla="*/ 272437 w 288036"/>
                <a:gd name="connsiteY15" fmla="*/ 37898 h 514350"/>
                <a:gd name="connsiteX16" fmla="*/ 288211 w 288036"/>
                <a:gd name="connsiteY16" fmla="*/ 224436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036" h="514350">
                  <a:moveTo>
                    <a:pt x="288211" y="224436"/>
                  </a:moveTo>
                  <a:cubicBezTo>
                    <a:pt x="288211" y="234037"/>
                    <a:pt x="293011" y="275871"/>
                    <a:pt x="288896" y="286843"/>
                  </a:cubicBezTo>
                  <a:cubicBezTo>
                    <a:pt x="253921" y="378741"/>
                    <a:pt x="192199" y="449378"/>
                    <a:pt x="113332" y="504928"/>
                  </a:cubicBezTo>
                  <a:cubicBezTo>
                    <a:pt x="81099" y="527559"/>
                    <a:pt x="61211" y="517272"/>
                    <a:pt x="52981" y="481611"/>
                  </a:cubicBezTo>
                  <a:cubicBezTo>
                    <a:pt x="53667" y="463780"/>
                    <a:pt x="57782" y="452121"/>
                    <a:pt x="61897" y="441148"/>
                  </a:cubicBezTo>
                  <a:cubicBezTo>
                    <a:pt x="63268" y="416460"/>
                    <a:pt x="64640" y="393142"/>
                    <a:pt x="82471" y="380798"/>
                  </a:cubicBezTo>
                  <a:cubicBezTo>
                    <a:pt x="133220" y="345136"/>
                    <a:pt x="172996" y="202490"/>
                    <a:pt x="133906" y="195632"/>
                  </a:cubicBezTo>
                  <a:cubicBezTo>
                    <a:pt x="93443" y="194946"/>
                    <a:pt x="89329" y="213463"/>
                    <a:pt x="87271" y="246381"/>
                  </a:cubicBezTo>
                  <a:cubicBezTo>
                    <a:pt x="84528" y="273813"/>
                    <a:pt x="88643" y="285472"/>
                    <a:pt x="82471" y="303988"/>
                  </a:cubicBezTo>
                  <a:cubicBezTo>
                    <a:pt x="75613" y="333478"/>
                    <a:pt x="68069" y="363653"/>
                    <a:pt x="40637" y="382170"/>
                  </a:cubicBezTo>
                  <a:cubicBezTo>
                    <a:pt x="24178" y="393142"/>
                    <a:pt x="9090" y="398629"/>
                    <a:pt x="1546" y="373254"/>
                  </a:cubicBezTo>
                  <a:cubicBezTo>
                    <a:pt x="-2569" y="341022"/>
                    <a:pt x="2232" y="96191"/>
                    <a:pt x="7718" y="80418"/>
                  </a:cubicBezTo>
                  <a:cubicBezTo>
                    <a:pt x="11833" y="52300"/>
                    <a:pt x="22120" y="26925"/>
                    <a:pt x="42008" y="6351"/>
                  </a:cubicBezTo>
                  <a:cubicBezTo>
                    <a:pt x="48866" y="-1192"/>
                    <a:pt x="57096" y="-507"/>
                    <a:pt x="66011" y="865"/>
                  </a:cubicBezTo>
                  <a:cubicBezTo>
                    <a:pt x="128419" y="9095"/>
                    <a:pt x="190141" y="18010"/>
                    <a:pt x="252549" y="27611"/>
                  </a:cubicBezTo>
                  <a:cubicBezTo>
                    <a:pt x="260093" y="28983"/>
                    <a:pt x="267637" y="31040"/>
                    <a:pt x="272437" y="37898"/>
                  </a:cubicBezTo>
                  <a:cubicBezTo>
                    <a:pt x="277238" y="49557"/>
                    <a:pt x="279981" y="203862"/>
                    <a:pt x="288211" y="224436"/>
                  </a:cubicBezTo>
                  <a:close/>
                </a:path>
              </a:pathLst>
            </a:custGeom>
            <a:solidFill>
              <a:schemeClr val="accent2">
                <a:lumMod val="40000"/>
                <a:lumOff val="60000"/>
              </a:schemeClr>
            </a:solidFill>
            <a:ln w="6854" cap="flat">
              <a:noFill/>
              <a:prstDash val="solid"/>
              <a:miter/>
            </a:ln>
          </p:spPr>
          <p:txBody>
            <a:bodyPr rtlCol="0" anchor="ctr"/>
            <a:lstStyle/>
            <a:p>
              <a:endParaRPr lang="en-US"/>
            </a:p>
          </p:txBody>
        </p:sp>
        <p:sp>
          <p:nvSpPr>
            <p:cNvPr id="1048958" name="Freeform: Shape 9"/>
            <p:cNvSpPr/>
            <p:nvPr/>
          </p:nvSpPr>
          <p:spPr>
            <a:xfrm flipH="1">
              <a:off x="9869542" y="3583162"/>
              <a:ext cx="200869" cy="190011"/>
            </a:xfrm>
            <a:custGeom>
              <a:avLst/>
              <a:gdLst>
                <a:gd name="connsiteX0" fmla="*/ 249025 w 253746"/>
                <a:gd name="connsiteY0" fmla="*/ 240785 h 240030"/>
                <a:gd name="connsiteX1" fmla="*/ 61116 w 253746"/>
                <a:gd name="connsiteY1" fmla="*/ 211981 h 240030"/>
                <a:gd name="connsiteX2" fmla="*/ 18596 w 253746"/>
                <a:gd name="connsiteY2" fmla="*/ 206495 h 240030"/>
                <a:gd name="connsiteX3" fmla="*/ 13110 w 253746"/>
                <a:gd name="connsiteY3" fmla="*/ 205809 h 240030"/>
                <a:gd name="connsiteX4" fmla="*/ 6938 w 253746"/>
                <a:gd name="connsiteY4" fmla="*/ 159860 h 240030"/>
                <a:gd name="connsiteX5" fmla="*/ 6252 w 253746"/>
                <a:gd name="connsiteY5" fmla="*/ 131742 h 240030"/>
                <a:gd name="connsiteX6" fmla="*/ 765 w 253746"/>
                <a:gd name="connsiteY6" fmla="*/ 74135 h 240030"/>
                <a:gd name="connsiteX7" fmla="*/ 22711 w 253746"/>
                <a:gd name="connsiteY7" fmla="*/ 32987 h 240030"/>
                <a:gd name="connsiteX8" fmla="*/ 244224 w 253746"/>
                <a:gd name="connsiteY8" fmla="*/ 50132 h 240030"/>
                <a:gd name="connsiteX9" fmla="*/ 253140 w 253746"/>
                <a:gd name="connsiteY9" fmla="*/ 75507 h 240030"/>
                <a:gd name="connsiteX10" fmla="*/ 253826 w 253746"/>
                <a:gd name="connsiteY10" fmla="*/ 155745 h 240030"/>
                <a:gd name="connsiteX11" fmla="*/ 253140 w 253746"/>
                <a:gd name="connsiteY11" fmla="*/ 241470 h 240030"/>
                <a:gd name="connsiteX12" fmla="*/ 253140 w 253746"/>
                <a:gd name="connsiteY12" fmla="*/ 241470 h 240030"/>
                <a:gd name="connsiteX13" fmla="*/ 249025 w 253746"/>
                <a:gd name="connsiteY13" fmla="*/ 240785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746" h="240030">
                  <a:moveTo>
                    <a:pt x="249025" y="240785"/>
                  </a:moveTo>
                  <a:cubicBezTo>
                    <a:pt x="186617" y="231183"/>
                    <a:pt x="123524" y="221582"/>
                    <a:pt x="61116" y="211981"/>
                  </a:cubicBezTo>
                  <a:cubicBezTo>
                    <a:pt x="47400" y="209924"/>
                    <a:pt x="32998" y="208552"/>
                    <a:pt x="18596" y="206495"/>
                  </a:cubicBezTo>
                  <a:cubicBezTo>
                    <a:pt x="16539" y="205809"/>
                    <a:pt x="15167" y="205809"/>
                    <a:pt x="13110" y="205809"/>
                  </a:cubicBezTo>
                  <a:cubicBezTo>
                    <a:pt x="4194" y="191407"/>
                    <a:pt x="14481" y="174262"/>
                    <a:pt x="6938" y="159860"/>
                  </a:cubicBezTo>
                  <a:cubicBezTo>
                    <a:pt x="6938" y="150259"/>
                    <a:pt x="6252" y="140658"/>
                    <a:pt x="6252" y="131742"/>
                  </a:cubicBezTo>
                  <a:cubicBezTo>
                    <a:pt x="-606" y="113226"/>
                    <a:pt x="8309" y="92652"/>
                    <a:pt x="765" y="74135"/>
                  </a:cubicBezTo>
                  <a:cubicBezTo>
                    <a:pt x="-2664" y="54933"/>
                    <a:pt x="5566" y="42588"/>
                    <a:pt x="22711" y="32987"/>
                  </a:cubicBezTo>
                  <a:cubicBezTo>
                    <a:pt x="108436" y="-15705"/>
                    <a:pt x="159185" y="-10904"/>
                    <a:pt x="244224" y="50132"/>
                  </a:cubicBezTo>
                  <a:cubicBezTo>
                    <a:pt x="253826" y="56990"/>
                    <a:pt x="253140" y="65906"/>
                    <a:pt x="253140" y="75507"/>
                  </a:cubicBezTo>
                  <a:cubicBezTo>
                    <a:pt x="253826" y="102253"/>
                    <a:pt x="253826" y="128999"/>
                    <a:pt x="253826" y="155745"/>
                  </a:cubicBezTo>
                  <a:cubicBezTo>
                    <a:pt x="257255" y="184549"/>
                    <a:pt x="258626" y="212667"/>
                    <a:pt x="253140" y="241470"/>
                  </a:cubicBezTo>
                  <a:lnTo>
                    <a:pt x="253140" y="241470"/>
                  </a:lnTo>
                  <a:cubicBezTo>
                    <a:pt x="252454" y="243528"/>
                    <a:pt x="251082" y="243528"/>
                    <a:pt x="249025" y="240785"/>
                  </a:cubicBezTo>
                  <a:close/>
                </a:path>
              </a:pathLst>
            </a:custGeom>
            <a:solidFill>
              <a:schemeClr val="accent1">
                <a:lumMod val="60000"/>
                <a:lumOff val="40000"/>
              </a:schemeClr>
            </a:solidFill>
            <a:ln w="6854" cap="flat">
              <a:noFill/>
              <a:prstDash val="solid"/>
              <a:miter/>
            </a:ln>
          </p:spPr>
          <p:txBody>
            <a:bodyPr rtlCol="0" anchor="ctr"/>
            <a:lstStyle/>
            <a:p>
              <a:endParaRPr lang="en-US"/>
            </a:p>
          </p:txBody>
        </p:sp>
        <p:sp>
          <p:nvSpPr>
            <p:cNvPr id="1048959" name="Freeform: Shape 3"/>
            <p:cNvSpPr/>
            <p:nvPr/>
          </p:nvSpPr>
          <p:spPr>
            <a:xfrm flipH="1">
              <a:off x="9884349" y="3396339"/>
              <a:ext cx="1449514" cy="3175902"/>
            </a:xfrm>
            <a:custGeom>
              <a:avLst/>
              <a:gdLst>
                <a:gd name="connsiteX0" fmla="*/ 1304660 w 1831086"/>
                <a:gd name="connsiteY0" fmla="*/ 1554179 h 4011930"/>
                <a:gd name="connsiteX1" fmla="*/ 1220992 w 1831086"/>
                <a:gd name="connsiteY1" fmla="*/ 2856514 h 4011930"/>
                <a:gd name="connsiteX2" fmla="*/ 1216191 w 1831086"/>
                <a:gd name="connsiteY2" fmla="*/ 2967613 h 4011930"/>
                <a:gd name="connsiteX3" fmla="*/ 1234708 w 1831086"/>
                <a:gd name="connsiteY3" fmla="*/ 3161695 h 4011930"/>
                <a:gd name="connsiteX4" fmla="*/ 1294373 w 1831086"/>
                <a:gd name="connsiteY4" fmla="*/ 3304341 h 4011930"/>
                <a:gd name="connsiteX5" fmla="*/ 1413016 w 1831086"/>
                <a:gd name="connsiteY5" fmla="*/ 3487450 h 4011930"/>
                <a:gd name="connsiteX6" fmla="*/ 1618756 w 1831086"/>
                <a:gd name="connsiteY6" fmla="*/ 3602664 h 4011930"/>
                <a:gd name="connsiteX7" fmla="*/ 1779919 w 1831086"/>
                <a:gd name="connsiteY7" fmla="*/ 3664386 h 4011930"/>
                <a:gd name="connsiteX8" fmla="*/ 1827239 w 1831086"/>
                <a:gd name="connsiteY8" fmla="*/ 3761770 h 4011930"/>
                <a:gd name="connsiteX9" fmla="*/ 1823810 w 1831086"/>
                <a:gd name="connsiteY9" fmla="*/ 3772057 h 4011930"/>
                <a:gd name="connsiteX10" fmla="*/ 1797064 w 1831086"/>
                <a:gd name="connsiteY10" fmla="*/ 3795374 h 4011930"/>
                <a:gd name="connsiteX11" fmla="*/ 1795692 w 1831086"/>
                <a:gd name="connsiteY11" fmla="*/ 3797431 h 4011930"/>
                <a:gd name="connsiteX12" fmla="*/ 1506285 w 1831086"/>
                <a:gd name="connsiteY12" fmla="*/ 3813890 h 4011930"/>
                <a:gd name="connsiteX13" fmla="*/ 1244995 w 1831086"/>
                <a:gd name="connsiteY13" fmla="*/ 3784401 h 4011930"/>
                <a:gd name="connsiteX14" fmla="*/ 1169557 w 1831086"/>
                <a:gd name="connsiteY14" fmla="*/ 3729537 h 4011930"/>
                <a:gd name="connsiteX15" fmla="*/ 1153784 w 1831086"/>
                <a:gd name="connsiteY15" fmla="*/ 3777543 h 4011930"/>
                <a:gd name="connsiteX16" fmla="*/ 1066687 w 1831086"/>
                <a:gd name="connsiteY16" fmla="*/ 3787144 h 4011930"/>
                <a:gd name="connsiteX17" fmla="*/ 851346 w 1831086"/>
                <a:gd name="connsiteY17" fmla="*/ 3750797 h 4011930"/>
                <a:gd name="connsiteX18" fmla="*/ 821857 w 1831086"/>
                <a:gd name="connsiteY18" fmla="*/ 3593063 h 4011930"/>
                <a:gd name="connsiteX19" fmla="*/ 804712 w 1831086"/>
                <a:gd name="connsiteY19" fmla="*/ 3368120 h 4011930"/>
                <a:gd name="connsiteX20" fmla="*/ 784138 w 1831086"/>
                <a:gd name="connsiteY20" fmla="*/ 2921665 h 4011930"/>
                <a:gd name="connsiteX21" fmla="*/ 731331 w 1831086"/>
                <a:gd name="connsiteY21" fmla="*/ 2075387 h 4011930"/>
                <a:gd name="connsiteX22" fmla="*/ 688126 w 1831086"/>
                <a:gd name="connsiteY22" fmla="*/ 1612472 h 4011930"/>
                <a:gd name="connsiteX23" fmla="*/ 587313 w 1831086"/>
                <a:gd name="connsiteY23" fmla="*/ 2187173 h 4011930"/>
                <a:gd name="connsiteX24" fmla="*/ 557824 w 1831086"/>
                <a:gd name="connsiteY24" fmla="*/ 2378511 h 4011930"/>
                <a:gd name="connsiteX25" fmla="*/ 537935 w 1831086"/>
                <a:gd name="connsiteY25" fmla="*/ 2530073 h 4011930"/>
                <a:gd name="connsiteX26" fmla="*/ 538621 w 1831086"/>
                <a:gd name="connsiteY26" fmla="*/ 3224788 h 4011930"/>
                <a:gd name="connsiteX27" fmla="*/ 550280 w 1831086"/>
                <a:gd name="connsiteY27" fmla="*/ 3420927 h 4011930"/>
                <a:gd name="connsiteX28" fmla="*/ 528334 w 1831086"/>
                <a:gd name="connsiteY28" fmla="*/ 3635582 h 4011930"/>
                <a:gd name="connsiteX29" fmla="*/ 519419 w 1831086"/>
                <a:gd name="connsiteY29" fmla="*/ 3728165 h 4011930"/>
                <a:gd name="connsiteX30" fmla="*/ 568111 w 1831086"/>
                <a:gd name="connsiteY30" fmla="*/ 3818005 h 4011930"/>
                <a:gd name="connsiteX31" fmla="*/ 568796 w 1831086"/>
                <a:gd name="connsiteY31" fmla="*/ 3986712 h 4011930"/>
                <a:gd name="connsiteX32" fmla="*/ 500216 w 1831086"/>
                <a:gd name="connsiteY32" fmla="*/ 4008658 h 4011930"/>
                <a:gd name="connsiteX33" fmla="*/ 368543 w 1831086"/>
                <a:gd name="connsiteY33" fmla="*/ 4011401 h 4011930"/>
                <a:gd name="connsiteX34" fmla="*/ 116854 w 1831086"/>
                <a:gd name="connsiteY34" fmla="*/ 3837893 h 4011930"/>
                <a:gd name="connsiteX35" fmla="*/ 116168 w 1831086"/>
                <a:gd name="connsiteY35" fmla="*/ 3700733 h 4011930"/>
                <a:gd name="connsiteX36" fmla="*/ 13984 w 1831086"/>
                <a:gd name="connsiteY36" fmla="*/ 3615694 h 4011930"/>
                <a:gd name="connsiteX37" fmla="*/ 8498 w 1831086"/>
                <a:gd name="connsiteY37" fmla="*/ 3427785 h 4011930"/>
                <a:gd name="connsiteX38" fmla="*/ 19471 w 1831086"/>
                <a:gd name="connsiteY38" fmla="*/ 2896976 h 4011930"/>
                <a:gd name="connsiteX39" fmla="*/ 96280 w 1831086"/>
                <a:gd name="connsiteY39" fmla="*/ 1501372 h 4011930"/>
                <a:gd name="connsiteX40" fmla="*/ 172404 w 1831086"/>
                <a:gd name="connsiteY40" fmla="*/ 607775 h 4011930"/>
                <a:gd name="connsiteX41" fmla="*/ 213552 w 1831086"/>
                <a:gd name="connsiteY41" fmla="*/ 216183 h 4011930"/>
                <a:gd name="connsiteX42" fmla="*/ 247156 w 1831086"/>
                <a:gd name="connsiteY42" fmla="*/ 17987 h 4011930"/>
                <a:gd name="connsiteX43" fmla="*/ 950101 w 1831086"/>
                <a:gd name="connsiteY43" fmla="*/ 18673 h 4011930"/>
                <a:gd name="connsiteX44" fmla="*/ 982334 w 1831086"/>
                <a:gd name="connsiteY44" fmla="*/ 9758 h 4011930"/>
                <a:gd name="connsiteX45" fmla="*/ 1121551 w 1831086"/>
                <a:gd name="connsiteY45" fmla="*/ 156 h 4011930"/>
                <a:gd name="connsiteX46" fmla="*/ 1299859 w 1831086"/>
                <a:gd name="connsiteY46" fmla="*/ 26903 h 4011930"/>
                <a:gd name="connsiteX47" fmla="*/ 1304660 w 1831086"/>
                <a:gd name="connsiteY47" fmla="*/ 1554179 h 4011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831086" h="4011930">
                  <a:moveTo>
                    <a:pt x="1304660" y="1554179"/>
                  </a:moveTo>
                  <a:cubicBezTo>
                    <a:pt x="1273799" y="2008179"/>
                    <a:pt x="1218935" y="2403200"/>
                    <a:pt x="1220992" y="2856514"/>
                  </a:cubicBezTo>
                  <a:cubicBezTo>
                    <a:pt x="1220992" y="2862000"/>
                    <a:pt x="1216191" y="2962127"/>
                    <a:pt x="1216191" y="2967613"/>
                  </a:cubicBezTo>
                  <a:cubicBezTo>
                    <a:pt x="1218935" y="3019048"/>
                    <a:pt x="1233336" y="3123290"/>
                    <a:pt x="1234708" y="3161695"/>
                  </a:cubicBezTo>
                  <a:cubicBezTo>
                    <a:pt x="1238137" y="3242619"/>
                    <a:pt x="1254596" y="3217244"/>
                    <a:pt x="1294373" y="3304341"/>
                  </a:cubicBezTo>
                  <a:cubicBezTo>
                    <a:pt x="1330034" y="3382522"/>
                    <a:pt x="1368439" y="3414755"/>
                    <a:pt x="1413016" y="3487450"/>
                  </a:cubicBezTo>
                  <a:cubicBezTo>
                    <a:pt x="1457593" y="3560144"/>
                    <a:pt x="1539203" y="3582090"/>
                    <a:pt x="1618756" y="3602664"/>
                  </a:cubicBezTo>
                  <a:cubicBezTo>
                    <a:pt x="1685279" y="3619123"/>
                    <a:pt x="1713396" y="3647241"/>
                    <a:pt x="1779919" y="3664386"/>
                  </a:cubicBezTo>
                  <a:cubicBezTo>
                    <a:pt x="1819010" y="3677416"/>
                    <a:pt x="1843013" y="3730909"/>
                    <a:pt x="1827239" y="3761770"/>
                  </a:cubicBezTo>
                  <a:lnTo>
                    <a:pt x="1823810" y="3772057"/>
                  </a:lnTo>
                  <a:cubicBezTo>
                    <a:pt x="1821067" y="3785087"/>
                    <a:pt x="1797064" y="3795374"/>
                    <a:pt x="1797064" y="3795374"/>
                  </a:cubicBezTo>
                  <a:lnTo>
                    <a:pt x="1795692" y="3797431"/>
                  </a:lnTo>
                  <a:cubicBezTo>
                    <a:pt x="1786777" y="3815262"/>
                    <a:pt x="1517943" y="3820063"/>
                    <a:pt x="1506285" y="3813890"/>
                  </a:cubicBezTo>
                  <a:cubicBezTo>
                    <a:pt x="1424675" y="3805661"/>
                    <a:pt x="1244995" y="3784401"/>
                    <a:pt x="1244995" y="3784401"/>
                  </a:cubicBezTo>
                  <a:cubicBezTo>
                    <a:pt x="1244309" y="3781658"/>
                    <a:pt x="1241566" y="3726108"/>
                    <a:pt x="1169557" y="3729537"/>
                  </a:cubicBezTo>
                  <a:cubicBezTo>
                    <a:pt x="1144183" y="3730909"/>
                    <a:pt x="1170243" y="3765199"/>
                    <a:pt x="1153784" y="3777543"/>
                  </a:cubicBezTo>
                  <a:cubicBezTo>
                    <a:pt x="1135267" y="3791259"/>
                    <a:pt x="1089319" y="3787830"/>
                    <a:pt x="1066687" y="3787144"/>
                  </a:cubicBezTo>
                  <a:cubicBezTo>
                    <a:pt x="1026225" y="3785773"/>
                    <a:pt x="849289" y="3803603"/>
                    <a:pt x="851346" y="3750797"/>
                  </a:cubicBezTo>
                  <a:cubicBezTo>
                    <a:pt x="856147" y="3690446"/>
                    <a:pt x="814313" y="3649298"/>
                    <a:pt x="821857" y="3593063"/>
                  </a:cubicBezTo>
                  <a:cubicBezTo>
                    <a:pt x="830772" y="3525854"/>
                    <a:pt x="790996" y="3438758"/>
                    <a:pt x="804712" y="3368120"/>
                  </a:cubicBezTo>
                  <a:cubicBezTo>
                    <a:pt x="813627" y="3324915"/>
                    <a:pt x="795796" y="3063625"/>
                    <a:pt x="784138" y="2921665"/>
                  </a:cubicBezTo>
                  <a:cubicBezTo>
                    <a:pt x="761506" y="2637058"/>
                    <a:pt x="753962" y="2359994"/>
                    <a:pt x="731331" y="2075387"/>
                  </a:cubicBezTo>
                  <a:cubicBezTo>
                    <a:pt x="727216" y="2023952"/>
                    <a:pt x="688126" y="1623445"/>
                    <a:pt x="688126" y="1612472"/>
                  </a:cubicBezTo>
                  <a:cubicBezTo>
                    <a:pt x="670981" y="1621387"/>
                    <a:pt x="587999" y="2181001"/>
                    <a:pt x="587313" y="2187173"/>
                  </a:cubicBezTo>
                  <a:cubicBezTo>
                    <a:pt x="559195" y="2231750"/>
                    <a:pt x="564682" y="2326390"/>
                    <a:pt x="557824" y="2378511"/>
                  </a:cubicBezTo>
                  <a:cubicBezTo>
                    <a:pt x="557824" y="2427889"/>
                    <a:pt x="544108" y="2480695"/>
                    <a:pt x="537935" y="2530073"/>
                  </a:cubicBezTo>
                  <a:cubicBezTo>
                    <a:pt x="507760" y="2759816"/>
                    <a:pt x="525591" y="2995045"/>
                    <a:pt x="538621" y="3224788"/>
                  </a:cubicBezTo>
                  <a:cubicBezTo>
                    <a:pt x="542736" y="3289939"/>
                    <a:pt x="546165" y="3355776"/>
                    <a:pt x="550280" y="3420927"/>
                  </a:cubicBezTo>
                  <a:cubicBezTo>
                    <a:pt x="553023" y="3470305"/>
                    <a:pt x="570168" y="3603350"/>
                    <a:pt x="528334" y="3635582"/>
                  </a:cubicBezTo>
                  <a:cubicBezTo>
                    <a:pt x="474842" y="3676730"/>
                    <a:pt x="477585" y="3669872"/>
                    <a:pt x="519419" y="3728165"/>
                  </a:cubicBezTo>
                  <a:cubicBezTo>
                    <a:pt x="539307" y="3756283"/>
                    <a:pt x="552337" y="3787830"/>
                    <a:pt x="568111" y="3818005"/>
                  </a:cubicBezTo>
                  <a:cubicBezTo>
                    <a:pt x="590056" y="3858467"/>
                    <a:pt x="640120" y="3975053"/>
                    <a:pt x="568796" y="3986712"/>
                  </a:cubicBezTo>
                  <a:cubicBezTo>
                    <a:pt x="537935" y="3999742"/>
                    <a:pt x="537935" y="3999742"/>
                    <a:pt x="500216" y="4008658"/>
                  </a:cubicBezTo>
                  <a:cubicBezTo>
                    <a:pt x="467298" y="4016201"/>
                    <a:pt x="401461" y="4014830"/>
                    <a:pt x="368543" y="4011401"/>
                  </a:cubicBezTo>
                  <a:cubicBezTo>
                    <a:pt x="267730" y="4000428"/>
                    <a:pt x="118226" y="3964081"/>
                    <a:pt x="116854" y="3837893"/>
                  </a:cubicBezTo>
                  <a:cubicBezTo>
                    <a:pt x="116168" y="3792631"/>
                    <a:pt x="124398" y="3745996"/>
                    <a:pt x="116168" y="3700733"/>
                  </a:cubicBezTo>
                  <a:cubicBezTo>
                    <a:pt x="107253" y="3652727"/>
                    <a:pt x="40045" y="3654785"/>
                    <a:pt x="13984" y="3615694"/>
                  </a:cubicBezTo>
                  <a:cubicBezTo>
                    <a:pt x="-15505" y="3569746"/>
                    <a:pt x="11241" y="3481963"/>
                    <a:pt x="8498" y="3427785"/>
                  </a:cubicBezTo>
                  <a:cubicBezTo>
                    <a:pt x="-2475" y="3250849"/>
                    <a:pt x="9869" y="3073912"/>
                    <a:pt x="19471" y="2896976"/>
                  </a:cubicBezTo>
                  <a:cubicBezTo>
                    <a:pt x="44159" y="2432003"/>
                    <a:pt x="59933" y="1965659"/>
                    <a:pt x="96280" y="1501372"/>
                  </a:cubicBezTo>
                  <a:cubicBezTo>
                    <a:pt x="119597" y="1203736"/>
                    <a:pt x="144286" y="905412"/>
                    <a:pt x="172404" y="607775"/>
                  </a:cubicBezTo>
                  <a:cubicBezTo>
                    <a:pt x="184748" y="477473"/>
                    <a:pt x="197779" y="346485"/>
                    <a:pt x="213552" y="216183"/>
                  </a:cubicBezTo>
                  <a:cubicBezTo>
                    <a:pt x="221096" y="154461"/>
                    <a:pt x="220410" y="75594"/>
                    <a:pt x="247156" y="17987"/>
                  </a:cubicBezTo>
                  <a:cubicBezTo>
                    <a:pt x="248528" y="14558"/>
                    <a:pt x="949415" y="22102"/>
                    <a:pt x="950101" y="18673"/>
                  </a:cubicBezTo>
                  <a:cubicBezTo>
                    <a:pt x="959017" y="9758"/>
                    <a:pt x="970675" y="10443"/>
                    <a:pt x="982334" y="9758"/>
                  </a:cubicBezTo>
                  <a:cubicBezTo>
                    <a:pt x="1028968" y="7014"/>
                    <a:pt x="1075603" y="3585"/>
                    <a:pt x="1121551" y="156"/>
                  </a:cubicBezTo>
                  <a:cubicBezTo>
                    <a:pt x="1139382" y="-1215"/>
                    <a:pt x="1286143" y="6329"/>
                    <a:pt x="1299859" y="26903"/>
                  </a:cubicBezTo>
                  <a:cubicBezTo>
                    <a:pt x="1298487" y="42676"/>
                    <a:pt x="1305345" y="1537034"/>
                    <a:pt x="1304660" y="1554179"/>
                  </a:cubicBezTo>
                  <a:close/>
                </a:path>
              </a:pathLst>
            </a:custGeom>
            <a:solidFill>
              <a:schemeClr val="tx1"/>
            </a:solidFill>
            <a:ln w="6854" cap="flat">
              <a:noFill/>
              <a:prstDash val="solid"/>
              <a:miter/>
            </a:ln>
          </p:spPr>
          <p:txBody>
            <a:bodyPr rtlCol="0" anchor="ctr"/>
            <a:lstStyle/>
            <a:p>
              <a:endParaRPr lang="en-US"/>
            </a:p>
          </p:txBody>
        </p:sp>
        <p:sp>
          <p:nvSpPr>
            <p:cNvPr id="1048960" name="Freeform: Shape 4"/>
            <p:cNvSpPr/>
            <p:nvPr/>
          </p:nvSpPr>
          <p:spPr>
            <a:xfrm flipH="1">
              <a:off x="10400920" y="1840542"/>
              <a:ext cx="591749" cy="1563521"/>
            </a:xfrm>
            <a:custGeom>
              <a:avLst/>
              <a:gdLst>
                <a:gd name="connsiteX0" fmla="*/ 750892 w 747522"/>
                <a:gd name="connsiteY0" fmla="*/ 1914068 h 1975104"/>
                <a:gd name="connsiteX1" fmla="*/ 743348 w 747522"/>
                <a:gd name="connsiteY1" fmla="*/ 1778279 h 1975104"/>
                <a:gd name="connsiteX2" fmla="*/ 669967 w 747522"/>
                <a:gd name="connsiteY2" fmla="*/ 969721 h 1975104"/>
                <a:gd name="connsiteX3" fmla="*/ 565726 w 747522"/>
                <a:gd name="connsiteY3" fmla="*/ 469087 h 1975104"/>
                <a:gd name="connsiteX4" fmla="*/ 518406 w 747522"/>
                <a:gd name="connsiteY4" fmla="*/ 98069 h 1975104"/>
                <a:gd name="connsiteX5" fmla="*/ 508804 w 747522"/>
                <a:gd name="connsiteY5" fmla="*/ 85725 h 1975104"/>
                <a:gd name="connsiteX6" fmla="*/ 491659 w 747522"/>
                <a:gd name="connsiteY6" fmla="*/ 107671 h 1975104"/>
                <a:gd name="connsiteX7" fmla="*/ 409363 w 747522"/>
                <a:gd name="connsiteY7" fmla="*/ 263347 h 1975104"/>
                <a:gd name="connsiteX8" fmla="*/ 357243 w 747522"/>
                <a:gd name="connsiteY8" fmla="*/ 269519 h 1975104"/>
                <a:gd name="connsiteX9" fmla="*/ 102125 w 747522"/>
                <a:gd name="connsiteY9" fmla="*/ 59665 h 1975104"/>
                <a:gd name="connsiteX10" fmla="*/ 67835 w 747522"/>
                <a:gd name="connsiteY10" fmla="*/ 0 h 1975104"/>
                <a:gd name="connsiteX11" fmla="*/ 17772 w 747522"/>
                <a:gd name="connsiteY11" fmla="*/ 43205 h 1975104"/>
                <a:gd name="connsiteX12" fmla="*/ 1312 w 747522"/>
                <a:gd name="connsiteY12" fmla="*/ 95326 h 1975104"/>
                <a:gd name="connsiteX13" fmla="*/ 36288 w 747522"/>
                <a:gd name="connsiteY13" fmla="*/ 135788 h 1975104"/>
                <a:gd name="connsiteX14" fmla="*/ 93895 w 747522"/>
                <a:gd name="connsiteY14" fmla="*/ 211912 h 1975104"/>
                <a:gd name="connsiteX15" fmla="*/ 323638 w 747522"/>
                <a:gd name="connsiteY15" fmla="*/ 756437 h 1975104"/>
                <a:gd name="connsiteX16" fmla="*/ 368901 w 747522"/>
                <a:gd name="connsiteY16" fmla="*/ 984809 h 1975104"/>
                <a:gd name="connsiteX17" fmla="*/ 415536 w 747522"/>
                <a:gd name="connsiteY17" fmla="*/ 1261186 h 1975104"/>
                <a:gd name="connsiteX18" fmla="*/ 458055 w 747522"/>
                <a:gd name="connsiteY18" fmla="*/ 1675409 h 1975104"/>
                <a:gd name="connsiteX19" fmla="*/ 472457 w 747522"/>
                <a:gd name="connsiteY19" fmla="*/ 1942186 h 1975104"/>
                <a:gd name="connsiteX20" fmla="*/ 474514 w 747522"/>
                <a:gd name="connsiteY20" fmla="*/ 1981276 h 1975104"/>
                <a:gd name="connsiteX21" fmla="*/ 713173 w 747522"/>
                <a:gd name="connsiteY21" fmla="*/ 1971675 h 1975104"/>
                <a:gd name="connsiteX22" fmla="*/ 746091 w 747522"/>
                <a:gd name="connsiteY22" fmla="*/ 1970303 h 1975104"/>
                <a:gd name="connsiteX23" fmla="*/ 750892 w 747522"/>
                <a:gd name="connsiteY23" fmla="*/ 1914068 h 1975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47522" h="1975104">
                  <a:moveTo>
                    <a:pt x="750892" y="1914068"/>
                  </a:moveTo>
                  <a:cubicBezTo>
                    <a:pt x="750206" y="1900352"/>
                    <a:pt x="745405" y="1810512"/>
                    <a:pt x="743348" y="1778279"/>
                  </a:cubicBezTo>
                  <a:cubicBezTo>
                    <a:pt x="739919" y="1715186"/>
                    <a:pt x="675454" y="1010183"/>
                    <a:pt x="669967" y="969721"/>
                  </a:cubicBezTo>
                  <a:cubicBezTo>
                    <a:pt x="648022" y="801700"/>
                    <a:pt x="597273" y="635737"/>
                    <a:pt x="565726" y="469087"/>
                  </a:cubicBezTo>
                  <a:cubicBezTo>
                    <a:pt x="547895" y="375133"/>
                    <a:pt x="518406" y="100127"/>
                    <a:pt x="518406" y="98069"/>
                  </a:cubicBezTo>
                  <a:cubicBezTo>
                    <a:pt x="514977" y="93955"/>
                    <a:pt x="517034" y="86411"/>
                    <a:pt x="508804" y="85725"/>
                  </a:cubicBezTo>
                  <a:cubicBezTo>
                    <a:pt x="499203" y="90526"/>
                    <a:pt x="496460" y="100127"/>
                    <a:pt x="491659" y="107671"/>
                  </a:cubicBezTo>
                  <a:cubicBezTo>
                    <a:pt x="471085" y="145390"/>
                    <a:pt x="427880" y="224257"/>
                    <a:pt x="409363" y="263347"/>
                  </a:cubicBezTo>
                  <a:cubicBezTo>
                    <a:pt x="402505" y="277063"/>
                    <a:pt x="381246" y="272948"/>
                    <a:pt x="357243" y="269519"/>
                  </a:cubicBezTo>
                  <a:cubicBezTo>
                    <a:pt x="351070" y="269519"/>
                    <a:pt x="178249" y="119329"/>
                    <a:pt x="102125" y="59665"/>
                  </a:cubicBezTo>
                  <a:cubicBezTo>
                    <a:pt x="81551" y="43891"/>
                    <a:pt x="64406" y="28804"/>
                    <a:pt x="67835" y="0"/>
                  </a:cubicBezTo>
                  <a:cubicBezTo>
                    <a:pt x="42460" y="3429"/>
                    <a:pt x="21886" y="9601"/>
                    <a:pt x="17772" y="43205"/>
                  </a:cubicBezTo>
                  <a:cubicBezTo>
                    <a:pt x="17086" y="71323"/>
                    <a:pt x="6799" y="76124"/>
                    <a:pt x="1312" y="95326"/>
                  </a:cubicBezTo>
                  <a:cubicBezTo>
                    <a:pt x="-5546" y="117958"/>
                    <a:pt x="15714" y="122758"/>
                    <a:pt x="36288" y="135788"/>
                  </a:cubicBezTo>
                  <a:cubicBezTo>
                    <a:pt x="59605" y="150876"/>
                    <a:pt x="76750" y="190652"/>
                    <a:pt x="93895" y="211912"/>
                  </a:cubicBezTo>
                  <a:cubicBezTo>
                    <a:pt x="199509" y="341528"/>
                    <a:pt x="315409" y="719404"/>
                    <a:pt x="323638" y="756437"/>
                  </a:cubicBezTo>
                  <a:cubicBezTo>
                    <a:pt x="340098" y="831875"/>
                    <a:pt x="355185" y="907999"/>
                    <a:pt x="368901" y="984809"/>
                  </a:cubicBezTo>
                  <a:cubicBezTo>
                    <a:pt x="386046" y="1076706"/>
                    <a:pt x="401820" y="1168603"/>
                    <a:pt x="415536" y="1261186"/>
                  </a:cubicBezTo>
                  <a:cubicBezTo>
                    <a:pt x="436110" y="1398346"/>
                    <a:pt x="448454" y="1536878"/>
                    <a:pt x="458055" y="1675409"/>
                  </a:cubicBezTo>
                  <a:cubicBezTo>
                    <a:pt x="464227" y="1763878"/>
                    <a:pt x="468342" y="1853032"/>
                    <a:pt x="472457" y="1942186"/>
                  </a:cubicBezTo>
                  <a:cubicBezTo>
                    <a:pt x="473143" y="1954530"/>
                    <a:pt x="460113" y="1974418"/>
                    <a:pt x="474514" y="1981276"/>
                  </a:cubicBezTo>
                  <a:cubicBezTo>
                    <a:pt x="480687" y="1984019"/>
                    <a:pt x="656251" y="1973732"/>
                    <a:pt x="713173" y="1971675"/>
                  </a:cubicBezTo>
                  <a:cubicBezTo>
                    <a:pt x="718659" y="1971675"/>
                    <a:pt x="740605" y="1973047"/>
                    <a:pt x="746091" y="1970303"/>
                  </a:cubicBezTo>
                  <a:cubicBezTo>
                    <a:pt x="757750" y="1964817"/>
                    <a:pt x="752263" y="1925726"/>
                    <a:pt x="750892" y="1914068"/>
                  </a:cubicBezTo>
                  <a:close/>
                </a:path>
              </a:pathLst>
            </a:custGeom>
            <a:solidFill>
              <a:schemeClr val="accent1">
                <a:lumMod val="60000"/>
                <a:lumOff val="40000"/>
              </a:schemeClr>
            </a:solidFill>
            <a:ln w="6854" cap="flat">
              <a:noFill/>
              <a:prstDash val="solid"/>
              <a:miter/>
            </a:ln>
          </p:spPr>
          <p:txBody>
            <a:bodyPr rtlCol="0" anchor="ctr"/>
            <a:lstStyle/>
            <a:p>
              <a:endParaRPr lang="en-US"/>
            </a:p>
          </p:txBody>
        </p:sp>
        <p:sp>
          <p:nvSpPr>
            <p:cNvPr id="1048961" name="Freeform: Shape 5"/>
            <p:cNvSpPr/>
            <p:nvPr/>
          </p:nvSpPr>
          <p:spPr>
            <a:xfrm flipH="1">
              <a:off x="9855906" y="1954549"/>
              <a:ext cx="722043" cy="2660158"/>
            </a:xfrm>
            <a:custGeom>
              <a:avLst/>
              <a:gdLst>
                <a:gd name="connsiteX0" fmla="*/ 0 w 912114"/>
                <a:gd name="connsiteY0" fmla="*/ 0 h 3360420"/>
                <a:gd name="connsiteX1" fmla="*/ 11659 w 912114"/>
                <a:gd name="connsiteY1" fmla="*/ 10287 h 3360420"/>
                <a:gd name="connsiteX2" fmla="*/ 32233 w 912114"/>
                <a:gd name="connsiteY2" fmla="*/ 99441 h 3360420"/>
                <a:gd name="connsiteX3" fmla="*/ 355244 w 912114"/>
                <a:gd name="connsiteY3" fmla="*/ 221513 h 3360420"/>
                <a:gd name="connsiteX4" fmla="*/ 639851 w 912114"/>
                <a:gd name="connsiteY4" fmla="*/ 691972 h 3360420"/>
                <a:gd name="connsiteX5" fmla="*/ 844220 w 912114"/>
                <a:gd name="connsiteY5" fmla="*/ 1599971 h 3360420"/>
                <a:gd name="connsiteX6" fmla="*/ 918286 w 912114"/>
                <a:gd name="connsiteY6" fmla="*/ 2125294 h 3360420"/>
                <a:gd name="connsiteX7" fmla="*/ 593903 w 912114"/>
                <a:gd name="connsiteY7" fmla="*/ 2111578 h 3360420"/>
                <a:gd name="connsiteX8" fmla="*/ 477317 w 912114"/>
                <a:gd name="connsiteY8" fmla="*/ 1719986 h 3360420"/>
                <a:gd name="connsiteX9" fmla="*/ 571271 w 912114"/>
                <a:gd name="connsiteY9" fmla="*/ 3339846 h 3360420"/>
                <a:gd name="connsiteX10" fmla="*/ 281178 w 912114"/>
                <a:gd name="connsiteY10" fmla="*/ 3367278 h 3360420"/>
                <a:gd name="connsiteX11" fmla="*/ 212598 w 912114"/>
                <a:gd name="connsiteY11" fmla="*/ 2028596 h 3360420"/>
                <a:gd name="connsiteX12" fmla="*/ 128245 w 912114"/>
                <a:gd name="connsiteY12" fmla="*/ 866851 h 3360420"/>
                <a:gd name="connsiteX13" fmla="*/ 0 w 912114"/>
                <a:gd name="connsiteY13" fmla="*/ 0 h 3360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2114" h="3360420">
                  <a:moveTo>
                    <a:pt x="0" y="0"/>
                  </a:moveTo>
                  <a:cubicBezTo>
                    <a:pt x="12344" y="7544"/>
                    <a:pt x="11659" y="10287"/>
                    <a:pt x="11659" y="10287"/>
                  </a:cubicBezTo>
                  <a:lnTo>
                    <a:pt x="32233" y="99441"/>
                  </a:lnTo>
                  <a:cubicBezTo>
                    <a:pt x="32233" y="99441"/>
                    <a:pt x="237973" y="151562"/>
                    <a:pt x="355244" y="221513"/>
                  </a:cubicBezTo>
                  <a:cubicBezTo>
                    <a:pt x="472516" y="291465"/>
                    <a:pt x="619277" y="590474"/>
                    <a:pt x="639851" y="691972"/>
                  </a:cubicBezTo>
                  <a:cubicBezTo>
                    <a:pt x="660425" y="793471"/>
                    <a:pt x="799643" y="1282446"/>
                    <a:pt x="844220" y="1599971"/>
                  </a:cubicBezTo>
                  <a:cubicBezTo>
                    <a:pt x="888797" y="1917497"/>
                    <a:pt x="918286" y="2125294"/>
                    <a:pt x="918286" y="2125294"/>
                  </a:cubicBezTo>
                  <a:lnTo>
                    <a:pt x="593903" y="2111578"/>
                  </a:lnTo>
                  <a:lnTo>
                    <a:pt x="477317" y="1719986"/>
                  </a:lnTo>
                  <a:lnTo>
                    <a:pt x="571271" y="3339846"/>
                  </a:lnTo>
                  <a:lnTo>
                    <a:pt x="281178" y="3367278"/>
                  </a:lnTo>
                  <a:cubicBezTo>
                    <a:pt x="281178" y="3367278"/>
                    <a:pt x="236601" y="2406472"/>
                    <a:pt x="212598" y="2028596"/>
                  </a:cubicBezTo>
                  <a:cubicBezTo>
                    <a:pt x="188595" y="1654150"/>
                    <a:pt x="193396" y="1313993"/>
                    <a:pt x="128245" y="866851"/>
                  </a:cubicBezTo>
                  <a:cubicBezTo>
                    <a:pt x="81610" y="545211"/>
                    <a:pt x="5486" y="220142"/>
                    <a:pt x="0" y="0"/>
                  </a:cubicBezTo>
                  <a:close/>
                </a:path>
              </a:pathLst>
            </a:custGeom>
            <a:solidFill>
              <a:schemeClr val="bg1"/>
            </a:solidFill>
            <a:ln w="6854" cap="flat">
              <a:solidFill>
                <a:schemeClr val="tx1"/>
              </a:solidFill>
              <a:prstDash val="solid"/>
              <a:miter/>
            </a:ln>
          </p:spPr>
          <p:txBody>
            <a:bodyPr rtlCol="0" anchor="ctr"/>
            <a:lstStyle/>
            <a:p>
              <a:endParaRPr lang="en-US" dirty="0"/>
            </a:p>
          </p:txBody>
        </p:sp>
        <p:sp>
          <p:nvSpPr>
            <p:cNvPr id="1048962" name="Freeform: Shape 6"/>
            <p:cNvSpPr/>
            <p:nvPr/>
          </p:nvSpPr>
          <p:spPr>
            <a:xfrm flipH="1">
              <a:off x="10485116" y="1158441"/>
              <a:ext cx="515745" cy="895767"/>
            </a:xfrm>
            <a:custGeom>
              <a:avLst/>
              <a:gdLst>
                <a:gd name="connsiteX0" fmla="*/ 622706 w 651510"/>
                <a:gd name="connsiteY0" fmla="*/ 160770 h 1131570"/>
                <a:gd name="connsiteX1" fmla="*/ 226314 w 651510"/>
                <a:gd name="connsiteY1" fmla="*/ 21553 h 1131570"/>
                <a:gd name="connsiteX2" fmla="*/ 23317 w 651510"/>
                <a:gd name="connsiteY2" fmla="*/ 235522 h 1131570"/>
                <a:gd name="connsiteX3" fmla="*/ 26746 w 651510"/>
                <a:gd name="connsiteY3" fmla="*/ 410401 h 1131570"/>
                <a:gd name="connsiteX4" fmla="*/ 0 w 651510"/>
                <a:gd name="connsiteY4" fmla="*/ 465951 h 1131570"/>
                <a:gd name="connsiteX5" fmla="*/ 74066 w 651510"/>
                <a:gd name="connsiteY5" fmla="*/ 652489 h 1131570"/>
                <a:gd name="connsiteX6" fmla="*/ 92583 w 651510"/>
                <a:gd name="connsiteY6" fmla="*/ 697751 h 1131570"/>
                <a:gd name="connsiteX7" fmla="*/ 73381 w 651510"/>
                <a:gd name="connsiteY7" fmla="*/ 863029 h 1131570"/>
                <a:gd name="connsiteX8" fmla="*/ 104242 w 651510"/>
                <a:gd name="connsiteY8" fmla="*/ 925437 h 1131570"/>
                <a:gd name="connsiteX9" fmla="*/ 306553 w 651510"/>
                <a:gd name="connsiteY9" fmla="*/ 1084543 h 1131570"/>
                <a:gd name="connsiteX10" fmla="*/ 367589 w 651510"/>
                <a:gd name="connsiteY10" fmla="*/ 1132549 h 1131570"/>
                <a:gd name="connsiteX11" fmla="*/ 434111 w 651510"/>
                <a:gd name="connsiteY11" fmla="*/ 1107860 h 1131570"/>
                <a:gd name="connsiteX12" fmla="*/ 517093 w 651510"/>
                <a:gd name="connsiteY12" fmla="*/ 959041 h 1131570"/>
                <a:gd name="connsiteX13" fmla="*/ 509549 w 651510"/>
                <a:gd name="connsiteY13" fmla="*/ 887032 h 1131570"/>
                <a:gd name="connsiteX14" fmla="*/ 643966 w 651510"/>
                <a:gd name="connsiteY14" fmla="*/ 576365 h 1131570"/>
                <a:gd name="connsiteX15" fmla="*/ 649453 w 651510"/>
                <a:gd name="connsiteY15" fmla="*/ 461150 h 1131570"/>
                <a:gd name="connsiteX16" fmla="*/ 622706 w 651510"/>
                <a:gd name="connsiteY16" fmla="*/ 160770 h 1131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51510" h="1131570">
                  <a:moveTo>
                    <a:pt x="622706" y="160770"/>
                  </a:moveTo>
                  <a:cubicBezTo>
                    <a:pt x="554812" y="8522"/>
                    <a:pt x="386105" y="-29882"/>
                    <a:pt x="226314" y="21553"/>
                  </a:cubicBezTo>
                  <a:cubicBezTo>
                    <a:pt x="124130" y="54471"/>
                    <a:pt x="45949" y="123051"/>
                    <a:pt x="23317" y="235522"/>
                  </a:cubicBezTo>
                  <a:cubicBezTo>
                    <a:pt x="12344" y="289700"/>
                    <a:pt x="28118" y="410401"/>
                    <a:pt x="26746" y="410401"/>
                  </a:cubicBezTo>
                  <a:cubicBezTo>
                    <a:pt x="4115" y="413830"/>
                    <a:pt x="0" y="440576"/>
                    <a:pt x="0" y="465951"/>
                  </a:cubicBezTo>
                  <a:cubicBezTo>
                    <a:pt x="0" y="540017"/>
                    <a:pt x="20574" y="613398"/>
                    <a:pt x="74066" y="652489"/>
                  </a:cubicBezTo>
                  <a:cubicBezTo>
                    <a:pt x="89154" y="663461"/>
                    <a:pt x="93269" y="678549"/>
                    <a:pt x="92583" y="697751"/>
                  </a:cubicBezTo>
                  <a:cubicBezTo>
                    <a:pt x="89840" y="789649"/>
                    <a:pt x="72009" y="851371"/>
                    <a:pt x="73381" y="863029"/>
                  </a:cubicBezTo>
                  <a:cubicBezTo>
                    <a:pt x="70637" y="890461"/>
                    <a:pt x="82982" y="908978"/>
                    <a:pt x="104242" y="925437"/>
                  </a:cubicBezTo>
                  <a:cubicBezTo>
                    <a:pt x="171450" y="978244"/>
                    <a:pt x="240716" y="1030364"/>
                    <a:pt x="306553" y="1084543"/>
                  </a:cubicBezTo>
                  <a:cubicBezTo>
                    <a:pt x="316840" y="1092772"/>
                    <a:pt x="357988" y="1124319"/>
                    <a:pt x="367589" y="1132549"/>
                  </a:cubicBezTo>
                  <a:cubicBezTo>
                    <a:pt x="373075" y="1135978"/>
                    <a:pt x="416966" y="1144207"/>
                    <a:pt x="434111" y="1107860"/>
                  </a:cubicBezTo>
                  <a:cubicBezTo>
                    <a:pt x="460172" y="1052996"/>
                    <a:pt x="486232" y="1011848"/>
                    <a:pt x="517093" y="959041"/>
                  </a:cubicBezTo>
                  <a:cubicBezTo>
                    <a:pt x="517093" y="954926"/>
                    <a:pt x="481432" y="924751"/>
                    <a:pt x="509549" y="887032"/>
                  </a:cubicBezTo>
                  <a:cubicBezTo>
                    <a:pt x="565099" y="812966"/>
                    <a:pt x="637794" y="593510"/>
                    <a:pt x="643966" y="576365"/>
                  </a:cubicBezTo>
                  <a:cubicBezTo>
                    <a:pt x="655625" y="527673"/>
                    <a:pt x="643280" y="489954"/>
                    <a:pt x="649453" y="461150"/>
                  </a:cubicBezTo>
                  <a:cubicBezTo>
                    <a:pt x="665912" y="398743"/>
                    <a:pt x="659054" y="226607"/>
                    <a:pt x="622706" y="160770"/>
                  </a:cubicBezTo>
                  <a:close/>
                </a:path>
              </a:pathLst>
            </a:custGeom>
            <a:solidFill>
              <a:schemeClr val="accent2">
                <a:lumMod val="40000"/>
                <a:lumOff val="60000"/>
              </a:schemeClr>
            </a:solidFill>
            <a:ln w="6854" cap="flat">
              <a:noFill/>
              <a:prstDash val="solid"/>
              <a:miter/>
            </a:ln>
          </p:spPr>
          <p:txBody>
            <a:bodyPr rtlCol="0" anchor="ctr"/>
            <a:lstStyle/>
            <a:p>
              <a:endParaRPr lang="en-US"/>
            </a:p>
          </p:txBody>
        </p:sp>
        <p:sp>
          <p:nvSpPr>
            <p:cNvPr id="1048963" name="Freeform: Shape 7"/>
            <p:cNvSpPr/>
            <p:nvPr/>
          </p:nvSpPr>
          <p:spPr>
            <a:xfrm flipH="1">
              <a:off x="10593150" y="1786253"/>
              <a:ext cx="276874" cy="271445"/>
            </a:xfrm>
            <a:custGeom>
              <a:avLst/>
              <a:gdLst>
                <a:gd name="connsiteX0" fmla="*/ 351815 w 349758"/>
                <a:gd name="connsiteY0" fmla="*/ 165278 h 342900"/>
                <a:gd name="connsiteX1" fmla="*/ 266776 w 349758"/>
                <a:gd name="connsiteY1" fmla="*/ 317525 h 342900"/>
                <a:gd name="connsiteX2" fmla="*/ 183794 w 349758"/>
                <a:gd name="connsiteY2" fmla="*/ 309982 h 342900"/>
                <a:gd name="connsiteX3" fmla="*/ 121387 w 349758"/>
                <a:gd name="connsiteY3" fmla="*/ 210541 h 342900"/>
                <a:gd name="connsiteX4" fmla="*/ 0 w 349758"/>
                <a:gd name="connsiteY4" fmla="*/ 0 h 342900"/>
                <a:gd name="connsiteX5" fmla="*/ 111785 w 349758"/>
                <a:gd name="connsiteY5" fmla="*/ 93955 h 342900"/>
                <a:gd name="connsiteX6" fmla="*/ 336728 w 349758"/>
                <a:gd name="connsiteY6" fmla="*/ 106985 h 342900"/>
                <a:gd name="connsiteX7" fmla="*/ 351815 w 349758"/>
                <a:gd name="connsiteY7" fmla="*/ 165278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758" h="342900">
                  <a:moveTo>
                    <a:pt x="351815" y="165278"/>
                  </a:moveTo>
                  <a:cubicBezTo>
                    <a:pt x="320954" y="218084"/>
                    <a:pt x="295580" y="264033"/>
                    <a:pt x="266776" y="317525"/>
                  </a:cubicBezTo>
                  <a:cubicBezTo>
                    <a:pt x="245516" y="353873"/>
                    <a:pt x="215341" y="361417"/>
                    <a:pt x="183794" y="309982"/>
                  </a:cubicBezTo>
                  <a:cubicBezTo>
                    <a:pt x="159791" y="275006"/>
                    <a:pt x="139903" y="242773"/>
                    <a:pt x="121387" y="210541"/>
                  </a:cubicBezTo>
                  <a:cubicBezTo>
                    <a:pt x="84353" y="145390"/>
                    <a:pt x="4115" y="10287"/>
                    <a:pt x="0" y="0"/>
                  </a:cubicBezTo>
                  <a:cubicBezTo>
                    <a:pt x="37719" y="39776"/>
                    <a:pt x="76810" y="66523"/>
                    <a:pt x="111785" y="93955"/>
                  </a:cubicBezTo>
                  <a:cubicBezTo>
                    <a:pt x="183109" y="150876"/>
                    <a:pt x="262661" y="165964"/>
                    <a:pt x="336728" y="106985"/>
                  </a:cubicBezTo>
                  <a:cubicBezTo>
                    <a:pt x="338099" y="160477"/>
                    <a:pt x="351130" y="161849"/>
                    <a:pt x="351815" y="165278"/>
                  </a:cubicBezTo>
                  <a:close/>
                </a:path>
              </a:pathLst>
            </a:custGeom>
            <a:solidFill>
              <a:schemeClr val="accent2">
                <a:lumMod val="60000"/>
                <a:lumOff val="40000"/>
              </a:schemeClr>
            </a:solidFill>
            <a:ln w="6854" cap="flat">
              <a:noFill/>
              <a:prstDash val="solid"/>
              <a:miter/>
            </a:ln>
          </p:spPr>
          <p:txBody>
            <a:bodyPr rtlCol="0" anchor="ctr"/>
            <a:lstStyle/>
            <a:p>
              <a:endParaRPr lang="en-US"/>
            </a:p>
          </p:txBody>
        </p:sp>
        <p:sp>
          <p:nvSpPr>
            <p:cNvPr id="1048964" name="Freeform: Shape 10"/>
            <p:cNvSpPr/>
            <p:nvPr/>
          </p:nvSpPr>
          <p:spPr>
            <a:xfrm flipH="1">
              <a:off x="10395539" y="2270153"/>
              <a:ext cx="114007" cy="244300"/>
            </a:xfrm>
            <a:custGeom>
              <a:avLst/>
              <a:gdLst>
                <a:gd name="connsiteX0" fmla="*/ 0 w 144018"/>
                <a:gd name="connsiteY0" fmla="*/ 4566 h 308610"/>
                <a:gd name="connsiteX1" fmla="*/ 19888 w 144018"/>
                <a:gd name="connsiteY1" fmla="*/ 7309 h 308610"/>
                <a:gd name="connsiteX2" fmla="*/ 28804 w 144018"/>
                <a:gd name="connsiteY2" fmla="*/ 73146 h 308610"/>
                <a:gd name="connsiteX3" fmla="*/ 75438 w 144018"/>
                <a:gd name="connsiteY3" fmla="*/ 239109 h 308610"/>
                <a:gd name="connsiteX4" fmla="*/ 104242 w 144018"/>
                <a:gd name="connsiteY4" fmla="*/ 280943 h 308610"/>
                <a:gd name="connsiteX5" fmla="*/ 143332 w 144018"/>
                <a:gd name="connsiteY5" fmla="*/ 297402 h 308610"/>
                <a:gd name="connsiteX6" fmla="*/ 143332 w 144018"/>
                <a:gd name="connsiteY6" fmla="*/ 314547 h 308610"/>
                <a:gd name="connsiteX7" fmla="*/ 60350 w 144018"/>
                <a:gd name="connsiteY7" fmla="*/ 243910 h 308610"/>
                <a:gd name="connsiteX8" fmla="*/ 4115 w 144018"/>
                <a:gd name="connsiteY8" fmla="*/ 29940 h 308610"/>
                <a:gd name="connsiteX9" fmla="*/ 0 w 144018"/>
                <a:gd name="connsiteY9" fmla="*/ 4566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18" h="30861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solidFill>
              <a:schemeClr val="tx1">
                <a:lumMod val="65000"/>
                <a:lumOff val="35000"/>
              </a:schemeClr>
            </a:solidFill>
            <a:ln w="6854" cap="flat">
              <a:noFill/>
              <a:prstDash val="solid"/>
              <a:miter/>
            </a:ln>
          </p:spPr>
          <p:txBody>
            <a:bodyPr rtlCol="0" anchor="ctr"/>
            <a:lstStyle/>
            <a:p>
              <a:endParaRPr lang="en-US" dirty="0"/>
            </a:p>
          </p:txBody>
        </p:sp>
        <p:sp>
          <p:nvSpPr>
            <p:cNvPr id="1048965" name="Freeform: Shape 11"/>
            <p:cNvSpPr/>
            <p:nvPr/>
          </p:nvSpPr>
          <p:spPr>
            <a:xfrm flipH="1">
              <a:off x="10259273" y="2247709"/>
              <a:ext cx="59718" cy="244300"/>
            </a:xfrm>
            <a:custGeom>
              <a:avLst/>
              <a:gdLst>
                <a:gd name="connsiteX0" fmla="*/ 0 w 75438"/>
                <a:gd name="connsiteY0" fmla="*/ 9601 h 308610"/>
                <a:gd name="connsiteX1" fmla="*/ 17145 w 75438"/>
                <a:gd name="connsiteY1" fmla="*/ 0 h 308610"/>
                <a:gd name="connsiteX2" fmla="*/ 75438 w 75438"/>
                <a:gd name="connsiteY2" fmla="*/ 233858 h 308610"/>
                <a:gd name="connsiteX3" fmla="*/ 75438 w 75438"/>
                <a:gd name="connsiteY3" fmla="*/ 279121 h 308610"/>
                <a:gd name="connsiteX4" fmla="*/ 65151 w 75438"/>
                <a:gd name="connsiteY4" fmla="*/ 311353 h 308610"/>
                <a:gd name="connsiteX5" fmla="*/ 47320 w 75438"/>
                <a:gd name="connsiteY5" fmla="*/ 296951 h 308610"/>
                <a:gd name="connsiteX6" fmla="*/ 61722 w 75438"/>
                <a:gd name="connsiteY6" fmla="*/ 256489 h 308610"/>
                <a:gd name="connsiteX7" fmla="*/ 57607 w 75438"/>
                <a:gd name="connsiteY7" fmla="*/ 225628 h 308610"/>
                <a:gd name="connsiteX8" fmla="*/ 5487 w 75438"/>
                <a:gd name="connsiteY8" fmla="*/ 25375 h 308610"/>
                <a:gd name="connsiteX9" fmla="*/ 0 w 75438"/>
                <a:gd name="connsiteY9" fmla="*/ 9601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38" h="30861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solidFill>
              <a:schemeClr val="tx1">
                <a:lumMod val="65000"/>
                <a:lumOff val="35000"/>
              </a:schemeClr>
            </a:solidFill>
            <a:ln w="6854" cap="flat">
              <a:noFill/>
              <a:prstDash val="solid"/>
              <a:miter/>
            </a:ln>
          </p:spPr>
          <p:txBody>
            <a:bodyPr rtlCol="0" anchor="ctr"/>
            <a:lstStyle/>
            <a:p>
              <a:endParaRPr lang="en-US"/>
            </a:p>
          </p:txBody>
        </p:sp>
        <p:sp>
          <p:nvSpPr>
            <p:cNvPr id="1048966" name="Freeform: Shape 12"/>
            <p:cNvSpPr/>
            <p:nvPr/>
          </p:nvSpPr>
          <p:spPr>
            <a:xfrm flipH="1">
              <a:off x="10374365" y="2499739"/>
              <a:ext cx="21716" cy="21716"/>
            </a:xfrm>
            <a:custGeom>
              <a:avLst/>
              <a:gdLst>
                <a:gd name="connsiteX0" fmla="*/ 0 w 27432"/>
                <a:gd name="connsiteY0" fmla="*/ 24526 h 27432"/>
                <a:gd name="connsiteX1" fmla="*/ 0 w 27432"/>
                <a:gd name="connsiteY1" fmla="*/ 7381 h 27432"/>
                <a:gd name="connsiteX2" fmla="*/ 30861 w 27432"/>
                <a:gd name="connsiteY2" fmla="*/ 8067 h 27432"/>
                <a:gd name="connsiteX3" fmla="*/ 30861 w 27432"/>
                <a:gd name="connsiteY3" fmla="*/ 23154 h 27432"/>
                <a:gd name="connsiteX4" fmla="*/ 0 w 27432"/>
                <a:gd name="connsiteY4" fmla="*/ 24526 h 27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 h="27432">
                  <a:moveTo>
                    <a:pt x="0" y="24526"/>
                  </a:moveTo>
                  <a:cubicBezTo>
                    <a:pt x="0" y="19040"/>
                    <a:pt x="0" y="12867"/>
                    <a:pt x="0" y="7381"/>
                  </a:cubicBezTo>
                  <a:cubicBezTo>
                    <a:pt x="10287" y="-2906"/>
                    <a:pt x="21260" y="-2220"/>
                    <a:pt x="30861" y="8067"/>
                  </a:cubicBezTo>
                  <a:cubicBezTo>
                    <a:pt x="35662" y="12867"/>
                    <a:pt x="34976" y="18354"/>
                    <a:pt x="30861" y="23154"/>
                  </a:cubicBezTo>
                  <a:cubicBezTo>
                    <a:pt x="21260" y="34127"/>
                    <a:pt x="10287" y="34127"/>
                    <a:pt x="0" y="24526"/>
                  </a:cubicBezTo>
                  <a:close/>
                </a:path>
              </a:pathLst>
            </a:custGeom>
            <a:solidFill>
              <a:schemeClr val="tx1"/>
            </a:solidFill>
            <a:ln w="6854" cap="flat">
              <a:noFill/>
              <a:prstDash val="solid"/>
              <a:miter/>
            </a:ln>
          </p:spPr>
          <p:txBody>
            <a:bodyPr rtlCol="0" anchor="ctr"/>
            <a:lstStyle/>
            <a:p>
              <a:endParaRPr lang="en-US"/>
            </a:p>
          </p:txBody>
        </p:sp>
        <p:sp>
          <p:nvSpPr>
            <p:cNvPr id="1048967" name="Freeform: Shape 13"/>
            <p:cNvSpPr/>
            <p:nvPr/>
          </p:nvSpPr>
          <p:spPr>
            <a:xfrm flipH="1">
              <a:off x="10269294" y="2479523"/>
              <a:ext cx="27144" cy="27144"/>
            </a:xfrm>
            <a:custGeom>
              <a:avLst/>
              <a:gdLst>
                <a:gd name="connsiteX0" fmla="*/ 16088 w 34290"/>
                <a:gd name="connsiteY0" fmla="*/ 0 h 34290"/>
                <a:gd name="connsiteX1" fmla="*/ 38719 w 34290"/>
                <a:gd name="connsiteY1" fmla="*/ 6172 h 34290"/>
                <a:gd name="connsiteX2" fmla="*/ 18831 w 34290"/>
                <a:gd name="connsiteY2" fmla="*/ 35662 h 34290"/>
                <a:gd name="connsiteX3" fmla="*/ 314 w 34290"/>
                <a:gd name="connsiteY3" fmla="*/ 28804 h 34290"/>
                <a:gd name="connsiteX4" fmla="*/ 16088 w 34290"/>
                <a:gd name="connsiteY4" fmla="*/ 0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4290">
                  <a:moveTo>
                    <a:pt x="16088" y="0"/>
                  </a:moveTo>
                  <a:cubicBezTo>
                    <a:pt x="23631" y="1372"/>
                    <a:pt x="32547" y="-686"/>
                    <a:pt x="38719" y="6172"/>
                  </a:cubicBezTo>
                  <a:cubicBezTo>
                    <a:pt x="40776" y="17145"/>
                    <a:pt x="32547" y="34290"/>
                    <a:pt x="18831" y="35662"/>
                  </a:cubicBezTo>
                  <a:cubicBezTo>
                    <a:pt x="11973" y="36347"/>
                    <a:pt x="2372" y="39091"/>
                    <a:pt x="314" y="28804"/>
                  </a:cubicBezTo>
                  <a:cubicBezTo>
                    <a:pt x="-1057" y="19202"/>
                    <a:pt x="1686" y="2057"/>
                    <a:pt x="16088" y="0"/>
                  </a:cubicBezTo>
                  <a:close/>
                </a:path>
              </a:pathLst>
            </a:custGeom>
            <a:solidFill>
              <a:schemeClr val="tx1"/>
            </a:solidFill>
            <a:ln w="6854" cap="flat">
              <a:noFill/>
              <a:prstDash val="solid"/>
              <a:miter/>
            </a:ln>
          </p:spPr>
          <p:txBody>
            <a:bodyPr rtlCol="0" anchor="ctr"/>
            <a:lstStyle/>
            <a:p>
              <a:endParaRPr lang="en-US"/>
            </a:p>
          </p:txBody>
        </p:sp>
        <p:sp>
          <p:nvSpPr>
            <p:cNvPr id="1048968" name="Freeform: Shape 14"/>
            <p:cNvSpPr/>
            <p:nvPr/>
          </p:nvSpPr>
          <p:spPr>
            <a:xfrm flipH="1">
              <a:off x="10404240" y="3355747"/>
              <a:ext cx="5429" cy="38002"/>
            </a:xfrm>
            <a:custGeom>
              <a:avLst/>
              <a:gdLst>
                <a:gd name="connsiteX0" fmla="*/ 5506 w 0"/>
                <a:gd name="connsiteY0" fmla="*/ 52121 h 48006"/>
                <a:gd name="connsiteX1" fmla="*/ 706 w 0"/>
                <a:gd name="connsiteY1" fmla="*/ 0 h 48006"/>
                <a:gd name="connsiteX2" fmla="*/ 5506 w 0"/>
                <a:gd name="connsiteY2" fmla="*/ 52121 h 48006"/>
              </a:gdLst>
              <a:ahLst/>
              <a:cxnLst>
                <a:cxn ang="0">
                  <a:pos x="connsiteX0" y="connsiteY0"/>
                </a:cxn>
                <a:cxn ang="0">
                  <a:pos x="connsiteX1" y="connsiteY1"/>
                </a:cxn>
                <a:cxn ang="0">
                  <a:pos x="connsiteX2" y="connsiteY2"/>
                </a:cxn>
              </a:cxnLst>
              <a:rect l="l" t="t" r="r" b="b"/>
              <a:pathLst>
                <a:path h="48006">
                  <a:moveTo>
                    <a:pt x="5506" y="52121"/>
                  </a:moveTo>
                  <a:cubicBezTo>
                    <a:pt x="-4095" y="35661"/>
                    <a:pt x="2077" y="17145"/>
                    <a:pt x="706" y="0"/>
                  </a:cubicBezTo>
                  <a:cubicBezTo>
                    <a:pt x="10993" y="16459"/>
                    <a:pt x="3449" y="34976"/>
                    <a:pt x="5506" y="52121"/>
                  </a:cubicBezTo>
                  <a:close/>
                </a:path>
              </a:pathLst>
            </a:custGeom>
            <a:solidFill>
              <a:srgbClr val="FDFDFD"/>
            </a:solidFill>
            <a:ln w="6854" cap="flat">
              <a:noFill/>
              <a:prstDash val="solid"/>
              <a:miter/>
            </a:ln>
          </p:spPr>
          <p:txBody>
            <a:bodyPr rtlCol="0" anchor="ctr"/>
            <a:lstStyle/>
            <a:p>
              <a:endParaRPr lang="en-US"/>
            </a:p>
          </p:txBody>
        </p:sp>
        <p:sp>
          <p:nvSpPr>
            <p:cNvPr id="1048969" name="Freeform: Shape 15"/>
            <p:cNvSpPr/>
            <p:nvPr/>
          </p:nvSpPr>
          <p:spPr>
            <a:xfrm flipH="1">
              <a:off x="10786706" y="4757486"/>
              <a:ext cx="5429" cy="38002"/>
            </a:xfrm>
            <a:custGeom>
              <a:avLst/>
              <a:gdLst>
                <a:gd name="connsiteX0" fmla="*/ 1048 w 0"/>
                <a:gd name="connsiteY0" fmla="*/ 0 h 48006"/>
                <a:gd name="connsiteX1" fmla="*/ 5849 w 0"/>
                <a:gd name="connsiteY1" fmla="*/ 49377 h 48006"/>
                <a:gd name="connsiteX2" fmla="*/ 1048 w 0"/>
                <a:gd name="connsiteY2" fmla="*/ 0 h 48006"/>
              </a:gdLst>
              <a:ahLst/>
              <a:cxnLst>
                <a:cxn ang="0">
                  <a:pos x="connsiteX0" y="connsiteY0"/>
                </a:cxn>
                <a:cxn ang="0">
                  <a:pos x="connsiteX1" y="connsiteY1"/>
                </a:cxn>
                <a:cxn ang="0">
                  <a:pos x="connsiteX2" y="connsiteY2"/>
                </a:cxn>
              </a:cxnLst>
              <a:rect l="l" t="t" r="r" b="b"/>
              <a:pathLst>
                <a:path h="48006">
                  <a:moveTo>
                    <a:pt x="1048" y="0"/>
                  </a:moveTo>
                  <a:cubicBezTo>
                    <a:pt x="7906" y="15773"/>
                    <a:pt x="6535" y="32918"/>
                    <a:pt x="5849" y="49377"/>
                  </a:cubicBezTo>
                  <a:cubicBezTo>
                    <a:pt x="-5124" y="33604"/>
                    <a:pt x="3106" y="16459"/>
                    <a:pt x="1048" y="0"/>
                  </a:cubicBezTo>
                  <a:close/>
                </a:path>
              </a:pathLst>
            </a:custGeom>
            <a:solidFill>
              <a:srgbClr val="FDFDFD"/>
            </a:solidFill>
            <a:ln w="6854" cap="flat">
              <a:noFill/>
              <a:prstDash val="solid"/>
              <a:miter/>
            </a:ln>
          </p:spPr>
          <p:txBody>
            <a:bodyPr rtlCol="0" anchor="ctr"/>
            <a:lstStyle/>
            <a:p>
              <a:endParaRPr lang="en-US"/>
            </a:p>
          </p:txBody>
        </p:sp>
        <p:sp>
          <p:nvSpPr>
            <p:cNvPr id="1048970" name="Freeform: Shape 16"/>
            <p:cNvSpPr/>
            <p:nvPr/>
          </p:nvSpPr>
          <p:spPr>
            <a:xfrm flipH="1">
              <a:off x="10790402" y="4815033"/>
              <a:ext cx="5429" cy="27144"/>
            </a:xfrm>
            <a:custGeom>
              <a:avLst/>
              <a:gdLst>
                <a:gd name="connsiteX0" fmla="*/ 4346 w 0"/>
                <a:gd name="connsiteY0" fmla="*/ 0 h 34290"/>
                <a:gd name="connsiteX1" fmla="*/ 4346 w 0"/>
                <a:gd name="connsiteY1" fmla="*/ 36347 h 34290"/>
                <a:gd name="connsiteX2" fmla="*/ 4346 w 0"/>
                <a:gd name="connsiteY2" fmla="*/ 0 h 34290"/>
              </a:gdLst>
              <a:ahLst/>
              <a:cxnLst>
                <a:cxn ang="0">
                  <a:pos x="connsiteX0" y="connsiteY0"/>
                </a:cxn>
                <a:cxn ang="0">
                  <a:pos x="connsiteX1" y="connsiteY1"/>
                </a:cxn>
                <a:cxn ang="0">
                  <a:pos x="connsiteX2" y="connsiteY2"/>
                </a:cxn>
              </a:cxnLst>
              <a:rect l="l" t="t" r="r" b="b"/>
              <a:pathLst>
                <a:path h="34290">
                  <a:moveTo>
                    <a:pt x="4346" y="0"/>
                  </a:moveTo>
                  <a:cubicBezTo>
                    <a:pt x="4346" y="10973"/>
                    <a:pt x="4346" y="21260"/>
                    <a:pt x="4346" y="36347"/>
                  </a:cubicBezTo>
                  <a:cubicBezTo>
                    <a:pt x="-3883" y="22631"/>
                    <a:pt x="1603" y="11659"/>
                    <a:pt x="4346" y="0"/>
                  </a:cubicBezTo>
                  <a:close/>
                </a:path>
              </a:pathLst>
            </a:custGeom>
            <a:solidFill>
              <a:srgbClr val="FDFDFD"/>
            </a:solidFill>
            <a:ln w="6854" cap="flat">
              <a:noFill/>
              <a:prstDash val="solid"/>
              <a:miter/>
            </a:ln>
          </p:spPr>
          <p:txBody>
            <a:bodyPr rtlCol="0" anchor="ctr"/>
            <a:lstStyle/>
            <a:p>
              <a:endParaRPr lang="en-US"/>
            </a:p>
          </p:txBody>
        </p:sp>
        <p:sp>
          <p:nvSpPr>
            <p:cNvPr id="1048971" name="Freeform: Shape 17"/>
            <p:cNvSpPr/>
            <p:nvPr/>
          </p:nvSpPr>
          <p:spPr>
            <a:xfrm flipH="1">
              <a:off x="10490752" y="1627729"/>
              <a:ext cx="5429" cy="27144"/>
            </a:xfrm>
            <a:custGeom>
              <a:avLst/>
              <a:gdLst>
                <a:gd name="connsiteX0" fmla="*/ 948 w 0"/>
                <a:gd name="connsiteY0" fmla="*/ 40462 h 34290"/>
                <a:gd name="connsiteX1" fmla="*/ 5748 w 0"/>
                <a:gd name="connsiteY1" fmla="*/ 0 h 34290"/>
                <a:gd name="connsiteX2" fmla="*/ 948 w 0"/>
                <a:gd name="connsiteY2" fmla="*/ 40462 h 34290"/>
              </a:gdLst>
              <a:ahLst/>
              <a:cxnLst>
                <a:cxn ang="0">
                  <a:pos x="connsiteX0" y="connsiteY0"/>
                </a:cxn>
                <a:cxn ang="0">
                  <a:pos x="connsiteX1" y="connsiteY1"/>
                </a:cxn>
                <a:cxn ang="0">
                  <a:pos x="connsiteX2" y="connsiteY2"/>
                </a:cxn>
              </a:cxnLst>
              <a:rect l="l" t="t" r="r" b="b"/>
              <a:pathLst>
                <a:path h="34290">
                  <a:moveTo>
                    <a:pt x="948" y="40462"/>
                  </a:moveTo>
                  <a:cubicBezTo>
                    <a:pt x="1634" y="26746"/>
                    <a:pt x="-3853" y="12344"/>
                    <a:pt x="5748" y="0"/>
                  </a:cubicBezTo>
                  <a:cubicBezTo>
                    <a:pt x="3691" y="13716"/>
                    <a:pt x="10549" y="28118"/>
                    <a:pt x="948" y="40462"/>
                  </a:cubicBezTo>
                  <a:close/>
                </a:path>
              </a:pathLst>
            </a:custGeom>
            <a:solidFill>
              <a:srgbClr val="FDFDFD"/>
            </a:solidFill>
            <a:ln w="6854" cap="flat">
              <a:noFill/>
              <a:prstDash val="solid"/>
              <a:miter/>
            </a:ln>
          </p:spPr>
          <p:txBody>
            <a:bodyPr rtlCol="0" anchor="ctr"/>
            <a:lstStyle/>
            <a:p>
              <a:endParaRPr lang="en-US"/>
            </a:p>
          </p:txBody>
        </p:sp>
        <p:sp>
          <p:nvSpPr>
            <p:cNvPr id="1048972" name="Freeform: Shape 18"/>
            <p:cNvSpPr/>
            <p:nvPr/>
          </p:nvSpPr>
          <p:spPr>
            <a:xfrm flipH="1">
              <a:off x="10472108" y="1467034"/>
              <a:ext cx="5429" cy="21716"/>
            </a:xfrm>
            <a:custGeom>
              <a:avLst/>
              <a:gdLst>
                <a:gd name="connsiteX0" fmla="*/ 27 w 0"/>
                <a:gd name="connsiteY0" fmla="*/ 31547 h 27432"/>
                <a:gd name="connsiteX1" fmla="*/ 4828 w 0"/>
                <a:gd name="connsiteY1" fmla="*/ 0 h 27432"/>
                <a:gd name="connsiteX2" fmla="*/ 27 w 0"/>
                <a:gd name="connsiteY2" fmla="*/ 31547 h 27432"/>
              </a:gdLst>
              <a:ahLst/>
              <a:cxnLst>
                <a:cxn ang="0">
                  <a:pos x="connsiteX0" y="connsiteY0"/>
                </a:cxn>
                <a:cxn ang="0">
                  <a:pos x="connsiteX1" y="connsiteY1"/>
                </a:cxn>
                <a:cxn ang="0">
                  <a:pos x="connsiteX2" y="connsiteY2"/>
                </a:cxn>
              </a:cxnLst>
              <a:rect l="l" t="t" r="r" b="b"/>
              <a:pathLst>
                <a:path h="27432">
                  <a:moveTo>
                    <a:pt x="27" y="31547"/>
                  </a:moveTo>
                  <a:cubicBezTo>
                    <a:pt x="27" y="20574"/>
                    <a:pt x="-658" y="10287"/>
                    <a:pt x="4828" y="0"/>
                  </a:cubicBezTo>
                  <a:cubicBezTo>
                    <a:pt x="4142" y="10287"/>
                    <a:pt x="8943" y="21946"/>
                    <a:pt x="27" y="31547"/>
                  </a:cubicBezTo>
                  <a:close/>
                </a:path>
              </a:pathLst>
            </a:custGeom>
            <a:solidFill>
              <a:srgbClr val="FDFDFD"/>
            </a:solidFill>
            <a:ln w="6854" cap="flat">
              <a:noFill/>
              <a:prstDash val="solid"/>
              <a:miter/>
            </a:ln>
          </p:spPr>
          <p:txBody>
            <a:bodyPr rtlCol="0" anchor="ctr"/>
            <a:lstStyle/>
            <a:p>
              <a:endParaRPr lang="en-US"/>
            </a:p>
          </p:txBody>
        </p:sp>
        <p:sp>
          <p:nvSpPr>
            <p:cNvPr id="1048973" name="Freeform: Shape 19"/>
            <p:cNvSpPr/>
            <p:nvPr/>
          </p:nvSpPr>
          <p:spPr>
            <a:xfrm flipH="1">
              <a:off x="10474844" y="1144710"/>
              <a:ext cx="515745" cy="374594"/>
            </a:xfrm>
            <a:custGeom>
              <a:avLst/>
              <a:gdLst>
                <a:gd name="connsiteX0" fmla="*/ 653622 w 651510"/>
                <a:gd name="connsiteY0" fmla="*/ 289216 h 473202"/>
                <a:gd name="connsiteX1" fmla="*/ 635791 w 651510"/>
                <a:gd name="connsiteY1" fmla="*/ 214464 h 473202"/>
                <a:gd name="connsiteX2" fmla="*/ 628247 w 651510"/>
                <a:gd name="connsiteY2" fmla="*/ 198005 h 473202"/>
                <a:gd name="connsiteX3" fmla="*/ 623447 w 651510"/>
                <a:gd name="connsiteY3" fmla="*/ 187032 h 473202"/>
                <a:gd name="connsiteX4" fmla="*/ 589842 w 651510"/>
                <a:gd name="connsiteY4" fmla="*/ 129425 h 473202"/>
                <a:gd name="connsiteX5" fmla="*/ 577498 w 651510"/>
                <a:gd name="connsiteY5" fmla="*/ 112965 h 473202"/>
                <a:gd name="connsiteX6" fmla="*/ 537722 w 651510"/>
                <a:gd name="connsiteY6" fmla="*/ 75246 h 473202"/>
                <a:gd name="connsiteX7" fmla="*/ 522634 w 651510"/>
                <a:gd name="connsiteY7" fmla="*/ 67017 h 473202"/>
                <a:gd name="connsiteX8" fmla="*/ 510975 w 651510"/>
                <a:gd name="connsiteY8" fmla="*/ 55358 h 473202"/>
                <a:gd name="connsiteX9" fmla="*/ 503432 w 651510"/>
                <a:gd name="connsiteY9" fmla="*/ 52615 h 473202"/>
                <a:gd name="connsiteX10" fmla="*/ 488344 w 651510"/>
                <a:gd name="connsiteY10" fmla="*/ 40956 h 473202"/>
                <a:gd name="connsiteX11" fmla="*/ 467770 w 651510"/>
                <a:gd name="connsiteY11" fmla="*/ 30669 h 473202"/>
                <a:gd name="connsiteX12" fmla="*/ 443081 w 651510"/>
                <a:gd name="connsiteY12" fmla="*/ 19697 h 473202"/>
                <a:gd name="connsiteX13" fmla="*/ 423879 w 651510"/>
                <a:gd name="connsiteY13" fmla="*/ 16953 h 473202"/>
                <a:gd name="connsiteX14" fmla="*/ 203051 w 651510"/>
                <a:gd name="connsiteY14" fmla="*/ 31355 h 473202"/>
                <a:gd name="connsiteX15" fmla="*/ 6227 w 651510"/>
                <a:gd name="connsiteY15" fmla="*/ 252183 h 473202"/>
                <a:gd name="connsiteX16" fmla="*/ 4855 w 651510"/>
                <a:gd name="connsiteY16" fmla="*/ 414717 h 473202"/>
                <a:gd name="connsiteX17" fmla="*/ 13085 w 651510"/>
                <a:gd name="connsiteY17" fmla="*/ 427062 h 473202"/>
                <a:gd name="connsiteX18" fmla="*/ 72063 w 651510"/>
                <a:gd name="connsiteY18" fmla="*/ 468210 h 473202"/>
                <a:gd name="connsiteX19" fmla="*/ 107725 w 651510"/>
                <a:gd name="connsiteY19" fmla="*/ 459980 h 473202"/>
                <a:gd name="connsiteX20" fmla="*/ 142015 w 651510"/>
                <a:gd name="connsiteY20" fmla="*/ 361225 h 473202"/>
                <a:gd name="connsiteX21" fmla="*/ 166018 w 651510"/>
                <a:gd name="connsiteY21" fmla="*/ 295388 h 473202"/>
                <a:gd name="connsiteX22" fmla="*/ 212652 w 651510"/>
                <a:gd name="connsiteY22" fmla="*/ 216521 h 473202"/>
                <a:gd name="connsiteX23" fmla="*/ 242142 w 651510"/>
                <a:gd name="connsiteY23" fmla="*/ 209663 h 473202"/>
                <a:gd name="connsiteX24" fmla="*/ 260658 w 651510"/>
                <a:gd name="connsiteY24" fmla="*/ 211721 h 473202"/>
                <a:gd name="connsiteX25" fmla="*/ 298377 w 651510"/>
                <a:gd name="connsiteY25" fmla="*/ 211035 h 473202"/>
                <a:gd name="connsiteX26" fmla="*/ 336096 w 651510"/>
                <a:gd name="connsiteY26" fmla="*/ 213092 h 473202"/>
                <a:gd name="connsiteX27" fmla="*/ 369015 w 651510"/>
                <a:gd name="connsiteY27" fmla="*/ 210349 h 473202"/>
                <a:gd name="connsiteX28" fmla="*/ 404676 w 651510"/>
                <a:gd name="connsiteY28" fmla="*/ 216521 h 473202"/>
                <a:gd name="connsiteX29" fmla="*/ 502746 w 651510"/>
                <a:gd name="connsiteY29" fmla="*/ 226122 h 473202"/>
                <a:gd name="connsiteX30" fmla="*/ 524691 w 651510"/>
                <a:gd name="connsiteY30" fmla="*/ 225437 h 473202"/>
                <a:gd name="connsiteX31" fmla="*/ 550752 w 651510"/>
                <a:gd name="connsiteY31" fmla="*/ 234352 h 473202"/>
                <a:gd name="connsiteX32" fmla="*/ 594643 w 651510"/>
                <a:gd name="connsiteY32" fmla="*/ 252869 h 473202"/>
                <a:gd name="connsiteX33" fmla="*/ 608359 w 651510"/>
                <a:gd name="connsiteY33" fmla="*/ 290588 h 473202"/>
                <a:gd name="connsiteX34" fmla="*/ 612474 w 651510"/>
                <a:gd name="connsiteY34" fmla="*/ 328307 h 473202"/>
                <a:gd name="connsiteX35" fmla="*/ 615903 w 651510"/>
                <a:gd name="connsiteY35" fmla="*/ 340651 h 473202"/>
                <a:gd name="connsiteX36" fmla="*/ 615903 w 651510"/>
                <a:gd name="connsiteY36" fmla="*/ 351624 h 473202"/>
                <a:gd name="connsiteX37" fmla="*/ 615903 w 651510"/>
                <a:gd name="connsiteY37" fmla="*/ 371512 h 473202"/>
                <a:gd name="connsiteX38" fmla="*/ 620018 w 651510"/>
                <a:gd name="connsiteY38" fmla="*/ 405116 h 473202"/>
                <a:gd name="connsiteX39" fmla="*/ 636477 w 651510"/>
                <a:gd name="connsiteY39" fmla="*/ 479868 h 473202"/>
                <a:gd name="connsiteX40" fmla="*/ 645392 w 651510"/>
                <a:gd name="connsiteY40" fmla="*/ 457237 h 473202"/>
                <a:gd name="connsiteX41" fmla="*/ 648821 w 651510"/>
                <a:gd name="connsiteY41" fmla="*/ 440092 h 473202"/>
                <a:gd name="connsiteX42" fmla="*/ 653622 w 651510"/>
                <a:gd name="connsiteY42" fmla="*/ 408545 h 473202"/>
                <a:gd name="connsiteX43" fmla="*/ 656365 w 651510"/>
                <a:gd name="connsiteY43" fmla="*/ 371512 h 473202"/>
                <a:gd name="connsiteX44" fmla="*/ 653622 w 651510"/>
                <a:gd name="connsiteY44" fmla="*/ 289216 h 473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51510" h="473202">
                  <a:moveTo>
                    <a:pt x="653622" y="289216"/>
                  </a:moveTo>
                  <a:cubicBezTo>
                    <a:pt x="647450" y="264527"/>
                    <a:pt x="641963" y="239153"/>
                    <a:pt x="635791" y="214464"/>
                  </a:cubicBezTo>
                  <a:cubicBezTo>
                    <a:pt x="629619" y="210349"/>
                    <a:pt x="637163" y="200748"/>
                    <a:pt x="628247" y="198005"/>
                  </a:cubicBezTo>
                  <a:cubicBezTo>
                    <a:pt x="623447" y="195947"/>
                    <a:pt x="623447" y="191147"/>
                    <a:pt x="623447" y="187032"/>
                  </a:cubicBezTo>
                  <a:cubicBezTo>
                    <a:pt x="617960" y="160286"/>
                    <a:pt x="611788" y="145198"/>
                    <a:pt x="589842" y="129425"/>
                  </a:cubicBezTo>
                  <a:cubicBezTo>
                    <a:pt x="588471" y="127367"/>
                    <a:pt x="578870" y="115023"/>
                    <a:pt x="577498" y="112965"/>
                  </a:cubicBezTo>
                  <a:cubicBezTo>
                    <a:pt x="566525" y="92391"/>
                    <a:pt x="559667" y="84162"/>
                    <a:pt x="537722" y="75246"/>
                  </a:cubicBezTo>
                  <a:cubicBezTo>
                    <a:pt x="532921" y="75246"/>
                    <a:pt x="523320" y="73189"/>
                    <a:pt x="522634" y="67017"/>
                  </a:cubicBezTo>
                  <a:cubicBezTo>
                    <a:pt x="519891" y="60845"/>
                    <a:pt x="518519" y="56044"/>
                    <a:pt x="510975" y="55358"/>
                  </a:cubicBezTo>
                  <a:cubicBezTo>
                    <a:pt x="508918" y="56044"/>
                    <a:pt x="504117" y="54672"/>
                    <a:pt x="503432" y="52615"/>
                  </a:cubicBezTo>
                  <a:cubicBezTo>
                    <a:pt x="500688" y="43700"/>
                    <a:pt x="493145" y="45757"/>
                    <a:pt x="488344" y="40956"/>
                  </a:cubicBezTo>
                  <a:cubicBezTo>
                    <a:pt x="479429" y="38899"/>
                    <a:pt x="474628" y="36842"/>
                    <a:pt x="467770" y="30669"/>
                  </a:cubicBezTo>
                  <a:cubicBezTo>
                    <a:pt x="460912" y="19011"/>
                    <a:pt x="449939" y="25183"/>
                    <a:pt x="443081" y="19697"/>
                  </a:cubicBezTo>
                  <a:cubicBezTo>
                    <a:pt x="438966" y="19697"/>
                    <a:pt x="427308" y="18325"/>
                    <a:pt x="423879" y="16953"/>
                  </a:cubicBezTo>
                  <a:cubicBezTo>
                    <a:pt x="347069" y="-12536"/>
                    <a:pt x="275746" y="-877"/>
                    <a:pt x="203051" y="31355"/>
                  </a:cubicBezTo>
                  <a:cubicBezTo>
                    <a:pt x="104982" y="75246"/>
                    <a:pt x="28858" y="139712"/>
                    <a:pt x="6227" y="252183"/>
                  </a:cubicBezTo>
                  <a:cubicBezTo>
                    <a:pt x="-4746" y="306361"/>
                    <a:pt x="1426" y="360539"/>
                    <a:pt x="4855" y="414717"/>
                  </a:cubicBezTo>
                  <a:cubicBezTo>
                    <a:pt x="8970" y="418832"/>
                    <a:pt x="3483" y="428433"/>
                    <a:pt x="13085" y="427062"/>
                  </a:cubicBezTo>
                  <a:cubicBezTo>
                    <a:pt x="45317" y="421575"/>
                    <a:pt x="53547" y="443521"/>
                    <a:pt x="72063" y="468210"/>
                  </a:cubicBezTo>
                  <a:cubicBezTo>
                    <a:pt x="83722" y="484669"/>
                    <a:pt x="104296" y="479183"/>
                    <a:pt x="107725" y="459980"/>
                  </a:cubicBezTo>
                  <a:cubicBezTo>
                    <a:pt x="114583" y="425690"/>
                    <a:pt x="121441" y="390714"/>
                    <a:pt x="142015" y="361225"/>
                  </a:cubicBezTo>
                  <a:cubicBezTo>
                    <a:pt x="155731" y="341337"/>
                    <a:pt x="163961" y="319391"/>
                    <a:pt x="166018" y="295388"/>
                  </a:cubicBezTo>
                  <a:cubicBezTo>
                    <a:pt x="168761" y="261784"/>
                    <a:pt x="179734" y="232295"/>
                    <a:pt x="212652" y="216521"/>
                  </a:cubicBezTo>
                  <a:cubicBezTo>
                    <a:pt x="225683" y="215835"/>
                    <a:pt x="228426" y="206920"/>
                    <a:pt x="242142" y="209663"/>
                  </a:cubicBezTo>
                  <a:cubicBezTo>
                    <a:pt x="243513" y="209663"/>
                    <a:pt x="259287" y="211721"/>
                    <a:pt x="260658" y="211721"/>
                  </a:cubicBezTo>
                  <a:cubicBezTo>
                    <a:pt x="284661" y="211035"/>
                    <a:pt x="274374" y="210349"/>
                    <a:pt x="298377" y="211035"/>
                  </a:cubicBezTo>
                  <a:cubicBezTo>
                    <a:pt x="299749" y="211035"/>
                    <a:pt x="334725" y="213092"/>
                    <a:pt x="336096" y="213092"/>
                  </a:cubicBezTo>
                  <a:cubicBezTo>
                    <a:pt x="348441" y="213092"/>
                    <a:pt x="355985" y="210349"/>
                    <a:pt x="369015" y="210349"/>
                  </a:cubicBezTo>
                  <a:cubicBezTo>
                    <a:pt x="378616" y="218579"/>
                    <a:pt x="395075" y="211721"/>
                    <a:pt x="404676" y="216521"/>
                  </a:cubicBezTo>
                  <a:cubicBezTo>
                    <a:pt x="441024" y="220636"/>
                    <a:pt x="465713" y="226122"/>
                    <a:pt x="502746" y="226122"/>
                  </a:cubicBezTo>
                  <a:cubicBezTo>
                    <a:pt x="507546" y="226808"/>
                    <a:pt x="519891" y="224751"/>
                    <a:pt x="524691" y="225437"/>
                  </a:cubicBezTo>
                  <a:cubicBezTo>
                    <a:pt x="524691" y="226122"/>
                    <a:pt x="550066" y="235724"/>
                    <a:pt x="550752" y="234352"/>
                  </a:cubicBezTo>
                  <a:cubicBezTo>
                    <a:pt x="574069" y="242582"/>
                    <a:pt x="574755" y="234352"/>
                    <a:pt x="594643" y="252869"/>
                  </a:cubicBezTo>
                  <a:cubicBezTo>
                    <a:pt x="606987" y="265213"/>
                    <a:pt x="606987" y="276872"/>
                    <a:pt x="608359" y="290588"/>
                  </a:cubicBezTo>
                  <a:cubicBezTo>
                    <a:pt x="608359" y="307047"/>
                    <a:pt x="605616" y="312533"/>
                    <a:pt x="612474" y="328307"/>
                  </a:cubicBezTo>
                  <a:cubicBezTo>
                    <a:pt x="612474" y="328307"/>
                    <a:pt x="615903" y="340651"/>
                    <a:pt x="615903" y="340651"/>
                  </a:cubicBezTo>
                  <a:cubicBezTo>
                    <a:pt x="615903" y="340651"/>
                    <a:pt x="615903" y="355739"/>
                    <a:pt x="615903" y="351624"/>
                  </a:cubicBezTo>
                  <a:cubicBezTo>
                    <a:pt x="616589" y="361911"/>
                    <a:pt x="615217" y="361225"/>
                    <a:pt x="615903" y="371512"/>
                  </a:cubicBezTo>
                  <a:cubicBezTo>
                    <a:pt x="612474" y="383856"/>
                    <a:pt x="618646" y="394143"/>
                    <a:pt x="620018" y="405116"/>
                  </a:cubicBezTo>
                  <a:cubicBezTo>
                    <a:pt x="619332" y="430491"/>
                    <a:pt x="632362" y="455180"/>
                    <a:pt x="636477" y="479868"/>
                  </a:cubicBezTo>
                  <a:cubicBezTo>
                    <a:pt x="641277" y="470953"/>
                    <a:pt x="644021" y="471639"/>
                    <a:pt x="645392" y="457237"/>
                  </a:cubicBezTo>
                  <a:cubicBezTo>
                    <a:pt x="645392" y="446950"/>
                    <a:pt x="644021" y="449007"/>
                    <a:pt x="648821" y="440092"/>
                  </a:cubicBezTo>
                  <a:cubicBezTo>
                    <a:pt x="654308" y="430491"/>
                    <a:pt x="648821" y="418832"/>
                    <a:pt x="653622" y="408545"/>
                  </a:cubicBezTo>
                  <a:cubicBezTo>
                    <a:pt x="653622" y="403745"/>
                    <a:pt x="656365" y="376313"/>
                    <a:pt x="656365" y="371512"/>
                  </a:cubicBezTo>
                  <a:cubicBezTo>
                    <a:pt x="659794" y="335850"/>
                    <a:pt x="657051" y="323506"/>
                    <a:pt x="653622" y="289216"/>
                  </a:cubicBezTo>
                  <a:close/>
                </a:path>
              </a:pathLst>
            </a:custGeom>
            <a:solidFill>
              <a:schemeClr val="tx1">
                <a:lumMod val="65000"/>
                <a:lumOff val="35000"/>
              </a:schemeClr>
            </a:solidFill>
            <a:ln w="6854" cap="flat">
              <a:noFill/>
              <a:prstDash val="solid"/>
              <a:miter/>
            </a:ln>
          </p:spPr>
          <p:txBody>
            <a:bodyPr rtlCol="0" anchor="ctr"/>
            <a:lstStyle/>
            <a:p>
              <a:endParaRPr lang="en-US"/>
            </a:p>
          </p:txBody>
        </p:sp>
        <p:sp>
          <p:nvSpPr>
            <p:cNvPr id="1048974" name="Freeform: Shape 20"/>
            <p:cNvSpPr/>
            <p:nvPr/>
          </p:nvSpPr>
          <p:spPr>
            <a:xfrm flipH="1">
              <a:off x="10575885" y="1856151"/>
              <a:ext cx="1188927" cy="2855598"/>
            </a:xfrm>
            <a:custGeom>
              <a:avLst/>
              <a:gdLst>
                <a:gd name="connsiteX0" fmla="*/ 999347 w 1501902"/>
                <a:gd name="connsiteY0" fmla="*/ 4286 h 3607308"/>
                <a:gd name="connsiteX1" fmla="*/ 913622 w 1501902"/>
                <a:gd name="connsiteY1" fmla="*/ 857 h 3607308"/>
                <a:gd name="connsiteX2" fmla="*/ 817610 w 1501902"/>
                <a:gd name="connsiteY2" fmla="*/ 138017 h 3607308"/>
                <a:gd name="connsiteX3" fmla="*/ 470595 w 1501902"/>
                <a:gd name="connsiteY3" fmla="*/ 282035 h 3607308"/>
                <a:gd name="connsiteX4" fmla="*/ 288858 w 1501902"/>
                <a:gd name="connsiteY4" fmla="*/ 546068 h 3607308"/>
                <a:gd name="connsiteX5" fmla="*/ 21396 w 1501902"/>
                <a:gd name="connsiteY5" fmla="*/ 1321708 h 3607308"/>
                <a:gd name="connsiteX6" fmla="*/ 103692 w 1501902"/>
                <a:gd name="connsiteY6" fmla="*/ 1644034 h 3607308"/>
                <a:gd name="connsiteX7" fmla="*/ 522716 w 1501902"/>
                <a:gd name="connsiteY7" fmla="*/ 1836058 h 3607308"/>
                <a:gd name="connsiteX8" fmla="*/ 536432 w 1501902"/>
                <a:gd name="connsiteY8" fmla="*/ 3607480 h 3607308"/>
                <a:gd name="connsiteX9" fmla="*/ 1504095 w 1501902"/>
                <a:gd name="connsiteY9" fmla="*/ 3538900 h 3607308"/>
                <a:gd name="connsiteX10" fmla="*/ 1425228 w 1501902"/>
                <a:gd name="connsiteY10" fmla="*/ 1350512 h 3607308"/>
                <a:gd name="connsiteX11" fmla="*/ 976715 w 1501902"/>
                <a:gd name="connsiteY11" fmla="*/ 62579 h 3607308"/>
                <a:gd name="connsiteX12" fmla="*/ 999347 w 1501902"/>
                <a:gd name="connsiteY12" fmla="*/ 4286 h 3607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01902" h="3607308">
                  <a:moveTo>
                    <a:pt x="999347" y="4286"/>
                  </a:moveTo>
                  <a:cubicBezTo>
                    <a:pt x="953398" y="-2572"/>
                    <a:pt x="913622" y="857"/>
                    <a:pt x="913622" y="857"/>
                  </a:cubicBezTo>
                  <a:lnTo>
                    <a:pt x="817610" y="138017"/>
                  </a:lnTo>
                  <a:cubicBezTo>
                    <a:pt x="817610" y="138017"/>
                    <a:pt x="574151" y="216884"/>
                    <a:pt x="470595" y="282035"/>
                  </a:cubicBezTo>
                  <a:cubicBezTo>
                    <a:pt x="367039" y="347186"/>
                    <a:pt x="319719" y="436340"/>
                    <a:pt x="288858" y="546068"/>
                  </a:cubicBezTo>
                  <a:cubicBezTo>
                    <a:pt x="257997" y="655796"/>
                    <a:pt x="59115" y="1187977"/>
                    <a:pt x="21396" y="1321708"/>
                  </a:cubicBezTo>
                  <a:cubicBezTo>
                    <a:pt x="-16323" y="1455439"/>
                    <a:pt x="-12894" y="1558309"/>
                    <a:pt x="103692" y="1644034"/>
                  </a:cubicBezTo>
                  <a:cubicBezTo>
                    <a:pt x="220278" y="1729759"/>
                    <a:pt x="381441" y="1803140"/>
                    <a:pt x="522716" y="1836058"/>
                  </a:cubicBezTo>
                  <a:cubicBezTo>
                    <a:pt x="479510" y="2012994"/>
                    <a:pt x="536432" y="3607480"/>
                    <a:pt x="536432" y="3607480"/>
                  </a:cubicBezTo>
                  <a:lnTo>
                    <a:pt x="1504095" y="3538900"/>
                  </a:lnTo>
                  <a:cubicBezTo>
                    <a:pt x="1504095" y="3538900"/>
                    <a:pt x="1480092" y="2040426"/>
                    <a:pt x="1425228" y="1350512"/>
                  </a:cubicBezTo>
                  <a:cubicBezTo>
                    <a:pt x="1374479" y="709974"/>
                    <a:pt x="1240062" y="257346"/>
                    <a:pt x="976715" y="62579"/>
                  </a:cubicBezTo>
                  <a:cubicBezTo>
                    <a:pt x="985631" y="44063"/>
                    <a:pt x="987688" y="27603"/>
                    <a:pt x="999347" y="4286"/>
                  </a:cubicBezTo>
                  <a:close/>
                </a:path>
              </a:pathLst>
            </a:custGeom>
            <a:solidFill>
              <a:schemeClr val="bg1"/>
            </a:solidFill>
            <a:ln w="6854" cap="flat">
              <a:solidFill>
                <a:schemeClr val="tx1"/>
              </a:solidFill>
              <a:prstDash val="solid"/>
              <a:miter/>
            </a:ln>
          </p:spPr>
          <p:txBody>
            <a:bodyPr rtlCol="0" anchor="ctr"/>
            <a:lstStyle/>
            <a:p>
              <a:endParaRPr lang="en-US"/>
            </a:p>
          </p:txBody>
        </p:sp>
        <p:sp>
          <p:nvSpPr>
            <p:cNvPr id="1048975" name="Freeform: Shape 21"/>
            <p:cNvSpPr/>
            <p:nvPr/>
          </p:nvSpPr>
          <p:spPr>
            <a:xfrm flipH="1">
              <a:off x="10428892" y="2046046"/>
              <a:ext cx="325734" cy="1161783"/>
            </a:xfrm>
            <a:custGeom>
              <a:avLst/>
              <a:gdLst>
                <a:gd name="connsiteX0" fmla="*/ 199868 w 411480"/>
                <a:gd name="connsiteY0" fmla="*/ 1391119 h 1467612"/>
                <a:gd name="connsiteX1" fmla="*/ 195067 w 411480"/>
                <a:gd name="connsiteY1" fmla="*/ 1363687 h 1467612"/>
                <a:gd name="connsiteX2" fmla="*/ 106599 w 411480"/>
                <a:gd name="connsiteY2" fmla="*/ 580503 h 1467612"/>
                <a:gd name="connsiteX3" fmla="*/ 102484 w 411480"/>
                <a:gd name="connsiteY3" fmla="*/ 569531 h 1467612"/>
                <a:gd name="connsiteX4" fmla="*/ 66822 w 411480"/>
                <a:gd name="connsiteY4" fmla="*/ 228002 h 1467612"/>
                <a:gd name="connsiteX5" fmla="*/ 22245 w 411480"/>
                <a:gd name="connsiteY5" fmla="*/ 130619 h 1467612"/>
                <a:gd name="connsiteX6" fmla="*/ 9901 w 411480"/>
                <a:gd name="connsiteY6" fmla="*/ 75069 h 1467612"/>
                <a:gd name="connsiteX7" fmla="*/ 54478 w 411480"/>
                <a:gd name="connsiteY7" fmla="*/ 6489 h 1467612"/>
                <a:gd name="connsiteX8" fmla="*/ 102484 w 411480"/>
                <a:gd name="connsiteY8" fmla="*/ 317 h 1467612"/>
                <a:gd name="connsiteX9" fmla="*/ 136774 w 411480"/>
                <a:gd name="connsiteY9" fmla="*/ 17462 h 1467612"/>
                <a:gd name="connsiteX10" fmla="*/ 162834 w 411480"/>
                <a:gd name="connsiteY10" fmla="*/ 51752 h 1467612"/>
                <a:gd name="connsiteX11" fmla="*/ 173121 w 411480"/>
                <a:gd name="connsiteY11" fmla="*/ 127875 h 1467612"/>
                <a:gd name="connsiteX12" fmla="*/ 173807 w 411480"/>
                <a:gd name="connsiteY12" fmla="*/ 157365 h 1467612"/>
                <a:gd name="connsiteX13" fmla="*/ 283535 w 411480"/>
                <a:gd name="connsiteY13" fmla="*/ 496836 h 1467612"/>
                <a:gd name="connsiteX14" fmla="*/ 404922 w 411480"/>
                <a:gd name="connsiteY14" fmla="*/ 1290307 h 1467612"/>
                <a:gd name="connsiteX15" fmla="*/ 408351 w 411480"/>
                <a:gd name="connsiteY15" fmla="*/ 1304023 h 1467612"/>
                <a:gd name="connsiteX16" fmla="*/ 363774 w 411480"/>
                <a:gd name="connsiteY16" fmla="*/ 1427467 h 1467612"/>
                <a:gd name="connsiteX17" fmla="*/ 272562 w 411480"/>
                <a:gd name="connsiteY17" fmla="*/ 1445297 h 1467612"/>
                <a:gd name="connsiteX18" fmla="*/ 199868 w 411480"/>
                <a:gd name="connsiteY18" fmla="*/ 1391119 h 1467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1480" h="1467612">
                  <a:moveTo>
                    <a:pt x="199868" y="1391119"/>
                  </a:moveTo>
                  <a:cubicBezTo>
                    <a:pt x="192324" y="1382890"/>
                    <a:pt x="195067" y="1373288"/>
                    <a:pt x="195067" y="1363687"/>
                  </a:cubicBezTo>
                  <a:cubicBezTo>
                    <a:pt x="194381" y="1099654"/>
                    <a:pt x="160777" y="839050"/>
                    <a:pt x="106599" y="580503"/>
                  </a:cubicBezTo>
                  <a:cubicBezTo>
                    <a:pt x="105913" y="577074"/>
                    <a:pt x="103856" y="573645"/>
                    <a:pt x="102484" y="569531"/>
                  </a:cubicBezTo>
                  <a:cubicBezTo>
                    <a:pt x="67508" y="457745"/>
                    <a:pt x="58593" y="343217"/>
                    <a:pt x="66822" y="228002"/>
                  </a:cubicBezTo>
                  <a:cubicBezTo>
                    <a:pt x="70251" y="182739"/>
                    <a:pt x="58593" y="154622"/>
                    <a:pt x="22245" y="130619"/>
                  </a:cubicBezTo>
                  <a:cubicBezTo>
                    <a:pt x="-4501" y="112788"/>
                    <a:pt x="-5187" y="103872"/>
                    <a:pt x="9901" y="75069"/>
                  </a:cubicBezTo>
                  <a:cubicBezTo>
                    <a:pt x="22931" y="51066"/>
                    <a:pt x="28418" y="22262"/>
                    <a:pt x="54478" y="6489"/>
                  </a:cubicBezTo>
                  <a:cubicBezTo>
                    <a:pt x="70251" y="1688"/>
                    <a:pt x="86711" y="5803"/>
                    <a:pt x="102484" y="317"/>
                  </a:cubicBezTo>
                  <a:cubicBezTo>
                    <a:pt x="117572" y="-1741"/>
                    <a:pt x="127859" y="6489"/>
                    <a:pt x="136774" y="17462"/>
                  </a:cubicBezTo>
                  <a:cubicBezTo>
                    <a:pt x="145689" y="28434"/>
                    <a:pt x="153233" y="40779"/>
                    <a:pt x="162834" y="51752"/>
                  </a:cubicBezTo>
                  <a:cubicBezTo>
                    <a:pt x="184094" y="75069"/>
                    <a:pt x="195067" y="99072"/>
                    <a:pt x="173121" y="127875"/>
                  </a:cubicBezTo>
                  <a:cubicBezTo>
                    <a:pt x="166263" y="136791"/>
                    <a:pt x="167635" y="147764"/>
                    <a:pt x="173807" y="157365"/>
                  </a:cubicBezTo>
                  <a:cubicBezTo>
                    <a:pt x="235529" y="262292"/>
                    <a:pt x="260904" y="378878"/>
                    <a:pt x="283535" y="496836"/>
                  </a:cubicBezTo>
                  <a:cubicBezTo>
                    <a:pt x="333599" y="759497"/>
                    <a:pt x="368574" y="1024902"/>
                    <a:pt x="404922" y="1290307"/>
                  </a:cubicBezTo>
                  <a:cubicBezTo>
                    <a:pt x="405608" y="1295107"/>
                    <a:pt x="407665" y="1299222"/>
                    <a:pt x="408351" y="1304023"/>
                  </a:cubicBezTo>
                  <a:cubicBezTo>
                    <a:pt x="423438" y="1356143"/>
                    <a:pt x="389148" y="1390433"/>
                    <a:pt x="363774" y="1427467"/>
                  </a:cubicBezTo>
                  <a:cubicBezTo>
                    <a:pt x="327426" y="1482331"/>
                    <a:pt x="326741" y="1483016"/>
                    <a:pt x="272562" y="1445297"/>
                  </a:cubicBezTo>
                  <a:cubicBezTo>
                    <a:pt x="247188" y="1428838"/>
                    <a:pt x="217698" y="1417180"/>
                    <a:pt x="199868" y="1391119"/>
                  </a:cubicBezTo>
                  <a:close/>
                </a:path>
              </a:pathLst>
            </a:custGeom>
            <a:solidFill>
              <a:schemeClr val="tx1"/>
            </a:solidFill>
            <a:ln w="6854" cap="flat">
              <a:noFill/>
              <a:prstDash val="solid"/>
              <a:miter/>
            </a:ln>
          </p:spPr>
          <p:txBody>
            <a:bodyPr rtlCol="0" anchor="ctr"/>
            <a:lstStyle/>
            <a:p>
              <a:endParaRPr lang="en-US"/>
            </a:p>
          </p:txBody>
        </p:sp>
        <p:sp>
          <p:nvSpPr>
            <p:cNvPr id="1048976" name="Freeform: Shape 22"/>
            <p:cNvSpPr/>
            <p:nvPr/>
          </p:nvSpPr>
          <p:spPr>
            <a:xfrm flipH="1">
              <a:off x="10848851" y="2555527"/>
              <a:ext cx="749187" cy="890338"/>
            </a:xfrm>
            <a:custGeom>
              <a:avLst/>
              <a:gdLst>
                <a:gd name="connsiteX0" fmla="*/ 0 w 946404"/>
                <a:gd name="connsiteY0" fmla="*/ 0 h 1124712"/>
                <a:gd name="connsiteX1" fmla="*/ 542468 w 946404"/>
                <a:gd name="connsiteY1" fmla="*/ 139903 h 1124712"/>
                <a:gd name="connsiteX2" fmla="*/ 951890 w 946404"/>
                <a:gd name="connsiteY2" fmla="*/ 1126770 h 1124712"/>
                <a:gd name="connsiteX3" fmla="*/ 432740 w 946404"/>
                <a:gd name="connsiteY3" fmla="*/ 1010869 h 1124712"/>
              </a:gdLst>
              <a:ahLst/>
              <a:cxnLst>
                <a:cxn ang="0">
                  <a:pos x="connsiteX0" y="connsiteY0"/>
                </a:cxn>
                <a:cxn ang="0">
                  <a:pos x="connsiteX1" y="connsiteY1"/>
                </a:cxn>
                <a:cxn ang="0">
                  <a:pos x="connsiteX2" y="connsiteY2"/>
                </a:cxn>
                <a:cxn ang="0">
                  <a:pos x="connsiteX3" y="connsiteY3"/>
                </a:cxn>
              </a:cxnLst>
              <a:rect l="l" t="t" r="r" b="b"/>
              <a:pathLst>
                <a:path w="946404" h="1124712">
                  <a:moveTo>
                    <a:pt x="0" y="0"/>
                  </a:moveTo>
                  <a:lnTo>
                    <a:pt x="542468" y="139903"/>
                  </a:lnTo>
                  <a:lnTo>
                    <a:pt x="951890" y="1126770"/>
                  </a:lnTo>
                  <a:lnTo>
                    <a:pt x="432740" y="1010869"/>
                  </a:lnTo>
                  <a:close/>
                </a:path>
              </a:pathLst>
            </a:custGeom>
            <a:solidFill>
              <a:schemeClr val="tx1"/>
            </a:solidFill>
            <a:ln w="6854" cap="flat">
              <a:noFill/>
              <a:prstDash val="solid"/>
              <a:miter/>
            </a:ln>
          </p:spPr>
          <p:txBody>
            <a:bodyPr rtlCol="0" anchor="ctr"/>
            <a:lstStyle/>
            <a:p>
              <a:endParaRPr lang="en-US"/>
            </a:p>
          </p:txBody>
        </p:sp>
        <p:sp>
          <p:nvSpPr>
            <p:cNvPr id="1048977" name="Freeform: Shape 23"/>
            <p:cNvSpPr/>
            <p:nvPr/>
          </p:nvSpPr>
          <p:spPr>
            <a:xfrm flipH="1">
              <a:off x="10911826" y="2899942"/>
              <a:ext cx="369165" cy="342020"/>
            </a:xfrm>
            <a:custGeom>
              <a:avLst/>
              <a:gdLst>
                <a:gd name="connsiteX0" fmla="*/ 59665 w 466344"/>
                <a:gd name="connsiteY0" fmla="*/ 140307 h 432054"/>
                <a:gd name="connsiteX1" fmla="*/ 117958 w 466344"/>
                <a:gd name="connsiteY1" fmla="*/ 63498 h 432054"/>
                <a:gd name="connsiteX2" fmla="*/ 304495 w 466344"/>
                <a:gd name="connsiteY2" fmla="*/ 27836 h 432054"/>
                <a:gd name="connsiteX3" fmla="*/ 301066 w 466344"/>
                <a:gd name="connsiteY3" fmla="*/ 74470 h 432054"/>
                <a:gd name="connsiteX4" fmla="*/ 330556 w 466344"/>
                <a:gd name="connsiteY4" fmla="*/ 70356 h 432054"/>
                <a:gd name="connsiteX5" fmla="*/ 378562 w 466344"/>
                <a:gd name="connsiteY5" fmla="*/ 77899 h 432054"/>
                <a:gd name="connsiteX6" fmla="*/ 393649 w 466344"/>
                <a:gd name="connsiteY6" fmla="*/ 121105 h 432054"/>
                <a:gd name="connsiteX7" fmla="*/ 426568 w 466344"/>
                <a:gd name="connsiteY7" fmla="*/ 150594 h 432054"/>
                <a:gd name="connsiteX8" fmla="*/ 433426 w 466344"/>
                <a:gd name="connsiteY8" fmla="*/ 194485 h 432054"/>
                <a:gd name="connsiteX9" fmla="*/ 453314 w 466344"/>
                <a:gd name="connsiteY9" fmla="*/ 217803 h 432054"/>
                <a:gd name="connsiteX10" fmla="*/ 452628 w 466344"/>
                <a:gd name="connsiteY10" fmla="*/ 269923 h 432054"/>
                <a:gd name="connsiteX11" fmla="*/ 466344 w 466344"/>
                <a:gd name="connsiteY11" fmla="*/ 304899 h 432054"/>
                <a:gd name="connsiteX12" fmla="*/ 439598 w 466344"/>
                <a:gd name="connsiteY12" fmla="*/ 359077 h 432054"/>
                <a:gd name="connsiteX13" fmla="*/ 362102 w 466344"/>
                <a:gd name="connsiteY13" fmla="*/ 393367 h 432054"/>
                <a:gd name="connsiteX14" fmla="*/ 202311 w 466344"/>
                <a:gd name="connsiteY14" fmla="*/ 436573 h 432054"/>
                <a:gd name="connsiteX15" fmla="*/ 128930 w 466344"/>
                <a:gd name="connsiteY15" fmla="*/ 434515 h 432054"/>
                <a:gd name="connsiteX16" fmla="*/ 52807 w 466344"/>
                <a:gd name="connsiteY16" fmla="*/ 436573 h 432054"/>
                <a:gd name="connsiteX17" fmla="*/ 4115 w 466344"/>
                <a:gd name="connsiteY17" fmla="*/ 409827 h 432054"/>
                <a:gd name="connsiteX18" fmla="*/ 0 w 466344"/>
                <a:gd name="connsiteY18" fmla="*/ 354277 h 432054"/>
                <a:gd name="connsiteX19" fmla="*/ 23317 w 466344"/>
                <a:gd name="connsiteY19" fmla="*/ 191742 h 432054"/>
                <a:gd name="connsiteX20" fmla="*/ 59665 w 466344"/>
                <a:gd name="connsiteY20" fmla="*/ 140307 h 43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6344" h="432054">
                  <a:moveTo>
                    <a:pt x="59665" y="140307"/>
                  </a:moveTo>
                  <a:cubicBezTo>
                    <a:pt x="78867" y="114933"/>
                    <a:pt x="90526" y="87501"/>
                    <a:pt x="117958" y="63498"/>
                  </a:cubicBezTo>
                  <a:cubicBezTo>
                    <a:pt x="205740" y="-282"/>
                    <a:pt x="235915" y="-22913"/>
                    <a:pt x="304495" y="27836"/>
                  </a:cubicBezTo>
                  <a:cubicBezTo>
                    <a:pt x="323698" y="47038"/>
                    <a:pt x="298323" y="72413"/>
                    <a:pt x="301066" y="74470"/>
                  </a:cubicBezTo>
                  <a:cubicBezTo>
                    <a:pt x="305181" y="83386"/>
                    <a:pt x="311353" y="72413"/>
                    <a:pt x="330556" y="70356"/>
                  </a:cubicBezTo>
                  <a:cubicBezTo>
                    <a:pt x="347701" y="68298"/>
                    <a:pt x="366903" y="66927"/>
                    <a:pt x="378562" y="77899"/>
                  </a:cubicBezTo>
                  <a:cubicBezTo>
                    <a:pt x="395707" y="92987"/>
                    <a:pt x="384048" y="99845"/>
                    <a:pt x="393649" y="121105"/>
                  </a:cubicBezTo>
                  <a:cubicBezTo>
                    <a:pt x="402565" y="139621"/>
                    <a:pt x="414909" y="126591"/>
                    <a:pt x="426568" y="150594"/>
                  </a:cubicBezTo>
                  <a:cubicBezTo>
                    <a:pt x="436169" y="170482"/>
                    <a:pt x="427253" y="178026"/>
                    <a:pt x="433426" y="194485"/>
                  </a:cubicBezTo>
                  <a:cubicBezTo>
                    <a:pt x="437540" y="204087"/>
                    <a:pt x="446456" y="203401"/>
                    <a:pt x="453314" y="217803"/>
                  </a:cubicBezTo>
                  <a:cubicBezTo>
                    <a:pt x="460172" y="232204"/>
                    <a:pt x="447142" y="253464"/>
                    <a:pt x="452628" y="269923"/>
                  </a:cubicBezTo>
                  <a:cubicBezTo>
                    <a:pt x="458114" y="285011"/>
                    <a:pt x="460858" y="292555"/>
                    <a:pt x="466344" y="304899"/>
                  </a:cubicBezTo>
                  <a:cubicBezTo>
                    <a:pt x="473202" y="320673"/>
                    <a:pt x="454000" y="351534"/>
                    <a:pt x="439598" y="359077"/>
                  </a:cubicBezTo>
                  <a:cubicBezTo>
                    <a:pt x="429311" y="364564"/>
                    <a:pt x="379247" y="384452"/>
                    <a:pt x="362102" y="393367"/>
                  </a:cubicBezTo>
                  <a:cubicBezTo>
                    <a:pt x="316840" y="422857"/>
                    <a:pt x="246888" y="437259"/>
                    <a:pt x="202311" y="436573"/>
                  </a:cubicBezTo>
                  <a:cubicBezTo>
                    <a:pt x="183794" y="434515"/>
                    <a:pt x="138532" y="436573"/>
                    <a:pt x="128930" y="434515"/>
                  </a:cubicBezTo>
                  <a:cubicBezTo>
                    <a:pt x="96698" y="431086"/>
                    <a:pt x="85039" y="441373"/>
                    <a:pt x="52807" y="436573"/>
                  </a:cubicBezTo>
                  <a:cubicBezTo>
                    <a:pt x="34976" y="433830"/>
                    <a:pt x="6858" y="426972"/>
                    <a:pt x="4115" y="409827"/>
                  </a:cubicBezTo>
                  <a:cubicBezTo>
                    <a:pt x="2057" y="398854"/>
                    <a:pt x="0" y="365250"/>
                    <a:pt x="0" y="354277"/>
                  </a:cubicBezTo>
                  <a:cubicBezTo>
                    <a:pt x="2057" y="299413"/>
                    <a:pt x="5486" y="243863"/>
                    <a:pt x="23317" y="191742"/>
                  </a:cubicBezTo>
                  <a:cubicBezTo>
                    <a:pt x="31547" y="171854"/>
                    <a:pt x="42520" y="153337"/>
                    <a:pt x="59665" y="140307"/>
                  </a:cubicBezTo>
                  <a:close/>
                </a:path>
              </a:pathLst>
            </a:custGeom>
            <a:solidFill>
              <a:schemeClr val="accent2">
                <a:lumMod val="40000"/>
                <a:lumOff val="60000"/>
              </a:schemeClr>
            </a:solidFill>
            <a:ln w="6854" cap="flat">
              <a:noFill/>
              <a:prstDash val="solid"/>
              <a:miter/>
            </a:ln>
          </p:spPr>
          <p:txBody>
            <a:bodyPr rtlCol="0" anchor="ctr"/>
            <a:lstStyle/>
            <a:p>
              <a:endParaRPr lang="en-US"/>
            </a:p>
          </p:txBody>
        </p:sp>
        <p:sp>
          <p:nvSpPr>
            <p:cNvPr id="1048978" name="Freeform: Shape 24"/>
            <p:cNvSpPr/>
            <p:nvPr/>
          </p:nvSpPr>
          <p:spPr>
            <a:xfrm flipH="1">
              <a:off x="11176081" y="3010205"/>
              <a:ext cx="211727" cy="293160"/>
            </a:xfrm>
            <a:custGeom>
              <a:avLst/>
              <a:gdLst>
                <a:gd name="connsiteX0" fmla="*/ 270724 w 267462"/>
                <a:gd name="connsiteY0" fmla="*/ 295913 h 370332"/>
                <a:gd name="connsiteX1" fmla="*/ 177455 w 267462"/>
                <a:gd name="connsiteY1" fmla="*/ 338432 h 370332"/>
                <a:gd name="connsiteX2" fmla="*/ 126706 w 267462"/>
                <a:gd name="connsiteY2" fmla="*/ 356263 h 370332"/>
                <a:gd name="connsiteX3" fmla="*/ 104760 w 267462"/>
                <a:gd name="connsiteY3" fmla="*/ 362435 h 370332"/>
                <a:gd name="connsiteX4" fmla="*/ 40981 w 267462"/>
                <a:gd name="connsiteY4" fmla="*/ 331574 h 370332"/>
                <a:gd name="connsiteX5" fmla="*/ 3262 w 267462"/>
                <a:gd name="connsiteY5" fmla="*/ 53825 h 370332"/>
                <a:gd name="connsiteX6" fmla="*/ 97902 w 267462"/>
                <a:gd name="connsiteY6" fmla="*/ 16106 h 370332"/>
                <a:gd name="connsiteX7" fmla="*/ 194600 w 267462"/>
                <a:gd name="connsiteY7" fmla="*/ 1019 h 370332"/>
                <a:gd name="connsiteX8" fmla="*/ 169911 w 267462"/>
                <a:gd name="connsiteY8" fmla="*/ 48339 h 370332"/>
                <a:gd name="connsiteX9" fmla="*/ 190485 w 267462"/>
                <a:gd name="connsiteY9" fmla="*/ 273281 h 370332"/>
                <a:gd name="connsiteX10" fmla="*/ 208316 w 267462"/>
                <a:gd name="connsiteY10" fmla="*/ 290426 h 370332"/>
                <a:gd name="connsiteX11" fmla="*/ 270724 w 267462"/>
                <a:gd name="connsiteY11" fmla="*/ 295913 h 37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7462" h="370332">
                  <a:moveTo>
                    <a:pt x="270724" y="295913"/>
                  </a:moveTo>
                  <a:cubicBezTo>
                    <a:pt x="236434" y="325402"/>
                    <a:pt x="211059" y="326774"/>
                    <a:pt x="177455" y="338432"/>
                  </a:cubicBezTo>
                  <a:cubicBezTo>
                    <a:pt x="160310" y="344604"/>
                    <a:pt x="143851" y="350091"/>
                    <a:pt x="126706" y="356263"/>
                  </a:cubicBezTo>
                  <a:cubicBezTo>
                    <a:pt x="119162" y="358320"/>
                    <a:pt x="112304" y="360378"/>
                    <a:pt x="104760" y="362435"/>
                  </a:cubicBezTo>
                  <a:cubicBezTo>
                    <a:pt x="56754" y="378209"/>
                    <a:pt x="58811" y="377523"/>
                    <a:pt x="40981" y="331574"/>
                  </a:cubicBezTo>
                  <a:cubicBezTo>
                    <a:pt x="-4968" y="214988"/>
                    <a:pt x="-2911" y="158753"/>
                    <a:pt x="3262" y="53825"/>
                  </a:cubicBezTo>
                  <a:cubicBezTo>
                    <a:pt x="13549" y="41481"/>
                    <a:pt x="74585" y="22964"/>
                    <a:pt x="97902" y="16106"/>
                  </a:cubicBezTo>
                  <a:cubicBezTo>
                    <a:pt x="129449" y="18849"/>
                    <a:pt x="172654" y="-5154"/>
                    <a:pt x="194600" y="1019"/>
                  </a:cubicBezTo>
                  <a:cubicBezTo>
                    <a:pt x="180884" y="20907"/>
                    <a:pt x="175397" y="31194"/>
                    <a:pt x="169911" y="48339"/>
                  </a:cubicBezTo>
                  <a:cubicBezTo>
                    <a:pt x="147965" y="114861"/>
                    <a:pt x="181570" y="203330"/>
                    <a:pt x="190485" y="273281"/>
                  </a:cubicBezTo>
                  <a:cubicBezTo>
                    <a:pt x="191857" y="285626"/>
                    <a:pt x="197343" y="288369"/>
                    <a:pt x="208316" y="290426"/>
                  </a:cubicBezTo>
                  <a:cubicBezTo>
                    <a:pt x="242606" y="296598"/>
                    <a:pt x="236434" y="289740"/>
                    <a:pt x="270724" y="295913"/>
                  </a:cubicBezTo>
                  <a:close/>
                </a:path>
              </a:pathLst>
            </a:custGeom>
            <a:solidFill>
              <a:schemeClr val="accent1">
                <a:lumMod val="60000"/>
                <a:lumOff val="40000"/>
              </a:schemeClr>
            </a:solidFill>
            <a:ln w="6854" cap="flat">
              <a:noFill/>
              <a:prstDash val="solid"/>
              <a:miter/>
            </a:ln>
          </p:spPr>
          <p:txBody>
            <a:bodyPr rtlCol="0" anchor="ctr"/>
            <a:lstStyle/>
            <a:p>
              <a:endParaRPr lang="en-US"/>
            </a:p>
          </p:txBody>
        </p:sp>
        <p:sp>
          <p:nvSpPr>
            <p:cNvPr id="1048979" name="Freeform: Shape 25"/>
            <p:cNvSpPr/>
            <p:nvPr/>
          </p:nvSpPr>
          <p:spPr>
            <a:xfrm flipH="1">
              <a:off x="10857078" y="2444999"/>
              <a:ext cx="146580" cy="146580"/>
            </a:xfrm>
            <a:custGeom>
              <a:avLst/>
              <a:gdLst>
                <a:gd name="connsiteX0" fmla="*/ 64571 w 185166"/>
                <a:gd name="connsiteY0" fmla="*/ 1778 h 185166"/>
                <a:gd name="connsiteX1" fmla="*/ 135208 w 185166"/>
                <a:gd name="connsiteY1" fmla="*/ 14122 h 185166"/>
                <a:gd name="connsiteX2" fmla="*/ 183214 w 185166"/>
                <a:gd name="connsiteY2" fmla="*/ 116306 h 185166"/>
                <a:gd name="connsiteX3" fmla="*/ 95432 w 185166"/>
                <a:gd name="connsiteY3" fmla="*/ 189001 h 185166"/>
                <a:gd name="connsiteX4" fmla="*/ 3535 w 185166"/>
                <a:gd name="connsiteY4" fmla="*/ 121107 h 185166"/>
                <a:gd name="connsiteX5" fmla="*/ 47426 w 185166"/>
                <a:gd name="connsiteY5" fmla="*/ 12751 h 185166"/>
                <a:gd name="connsiteX6" fmla="*/ 64571 w 185166"/>
                <a:gd name="connsiteY6" fmla="*/ 1778 h 18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166" h="185166">
                  <a:moveTo>
                    <a:pt x="64571" y="1778"/>
                  </a:moveTo>
                  <a:cubicBezTo>
                    <a:pt x="98175" y="406"/>
                    <a:pt x="107776" y="-5080"/>
                    <a:pt x="135208" y="14122"/>
                  </a:cubicBezTo>
                  <a:cubicBezTo>
                    <a:pt x="176356" y="37439"/>
                    <a:pt x="193501" y="74473"/>
                    <a:pt x="183214" y="116306"/>
                  </a:cubicBezTo>
                  <a:cubicBezTo>
                    <a:pt x="172927" y="158826"/>
                    <a:pt x="137952" y="187630"/>
                    <a:pt x="95432" y="189001"/>
                  </a:cubicBezTo>
                  <a:cubicBezTo>
                    <a:pt x="53598" y="190373"/>
                    <a:pt x="15193" y="162255"/>
                    <a:pt x="3535" y="121107"/>
                  </a:cubicBezTo>
                  <a:cubicBezTo>
                    <a:pt x="-8124" y="79273"/>
                    <a:pt x="9707" y="36754"/>
                    <a:pt x="47426" y="12751"/>
                  </a:cubicBezTo>
                  <a:cubicBezTo>
                    <a:pt x="52912" y="9322"/>
                    <a:pt x="54284" y="4521"/>
                    <a:pt x="64571" y="1778"/>
                  </a:cubicBezTo>
                  <a:close/>
                </a:path>
              </a:pathLst>
            </a:custGeom>
            <a:solidFill>
              <a:srgbClr val="0E0404"/>
            </a:solidFill>
            <a:ln w="6854" cap="flat">
              <a:noFill/>
              <a:prstDash val="solid"/>
              <a:miter/>
            </a:ln>
          </p:spPr>
          <p:txBody>
            <a:bodyPr rtlCol="0" anchor="ctr"/>
            <a:lstStyle/>
            <a:p>
              <a:endParaRPr lang="en-US"/>
            </a:p>
          </p:txBody>
        </p:sp>
        <p:sp>
          <p:nvSpPr>
            <p:cNvPr id="1048980" name="Freeform: Shape 26"/>
            <p:cNvSpPr/>
            <p:nvPr/>
          </p:nvSpPr>
          <p:spPr>
            <a:xfrm flipH="1">
              <a:off x="10879795" y="2468655"/>
              <a:ext cx="103149" cy="103149"/>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solidFill>
            <a:ln w="6854" cap="flat">
              <a:noFill/>
              <a:prstDash val="solid"/>
              <a:miter/>
            </a:ln>
          </p:spPr>
          <p:txBody>
            <a:bodyPr rtlCol="0" anchor="ctr"/>
            <a:lstStyle/>
            <a:p>
              <a:endParaRPr lang="en-US"/>
            </a:p>
          </p:txBody>
        </p:sp>
        <p:sp>
          <p:nvSpPr>
            <p:cNvPr id="1048981" name="Freeform: Shape 27"/>
            <p:cNvSpPr/>
            <p:nvPr/>
          </p:nvSpPr>
          <p:spPr>
            <a:xfrm flipH="1">
              <a:off x="10931913" y="1811769"/>
              <a:ext cx="86862" cy="640609"/>
            </a:xfrm>
            <a:custGeom>
              <a:avLst/>
              <a:gdLst>
                <a:gd name="connsiteX0" fmla="*/ 95326 w 109728"/>
                <a:gd name="connsiteY0" fmla="*/ 43205 h 809244"/>
                <a:gd name="connsiteX1" fmla="*/ 66523 w 109728"/>
                <a:gd name="connsiteY1" fmla="*/ 86411 h 809244"/>
                <a:gd name="connsiteX2" fmla="*/ 28804 w 109728"/>
                <a:gd name="connsiteY2" fmla="*/ 237287 h 809244"/>
                <a:gd name="connsiteX3" fmla="*/ 65837 w 109728"/>
                <a:gd name="connsiteY3" fmla="*/ 595274 h 809244"/>
                <a:gd name="connsiteX4" fmla="*/ 111100 w 109728"/>
                <a:gd name="connsiteY4" fmla="*/ 800329 h 809244"/>
                <a:gd name="connsiteX5" fmla="*/ 80924 w 109728"/>
                <a:gd name="connsiteY5" fmla="*/ 801700 h 809244"/>
                <a:gd name="connsiteX6" fmla="*/ 0 w 109728"/>
                <a:gd name="connsiteY6" fmla="*/ 265405 h 809244"/>
                <a:gd name="connsiteX7" fmla="*/ 100813 w 109728"/>
                <a:gd name="connsiteY7" fmla="*/ 0 h 809244"/>
                <a:gd name="connsiteX8" fmla="*/ 95326 w 109728"/>
                <a:gd name="connsiteY8" fmla="*/ 43205 h 80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 h="809244">
                  <a:moveTo>
                    <a:pt x="95326" y="43205"/>
                  </a:moveTo>
                  <a:cubicBezTo>
                    <a:pt x="81610" y="58979"/>
                    <a:pt x="77495" y="70637"/>
                    <a:pt x="66523" y="86411"/>
                  </a:cubicBezTo>
                  <a:cubicBezTo>
                    <a:pt x="36347" y="133731"/>
                    <a:pt x="28804" y="184480"/>
                    <a:pt x="28804" y="237287"/>
                  </a:cubicBezTo>
                  <a:cubicBezTo>
                    <a:pt x="29489" y="357988"/>
                    <a:pt x="43891" y="477317"/>
                    <a:pt x="65837" y="595274"/>
                  </a:cubicBezTo>
                  <a:cubicBezTo>
                    <a:pt x="77495" y="659054"/>
                    <a:pt x="99441" y="736549"/>
                    <a:pt x="111100" y="800329"/>
                  </a:cubicBezTo>
                  <a:cubicBezTo>
                    <a:pt x="113843" y="816102"/>
                    <a:pt x="93269" y="817474"/>
                    <a:pt x="80924" y="801700"/>
                  </a:cubicBezTo>
                  <a:cubicBezTo>
                    <a:pt x="43891" y="624764"/>
                    <a:pt x="0" y="448513"/>
                    <a:pt x="0" y="265405"/>
                  </a:cubicBezTo>
                  <a:cubicBezTo>
                    <a:pt x="0" y="166649"/>
                    <a:pt x="23317" y="70637"/>
                    <a:pt x="100813" y="0"/>
                  </a:cubicBezTo>
                  <a:cubicBezTo>
                    <a:pt x="100127" y="16459"/>
                    <a:pt x="96698" y="31547"/>
                    <a:pt x="95326" y="43205"/>
                  </a:cubicBezTo>
                  <a:close/>
                </a:path>
              </a:pathLst>
            </a:custGeom>
            <a:solidFill>
              <a:schemeClr val="tx1"/>
            </a:solidFill>
            <a:ln w="6854" cap="flat">
              <a:noFill/>
              <a:prstDash val="solid"/>
              <a:miter/>
            </a:ln>
          </p:spPr>
          <p:txBody>
            <a:bodyPr rtlCol="0" anchor="ctr"/>
            <a:lstStyle/>
            <a:p>
              <a:endParaRPr lang="en-US"/>
            </a:p>
          </p:txBody>
        </p:sp>
        <p:sp>
          <p:nvSpPr>
            <p:cNvPr id="1048982" name="Freeform: Shape 28"/>
            <p:cNvSpPr/>
            <p:nvPr/>
          </p:nvSpPr>
          <p:spPr>
            <a:xfrm flipH="1">
              <a:off x="10306117" y="1923604"/>
              <a:ext cx="276874" cy="352878"/>
            </a:xfrm>
            <a:custGeom>
              <a:avLst/>
              <a:gdLst>
                <a:gd name="connsiteX0" fmla="*/ 196 w 349758"/>
                <a:gd name="connsiteY0" fmla="*/ 0 h 445770"/>
                <a:gd name="connsiteX1" fmla="*/ 119525 w 349758"/>
                <a:gd name="connsiteY1" fmla="*/ 109042 h 445770"/>
                <a:gd name="connsiteX2" fmla="*/ 153815 w 349758"/>
                <a:gd name="connsiteY2" fmla="*/ 161163 h 445770"/>
                <a:gd name="connsiteX3" fmla="*/ 181247 w 349758"/>
                <a:gd name="connsiteY3" fmla="*/ 189967 h 445770"/>
                <a:gd name="connsiteX4" fmla="*/ 226510 w 349758"/>
                <a:gd name="connsiteY4" fmla="*/ 200254 h 445770"/>
                <a:gd name="connsiteX5" fmla="*/ 293033 w 349758"/>
                <a:gd name="connsiteY5" fmla="*/ 270891 h 445770"/>
                <a:gd name="connsiteX6" fmla="*/ 351326 w 349758"/>
                <a:gd name="connsiteY6" fmla="*/ 407365 h 445770"/>
                <a:gd name="connsiteX7" fmla="*/ 333495 w 349758"/>
                <a:gd name="connsiteY7" fmla="*/ 425196 h 445770"/>
                <a:gd name="connsiteX8" fmla="*/ 274516 w 349758"/>
                <a:gd name="connsiteY8" fmla="*/ 291465 h 445770"/>
                <a:gd name="connsiteX9" fmla="*/ 197707 w 349758"/>
                <a:gd name="connsiteY9" fmla="*/ 216027 h 445770"/>
                <a:gd name="connsiteX10" fmla="*/ 146957 w 349758"/>
                <a:gd name="connsiteY10" fmla="*/ 228371 h 445770"/>
                <a:gd name="connsiteX11" fmla="*/ 101009 w 349758"/>
                <a:gd name="connsiteY11" fmla="*/ 369646 h 445770"/>
                <a:gd name="connsiteX12" fmla="*/ 114725 w 349758"/>
                <a:gd name="connsiteY12" fmla="*/ 447142 h 445770"/>
                <a:gd name="connsiteX13" fmla="*/ 92779 w 349758"/>
                <a:gd name="connsiteY13" fmla="*/ 445770 h 445770"/>
                <a:gd name="connsiteX14" fmla="*/ 71519 w 349758"/>
                <a:gd name="connsiteY14" fmla="*/ 350444 h 445770"/>
                <a:gd name="connsiteX15" fmla="*/ 132556 w 349758"/>
                <a:gd name="connsiteY15" fmla="*/ 205054 h 445770"/>
                <a:gd name="connsiteX16" fmla="*/ 128441 w 349758"/>
                <a:gd name="connsiteY16" fmla="*/ 176251 h 445770"/>
                <a:gd name="connsiteX17" fmla="*/ 107181 w 349758"/>
                <a:gd name="connsiteY17" fmla="*/ 137846 h 445770"/>
                <a:gd name="connsiteX18" fmla="*/ 35858 w 349758"/>
                <a:gd name="connsiteY18" fmla="*/ 63779 h 445770"/>
                <a:gd name="connsiteX19" fmla="*/ 7740 w 349758"/>
                <a:gd name="connsiteY19" fmla="*/ 38405 h 445770"/>
                <a:gd name="connsiteX20" fmla="*/ 196 w 349758"/>
                <a:gd name="connsiteY20" fmla="*/ 0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9758" h="445770">
                  <a:moveTo>
                    <a:pt x="196" y="0"/>
                  </a:moveTo>
                  <a:cubicBezTo>
                    <a:pt x="30371" y="22631"/>
                    <a:pt x="85921" y="64465"/>
                    <a:pt x="119525" y="109042"/>
                  </a:cubicBezTo>
                  <a:cubicBezTo>
                    <a:pt x="119525" y="109042"/>
                    <a:pt x="142843" y="142646"/>
                    <a:pt x="153815" y="161163"/>
                  </a:cubicBezTo>
                  <a:cubicBezTo>
                    <a:pt x="162731" y="175565"/>
                    <a:pt x="163417" y="191338"/>
                    <a:pt x="181247" y="189967"/>
                  </a:cubicBezTo>
                  <a:cubicBezTo>
                    <a:pt x="197707" y="191338"/>
                    <a:pt x="216223" y="196139"/>
                    <a:pt x="226510" y="200254"/>
                  </a:cubicBezTo>
                  <a:cubicBezTo>
                    <a:pt x="256685" y="212598"/>
                    <a:pt x="280003" y="246888"/>
                    <a:pt x="293033" y="270891"/>
                  </a:cubicBezTo>
                  <a:cubicBezTo>
                    <a:pt x="317036" y="315468"/>
                    <a:pt x="335553" y="359359"/>
                    <a:pt x="351326" y="407365"/>
                  </a:cubicBezTo>
                  <a:cubicBezTo>
                    <a:pt x="352012" y="420395"/>
                    <a:pt x="346525" y="426568"/>
                    <a:pt x="333495" y="425196"/>
                  </a:cubicBezTo>
                  <a:cubicBezTo>
                    <a:pt x="310178" y="379933"/>
                    <a:pt x="304006" y="343586"/>
                    <a:pt x="274516" y="291465"/>
                  </a:cubicBezTo>
                  <a:cubicBezTo>
                    <a:pt x="258057" y="265405"/>
                    <a:pt x="248456" y="226314"/>
                    <a:pt x="197707" y="216027"/>
                  </a:cubicBezTo>
                  <a:cubicBezTo>
                    <a:pt x="185362" y="213284"/>
                    <a:pt x="156559" y="220828"/>
                    <a:pt x="146957" y="228371"/>
                  </a:cubicBezTo>
                  <a:cubicBezTo>
                    <a:pt x="104438" y="259232"/>
                    <a:pt x="88664" y="317525"/>
                    <a:pt x="101009" y="369646"/>
                  </a:cubicBezTo>
                  <a:cubicBezTo>
                    <a:pt x="106495" y="395021"/>
                    <a:pt x="111982" y="419024"/>
                    <a:pt x="114725" y="447142"/>
                  </a:cubicBezTo>
                  <a:cubicBezTo>
                    <a:pt x="112667" y="451942"/>
                    <a:pt x="99637" y="449199"/>
                    <a:pt x="92779" y="445770"/>
                  </a:cubicBezTo>
                  <a:cubicBezTo>
                    <a:pt x="85235" y="415595"/>
                    <a:pt x="74263" y="381991"/>
                    <a:pt x="71519" y="350444"/>
                  </a:cubicBezTo>
                  <a:cubicBezTo>
                    <a:pt x="66719" y="291465"/>
                    <a:pt x="88664" y="243459"/>
                    <a:pt x="132556" y="205054"/>
                  </a:cubicBezTo>
                  <a:cubicBezTo>
                    <a:pt x="142157" y="196825"/>
                    <a:pt x="134613" y="185852"/>
                    <a:pt x="128441" y="176251"/>
                  </a:cubicBezTo>
                  <a:cubicBezTo>
                    <a:pt x="128441" y="176251"/>
                    <a:pt x="117468" y="154991"/>
                    <a:pt x="107181" y="137846"/>
                  </a:cubicBezTo>
                  <a:cubicBezTo>
                    <a:pt x="94837" y="115900"/>
                    <a:pt x="68090" y="90526"/>
                    <a:pt x="35858" y="63779"/>
                  </a:cubicBezTo>
                  <a:cubicBezTo>
                    <a:pt x="27628" y="55550"/>
                    <a:pt x="15970" y="45949"/>
                    <a:pt x="7740" y="38405"/>
                  </a:cubicBezTo>
                  <a:cubicBezTo>
                    <a:pt x="4997" y="36347"/>
                    <a:pt x="-1175" y="11659"/>
                    <a:pt x="196" y="0"/>
                  </a:cubicBezTo>
                  <a:close/>
                </a:path>
              </a:pathLst>
            </a:custGeom>
            <a:solidFill>
              <a:schemeClr val="tx1"/>
            </a:solidFill>
            <a:ln w="6854" cap="flat">
              <a:noFill/>
              <a:prstDash val="solid"/>
              <a:miter/>
            </a:ln>
          </p:spPr>
          <p:txBody>
            <a:bodyPr rtlCol="0" anchor="ctr"/>
            <a:lstStyle/>
            <a:p>
              <a:endParaRPr lang="en-US"/>
            </a:p>
          </p:txBody>
        </p:sp>
      </p:grpSp>
      <p:grpSp>
        <p:nvGrpSpPr>
          <p:cNvPr id="107" name="Group 29"/>
          <p:cNvGrpSpPr/>
          <p:nvPr/>
        </p:nvGrpSpPr>
        <p:grpSpPr>
          <a:xfrm>
            <a:off x="448208" y="1350074"/>
            <a:ext cx="1877570" cy="2572864"/>
            <a:chOff x="7335231" y="454598"/>
            <a:chExt cx="1877570" cy="2572864"/>
          </a:xfrm>
        </p:grpSpPr>
        <p:sp>
          <p:nvSpPr>
            <p:cNvPr id="1048983" name="Rounded Rectangle 39"/>
            <p:cNvSpPr/>
            <p:nvPr/>
          </p:nvSpPr>
          <p:spPr>
            <a:xfrm rot="2483232">
              <a:off x="7335231" y="758875"/>
              <a:ext cx="1877570" cy="2268587"/>
            </a:xfrm>
            <a:custGeom>
              <a:avLst/>
              <a:gdLst>
                <a:gd name="connsiteX0" fmla="*/ 670001 w 2194524"/>
                <a:gd name="connsiteY0" fmla="*/ 41365 h 3010473"/>
                <a:gd name="connsiteX1" fmla="*/ 769866 w 2194524"/>
                <a:gd name="connsiteY1" fmla="*/ 0 h 3010473"/>
                <a:gd name="connsiteX2" fmla="*/ 911097 w 2194524"/>
                <a:gd name="connsiteY2" fmla="*/ 141231 h 3010473"/>
                <a:gd name="connsiteX3" fmla="*/ 911097 w 2194524"/>
                <a:gd name="connsiteY3" fmla="*/ 753742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48308 w 2194524"/>
                <a:gd name="connsiteY5" fmla="*/ 1898342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45453"/>
                <a:gd name="connsiteY0" fmla="*/ 41365 h 3010473"/>
                <a:gd name="connsiteX1" fmla="*/ 769866 w 2145453"/>
                <a:gd name="connsiteY1" fmla="*/ 0 h 3010473"/>
                <a:gd name="connsiteX2" fmla="*/ 911097 w 2145453"/>
                <a:gd name="connsiteY2" fmla="*/ 141231 h 3010473"/>
                <a:gd name="connsiteX3" fmla="*/ 960469 w 2145453"/>
                <a:gd name="connsiteY3" fmla="*/ 784060 h 3010473"/>
                <a:gd name="connsiteX4" fmla="*/ 1594794 w 2145453"/>
                <a:gd name="connsiteY4" fmla="*/ 789196 h 3010473"/>
                <a:gd name="connsiteX5" fmla="*/ 1848308 w 2145453"/>
                <a:gd name="connsiteY5" fmla="*/ 1898342 h 3010473"/>
                <a:gd name="connsiteX6" fmla="*/ 2145453 w 2145453"/>
                <a:gd name="connsiteY6" fmla="*/ 2249789 h 3010473"/>
                <a:gd name="connsiteX7" fmla="*/ 1488044 w 2145453"/>
                <a:gd name="connsiteY7" fmla="*/ 3010473 h 3010473"/>
                <a:gd name="connsiteX8" fmla="*/ 1136947 w 2145453"/>
                <a:gd name="connsiteY8" fmla="*/ 2468062 h 3010473"/>
                <a:gd name="connsiteX9" fmla="*/ 519460 w 2145453"/>
                <a:gd name="connsiteY9" fmla="*/ 2013663 h 3010473"/>
                <a:gd name="connsiteX10" fmla="*/ 0 w 2145453"/>
                <a:gd name="connsiteY10" fmla="*/ 1326467 h 3010473"/>
                <a:gd name="connsiteX11" fmla="*/ 628635 w 2145453"/>
                <a:gd name="connsiteY11" fmla="*/ 1589678 h 3010473"/>
                <a:gd name="connsiteX12" fmla="*/ 628635 w 2145453"/>
                <a:gd name="connsiteY12" fmla="*/ 141231 h 3010473"/>
                <a:gd name="connsiteX13" fmla="*/ 670001 w 2145453"/>
                <a:gd name="connsiteY13" fmla="*/ 41365 h 3010473"/>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19460 w 2145453"/>
                <a:gd name="connsiteY9" fmla="*/ 2013663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710556 w 2145453"/>
                <a:gd name="connsiteY11" fmla="*/ 1634217 h 2912664"/>
                <a:gd name="connsiteX12" fmla="*/ 628635 w 2145453"/>
                <a:gd name="connsiteY12" fmla="*/ 141231 h 2912664"/>
                <a:gd name="connsiteX13" fmla="*/ 670001 w 2145453"/>
                <a:gd name="connsiteY13" fmla="*/ 41365 h 2912664"/>
                <a:gd name="connsiteX0" fmla="*/ 733305 w 2208757"/>
                <a:gd name="connsiteY0" fmla="*/ 41365 h 2912664"/>
                <a:gd name="connsiteX1" fmla="*/ 833170 w 2208757"/>
                <a:gd name="connsiteY1" fmla="*/ 0 h 2912664"/>
                <a:gd name="connsiteX2" fmla="*/ 974401 w 2208757"/>
                <a:gd name="connsiteY2" fmla="*/ 141231 h 2912664"/>
                <a:gd name="connsiteX3" fmla="*/ 1042827 w 2208757"/>
                <a:gd name="connsiteY3" fmla="*/ 863751 h 2912664"/>
                <a:gd name="connsiteX4" fmla="*/ 1642153 w 2208757"/>
                <a:gd name="connsiteY4" fmla="*/ 851069 h 2912664"/>
                <a:gd name="connsiteX5" fmla="*/ 1911612 w 2208757"/>
                <a:gd name="connsiteY5" fmla="*/ 1898342 h 2912664"/>
                <a:gd name="connsiteX6" fmla="*/ 2208757 w 2208757"/>
                <a:gd name="connsiteY6" fmla="*/ 2249789 h 2912664"/>
                <a:gd name="connsiteX7" fmla="*/ 1598547 w 2208757"/>
                <a:gd name="connsiteY7" fmla="*/ 2912664 h 2912664"/>
                <a:gd name="connsiteX8" fmla="*/ 1200251 w 2208757"/>
                <a:gd name="connsiteY8" fmla="*/ 2468062 h 2912664"/>
                <a:gd name="connsiteX9" fmla="*/ 593695 w 2208757"/>
                <a:gd name="connsiteY9" fmla="*/ 2073665 h 2912664"/>
                <a:gd name="connsiteX10" fmla="*/ 0 w 2208757"/>
                <a:gd name="connsiteY10" fmla="*/ 1399250 h 2912664"/>
                <a:gd name="connsiteX11" fmla="*/ 773860 w 2208757"/>
                <a:gd name="connsiteY11" fmla="*/ 1634217 h 2912664"/>
                <a:gd name="connsiteX12" fmla="*/ 691939 w 2208757"/>
                <a:gd name="connsiteY12" fmla="*/ 141231 h 2912664"/>
                <a:gd name="connsiteX13" fmla="*/ 733305 w 2208757"/>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3204020"/>
                <a:gd name="connsiteX1" fmla="*/ 886969 w 2262556"/>
                <a:gd name="connsiteY1" fmla="*/ 0 h 3204020"/>
                <a:gd name="connsiteX2" fmla="*/ 1028200 w 2262556"/>
                <a:gd name="connsiteY2" fmla="*/ 141231 h 3204020"/>
                <a:gd name="connsiteX3" fmla="*/ 1096626 w 2262556"/>
                <a:gd name="connsiteY3" fmla="*/ 863751 h 3204020"/>
                <a:gd name="connsiteX4" fmla="*/ 1695952 w 2262556"/>
                <a:gd name="connsiteY4" fmla="*/ 851069 h 3204020"/>
                <a:gd name="connsiteX5" fmla="*/ 1965411 w 2262556"/>
                <a:gd name="connsiteY5" fmla="*/ 1898342 h 3204020"/>
                <a:gd name="connsiteX6" fmla="*/ 2262556 w 2262556"/>
                <a:gd name="connsiteY6" fmla="*/ 2249789 h 3204020"/>
                <a:gd name="connsiteX7" fmla="*/ 1875442 w 2262556"/>
                <a:gd name="connsiteY7" fmla="*/ 3204020 h 3204020"/>
                <a:gd name="connsiteX8" fmla="*/ 1254050 w 2262556"/>
                <a:gd name="connsiteY8" fmla="*/ 2468062 h 3204020"/>
                <a:gd name="connsiteX9" fmla="*/ 647494 w 2262556"/>
                <a:gd name="connsiteY9" fmla="*/ 2073665 h 3204020"/>
                <a:gd name="connsiteX10" fmla="*/ 0 w 2262556"/>
                <a:gd name="connsiteY10" fmla="*/ 1381959 h 3204020"/>
                <a:gd name="connsiteX11" fmla="*/ 827659 w 2262556"/>
                <a:gd name="connsiteY11" fmla="*/ 1634217 h 3204020"/>
                <a:gd name="connsiteX12" fmla="*/ 745738 w 2262556"/>
                <a:gd name="connsiteY12" fmla="*/ 141231 h 3204020"/>
                <a:gd name="connsiteX13" fmla="*/ 787104 w 2262556"/>
                <a:gd name="connsiteY13" fmla="*/ 41365 h 3204020"/>
                <a:gd name="connsiteX0" fmla="*/ 787104 w 2616797"/>
                <a:gd name="connsiteY0" fmla="*/ 41365 h 3204020"/>
                <a:gd name="connsiteX1" fmla="*/ 886969 w 2616797"/>
                <a:gd name="connsiteY1" fmla="*/ 0 h 3204020"/>
                <a:gd name="connsiteX2" fmla="*/ 1028200 w 2616797"/>
                <a:gd name="connsiteY2" fmla="*/ 141231 h 3204020"/>
                <a:gd name="connsiteX3" fmla="*/ 1096626 w 2616797"/>
                <a:gd name="connsiteY3" fmla="*/ 863751 h 3204020"/>
                <a:gd name="connsiteX4" fmla="*/ 1695952 w 2616797"/>
                <a:gd name="connsiteY4" fmla="*/ 851069 h 3204020"/>
                <a:gd name="connsiteX5" fmla="*/ 1965411 w 2616797"/>
                <a:gd name="connsiteY5" fmla="*/ 1898342 h 3204020"/>
                <a:gd name="connsiteX6" fmla="*/ 2616797 w 2616797"/>
                <a:gd name="connsiteY6" fmla="*/ 2518120 h 3204020"/>
                <a:gd name="connsiteX7" fmla="*/ 1875442 w 2616797"/>
                <a:gd name="connsiteY7" fmla="*/ 3204020 h 3204020"/>
                <a:gd name="connsiteX8" fmla="*/ 1254050 w 2616797"/>
                <a:gd name="connsiteY8" fmla="*/ 2468062 h 3204020"/>
                <a:gd name="connsiteX9" fmla="*/ 647494 w 2616797"/>
                <a:gd name="connsiteY9" fmla="*/ 2073665 h 3204020"/>
                <a:gd name="connsiteX10" fmla="*/ 0 w 2616797"/>
                <a:gd name="connsiteY10" fmla="*/ 1381959 h 3204020"/>
                <a:gd name="connsiteX11" fmla="*/ 827659 w 2616797"/>
                <a:gd name="connsiteY11" fmla="*/ 1634217 h 3204020"/>
                <a:gd name="connsiteX12" fmla="*/ 745738 w 2616797"/>
                <a:gd name="connsiteY12" fmla="*/ 141231 h 3204020"/>
                <a:gd name="connsiteX13" fmla="*/ 787104 w 2616797"/>
                <a:gd name="connsiteY13" fmla="*/ 41365 h 3204020"/>
                <a:gd name="connsiteX0" fmla="*/ 787104 w 2616797"/>
                <a:gd name="connsiteY0" fmla="*/ 41365 h 3204020"/>
                <a:gd name="connsiteX1" fmla="*/ 886969 w 2616797"/>
                <a:gd name="connsiteY1" fmla="*/ 0 h 3204020"/>
                <a:gd name="connsiteX2" fmla="*/ 1028200 w 2616797"/>
                <a:gd name="connsiteY2" fmla="*/ 141231 h 3204020"/>
                <a:gd name="connsiteX3" fmla="*/ 1096626 w 2616797"/>
                <a:gd name="connsiteY3" fmla="*/ 863751 h 3204020"/>
                <a:gd name="connsiteX4" fmla="*/ 1695952 w 2616797"/>
                <a:gd name="connsiteY4" fmla="*/ 851069 h 3204020"/>
                <a:gd name="connsiteX5" fmla="*/ 1965411 w 2616797"/>
                <a:gd name="connsiteY5" fmla="*/ 1898342 h 3204020"/>
                <a:gd name="connsiteX6" fmla="*/ 2616797 w 2616797"/>
                <a:gd name="connsiteY6" fmla="*/ 2518120 h 3204020"/>
                <a:gd name="connsiteX7" fmla="*/ 1875442 w 2616797"/>
                <a:gd name="connsiteY7" fmla="*/ 3204020 h 3204020"/>
                <a:gd name="connsiteX8" fmla="*/ 1254050 w 2616797"/>
                <a:gd name="connsiteY8" fmla="*/ 2468062 h 3204020"/>
                <a:gd name="connsiteX9" fmla="*/ 647494 w 2616797"/>
                <a:gd name="connsiteY9" fmla="*/ 2073665 h 3204020"/>
                <a:gd name="connsiteX10" fmla="*/ 0 w 2616797"/>
                <a:gd name="connsiteY10" fmla="*/ 1381959 h 3204020"/>
                <a:gd name="connsiteX11" fmla="*/ 827659 w 2616797"/>
                <a:gd name="connsiteY11" fmla="*/ 1634217 h 3204020"/>
                <a:gd name="connsiteX12" fmla="*/ 745738 w 2616797"/>
                <a:gd name="connsiteY12" fmla="*/ 141231 h 3204020"/>
                <a:gd name="connsiteX13" fmla="*/ 787104 w 2616797"/>
                <a:gd name="connsiteY13" fmla="*/ 41365 h 3204020"/>
                <a:gd name="connsiteX0" fmla="*/ 787104 w 2635848"/>
                <a:gd name="connsiteY0" fmla="*/ 41365 h 3204020"/>
                <a:gd name="connsiteX1" fmla="*/ 886969 w 2635848"/>
                <a:gd name="connsiteY1" fmla="*/ 0 h 3204020"/>
                <a:gd name="connsiteX2" fmla="*/ 1028200 w 2635848"/>
                <a:gd name="connsiteY2" fmla="*/ 141231 h 3204020"/>
                <a:gd name="connsiteX3" fmla="*/ 1096626 w 2635848"/>
                <a:gd name="connsiteY3" fmla="*/ 863751 h 3204020"/>
                <a:gd name="connsiteX4" fmla="*/ 1695952 w 2635848"/>
                <a:gd name="connsiteY4" fmla="*/ 851069 h 3204020"/>
                <a:gd name="connsiteX5" fmla="*/ 1965411 w 2635848"/>
                <a:gd name="connsiteY5" fmla="*/ 1898342 h 3204020"/>
                <a:gd name="connsiteX6" fmla="*/ 2635848 w 2635848"/>
                <a:gd name="connsiteY6" fmla="*/ 2523197 h 3204020"/>
                <a:gd name="connsiteX7" fmla="*/ 1875442 w 2635848"/>
                <a:gd name="connsiteY7" fmla="*/ 3204020 h 3204020"/>
                <a:gd name="connsiteX8" fmla="*/ 1254050 w 2635848"/>
                <a:gd name="connsiteY8" fmla="*/ 2468062 h 3204020"/>
                <a:gd name="connsiteX9" fmla="*/ 647494 w 2635848"/>
                <a:gd name="connsiteY9" fmla="*/ 2073665 h 3204020"/>
                <a:gd name="connsiteX10" fmla="*/ 0 w 2635848"/>
                <a:gd name="connsiteY10" fmla="*/ 1381959 h 3204020"/>
                <a:gd name="connsiteX11" fmla="*/ 827659 w 2635848"/>
                <a:gd name="connsiteY11" fmla="*/ 1634217 h 3204020"/>
                <a:gd name="connsiteX12" fmla="*/ 745738 w 2635848"/>
                <a:gd name="connsiteY12" fmla="*/ 141231 h 3204020"/>
                <a:gd name="connsiteX13" fmla="*/ 787104 w 2635848"/>
                <a:gd name="connsiteY13" fmla="*/ 41365 h 3204020"/>
                <a:gd name="connsiteX0" fmla="*/ 787104 w 2651771"/>
                <a:gd name="connsiteY0" fmla="*/ 41365 h 3204020"/>
                <a:gd name="connsiteX1" fmla="*/ 886969 w 2651771"/>
                <a:gd name="connsiteY1" fmla="*/ 0 h 3204020"/>
                <a:gd name="connsiteX2" fmla="*/ 1028200 w 2651771"/>
                <a:gd name="connsiteY2" fmla="*/ 141231 h 3204020"/>
                <a:gd name="connsiteX3" fmla="*/ 1096626 w 2651771"/>
                <a:gd name="connsiteY3" fmla="*/ 863751 h 3204020"/>
                <a:gd name="connsiteX4" fmla="*/ 1695952 w 2651771"/>
                <a:gd name="connsiteY4" fmla="*/ 851069 h 3204020"/>
                <a:gd name="connsiteX5" fmla="*/ 1965411 w 2651771"/>
                <a:gd name="connsiteY5" fmla="*/ 1898342 h 3204020"/>
                <a:gd name="connsiteX6" fmla="*/ 2651771 w 2651771"/>
                <a:gd name="connsiteY6" fmla="*/ 2516454 h 3204020"/>
                <a:gd name="connsiteX7" fmla="*/ 1875442 w 2651771"/>
                <a:gd name="connsiteY7" fmla="*/ 3204020 h 3204020"/>
                <a:gd name="connsiteX8" fmla="*/ 1254050 w 2651771"/>
                <a:gd name="connsiteY8" fmla="*/ 2468062 h 3204020"/>
                <a:gd name="connsiteX9" fmla="*/ 647494 w 2651771"/>
                <a:gd name="connsiteY9" fmla="*/ 2073665 h 3204020"/>
                <a:gd name="connsiteX10" fmla="*/ 0 w 2651771"/>
                <a:gd name="connsiteY10" fmla="*/ 1381959 h 3204020"/>
                <a:gd name="connsiteX11" fmla="*/ 827659 w 2651771"/>
                <a:gd name="connsiteY11" fmla="*/ 1634217 h 3204020"/>
                <a:gd name="connsiteX12" fmla="*/ 745738 w 2651771"/>
                <a:gd name="connsiteY12" fmla="*/ 141231 h 3204020"/>
                <a:gd name="connsiteX13" fmla="*/ 787104 w 2651771"/>
                <a:gd name="connsiteY13" fmla="*/ 41365 h 320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51771" h="3204020">
                  <a:moveTo>
                    <a:pt x="787104" y="41365"/>
                  </a:moveTo>
                  <a:cubicBezTo>
                    <a:pt x="812661" y="15808"/>
                    <a:pt x="847969" y="0"/>
                    <a:pt x="886969" y="0"/>
                  </a:cubicBezTo>
                  <a:cubicBezTo>
                    <a:pt x="964969" y="0"/>
                    <a:pt x="1028200" y="63231"/>
                    <a:pt x="1028200" y="141231"/>
                  </a:cubicBezTo>
                  <a:lnTo>
                    <a:pt x="1096626" y="863751"/>
                  </a:lnTo>
                  <a:cubicBezTo>
                    <a:pt x="1324950" y="817026"/>
                    <a:pt x="1594219" y="679679"/>
                    <a:pt x="1695952" y="851069"/>
                  </a:cubicBezTo>
                  <a:cubicBezTo>
                    <a:pt x="1896857" y="1284096"/>
                    <a:pt x="2012961" y="1443677"/>
                    <a:pt x="1965411" y="1898342"/>
                  </a:cubicBezTo>
                  <a:cubicBezTo>
                    <a:pt x="2062863" y="2027881"/>
                    <a:pt x="2521735" y="2407218"/>
                    <a:pt x="2651771" y="2516454"/>
                  </a:cubicBezTo>
                  <a:lnTo>
                    <a:pt x="1875442" y="3204020"/>
                  </a:lnTo>
                  <a:lnTo>
                    <a:pt x="1254050" y="2468062"/>
                  </a:lnTo>
                  <a:cubicBezTo>
                    <a:pt x="1117281" y="2338792"/>
                    <a:pt x="856388" y="2269133"/>
                    <a:pt x="647494" y="2073665"/>
                  </a:cubicBezTo>
                  <a:cubicBezTo>
                    <a:pt x="560013" y="2007911"/>
                    <a:pt x="439289" y="1645529"/>
                    <a:pt x="0" y="1381959"/>
                  </a:cubicBezTo>
                  <a:cubicBezTo>
                    <a:pt x="137000" y="1119373"/>
                    <a:pt x="679491" y="1549956"/>
                    <a:pt x="827659" y="1634217"/>
                  </a:cubicBezTo>
                  <a:lnTo>
                    <a:pt x="745738" y="141231"/>
                  </a:lnTo>
                  <a:cubicBezTo>
                    <a:pt x="745738" y="102231"/>
                    <a:pt x="761546" y="66923"/>
                    <a:pt x="787104" y="41365"/>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nvGrpSpPr>
            <p:cNvPr id="108" name="Group 31"/>
            <p:cNvGrpSpPr/>
            <p:nvPr/>
          </p:nvGrpSpPr>
          <p:grpSpPr>
            <a:xfrm rot="20671139">
              <a:off x="7851048" y="454598"/>
              <a:ext cx="920312" cy="1717693"/>
              <a:chOff x="3501573" y="3178068"/>
              <a:chExt cx="1340594" cy="2737840"/>
            </a:xfrm>
          </p:grpSpPr>
          <p:sp>
            <p:nvSpPr>
              <p:cNvPr id="1048984" name="Freeform: Shape 35"/>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1048985" name="Freeform: Shape 36"/>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1048986" name="Freeform: Shape 37"/>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1048987" name="Freeform: Shape 38"/>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1048988" name="Freeform: Shape 39"/>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1048989" name="Freeform: Shape 40"/>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109" name="Group 41"/>
              <p:cNvGrpSpPr/>
              <p:nvPr/>
            </p:nvGrpSpPr>
            <p:grpSpPr>
              <a:xfrm>
                <a:off x="4088508" y="5635852"/>
                <a:ext cx="173080" cy="173080"/>
                <a:chOff x="6768665" y="6038214"/>
                <a:chExt cx="147968" cy="147968"/>
              </a:xfrm>
            </p:grpSpPr>
            <p:sp>
              <p:nvSpPr>
                <p:cNvPr id="1048990" name="Oval 45"/>
                <p:cNvSpPr/>
                <p:nvPr/>
              </p:nvSpPr>
              <p:spPr>
                <a:xfrm>
                  <a:off x="6768665" y="6038214"/>
                  <a:ext cx="147968"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991" name="Oval 46"/>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8992" name="Freeform: Shape 42"/>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048993" name="Rectangle: Rounded Corners 43"/>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994" name="Oval 44"/>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8995" name="Rounded Rectangle 51"/>
            <p:cNvSpPr/>
            <p:nvPr/>
          </p:nvSpPr>
          <p:spPr>
            <a:xfrm rot="3148397">
              <a:off x="8629839" y="1102251"/>
              <a:ext cx="227781" cy="304797"/>
            </a:xfrm>
            <a:prstGeom prst="roundRect">
              <a:avLst>
                <a:gd name="adj" fmla="val 50000"/>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048996" name="Rounded Rectangle 52"/>
            <p:cNvSpPr/>
            <p:nvPr/>
          </p:nvSpPr>
          <p:spPr>
            <a:xfrm rot="3148397">
              <a:off x="8649780" y="1320892"/>
              <a:ext cx="227781" cy="304797"/>
            </a:xfrm>
            <a:prstGeom prst="roundRect">
              <a:avLst>
                <a:gd name="adj" fmla="val 50000"/>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048997" name="Rounded Rectangle 53"/>
            <p:cNvSpPr/>
            <p:nvPr/>
          </p:nvSpPr>
          <p:spPr>
            <a:xfrm rot="3148397">
              <a:off x="8687025" y="1543513"/>
              <a:ext cx="215985" cy="260502"/>
            </a:xfrm>
            <a:prstGeom prst="roundRect">
              <a:avLst>
                <a:gd name="adj" fmla="val 50000"/>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sp>
        <p:nvSpPr>
          <p:cNvPr id="1048998" name="Freeform 19"/>
          <p:cNvSpPr>
            <a:spLocks noChangeAspect="1"/>
          </p:cNvSpPr>
          <p:nvPr/>
        </p:nvSpPr>
        <p:spPr>
          <a:xfrm>
            <a:off x="1170434" y="1973990"/>
            <a:ext cx="521208" cy="484926"/>
          </a:xfrm>
          <a:custGeom>
            <a:avLst/>
            <a:gdLst>
              <a:gd name="connsiteX0" fmla="*/ 600075 w 2286000"/>
              <a:gd name="connsiteY0" fmla="*/ 9525 h 2038350"/>
              <a:gd name="connsiteX1" fmla="*/ 857250 w 2286000"/>
              <a:gd name="connsiteY1" fmla="*/ 561975 h 2038350"/>
              <a:gd name="connsiteX2" fmla="*/ 676275 w 2286000"/>
              <a:gd name="connsiteY2" fmla="*/ 828675 h 2038350"/>
              <a:gd name="connsiteX3" fmla="*/ 1485900 w 2286000"/>
              <a:gd name="connsiteY3" fmla="*/ 1543050 h 2038350"/>
              <a:gd name="connsiteX4" fmla="*/ 1733550 w 2286000"/>
              <a:gd name="connsiteY4" fmla="*/ 1257300 h 2038350"/>
              <a:gd name="connsiteX5" fmla="*/ 2286000 w 2286000"/>
              <a:gd name="connsiteY5" fmla="*/ 1485900 h 2038350"/>
              <a:gd name="connsiteX6" fmla="*/ 2257425 w 2286000"/>
              <a:gd name="connsiteY6" fmla="*/ 1828800 h 2038350"/>
              <a:gd name="connsiteX7" fmla="*/ 1752600 w 2286000"/>
              <a:gd name="connsiteY7" fmla="*/ 2038350 h 2038350"/>
              <a:gd name="connsiteX8" fmla="*/ 0 w 2286000"/>
              <a:gd name="connsiteY8" fmla="*/ 542925 h 2038350"/>
              <a:gd name="connsiteX9" fmla="*/ 295275 w 2286000"/>
              <a:gd name="connsiteY9" fmla="*/ 0 h 2038350"/>
              <a:gd name="connsiteX10" fmla="*/ 600075 w 2286000"/>
              <a:gd name="connsiteY10" fmla="*/ 9525 h 2038350"/>
              <a:gd name="connsiteX0" fmla="*/ 600075 w 2286000"/>
              <a:gd name="connsiteY0" fmla="*/ 9525 h 2038350"/>
              <a:gd name="connsiteX1" fmla="*/ 857250 w 2286000"/>
              <a:gd name="connsiteY1" fmla="*/ 561975 h 2038350"/>
              <a:gd name="connsiteX2" fmla="*/ 676275 w 2286000"/>
              <a:gd name="connsiteY2" fmla="*/ 828675 h 2038350"/>
              <a:gd name="connsiteX3" fmla="*/ 1485900 w 2286000"/>
              <a:gd name="connsiteY3" fmla="*/ 1543050 h 2038350"/>
              <a:gd name="connsiteX4" fmla="*/ 1733550 w 2286000"/>
              <a:gd name="connsiteY4" fmla="*/ 1257300 h 2038350"/>
              <a:gd name="connsiteX5" fmla="*/ 2286000 w 2286000"/>
              <a:gd name="connsiteY5" fmla="*/ 1485900 h 2038350"/>
              <a:gd name="connsiteX6" fmla="*/ 2257425 w 2286000"/>
              <a:gd name="connsiteY6" fmla="*/ 1828800 h 2038350"/>
              <a:gd name="connsiteX7" fmla="*/ 1752600 w 2286000"/>
              <a:gd name="connsiteY7" fmla="*/ 2038350 h 2038350"/>
              <a:gd name="connsiteX8" fmla="*/ 0 w 2286000"/>
              <a:gd name="connsiteY8" fmla="*/ 542925 h 2038350"/>
              <a:gd name="connsiteX9" fmla="*/ 295275 w 2286000"/>
              <a:gd name="connsiteY9" fmla="*/ 0 h 2038350"/>
              <a:gd name="connsiteX10" fmla="*/ 600075 w 2286000"/>
              <a:gd name="connsiteY10" fmla="*/ 9525 h 2038350"/>
              <a:gd name="connsiteX0" fmla="*/ 468131 w 2154056"/>
              <a:gd name="connsiteY0" fmla="*/ 9525 h 2038350"/>
              <a:gd name="connsiteX1" fmla="*/ 725306 w 2154056"/>
              <a:gd name="connsiteY1" fmla="*/ 561975 h 2038350"/>
              <a:gd name="connsiteX2" fmla="*/ 544331 w 2154056"/>
              <a:gd name="connsiteY2" fmla="*/ 828675 h 2038350"/>
              <a:gd name="connsiteX3" fmla="*/ 1353956 w 2154056"/>
              <a:gd name="connsiteY3" fmla="*/ 1543050 h 2038350"/>
              <a:gd name="connsiteX4" fmla="*/ 1601606 w 2154056"/>
              <a:gd name="connsiteY4" fmla="*/ 1257300 h 2038350"/>
              <a:gd name="connsiteX5" fmla="*/ 2154056 w 2154056"/>
              <a:gd name="connsiteY5" fmla="*/ 1485900 h 2038350"/>
              <a:gd name="connsiteX6" fmla="*/ 2125481 w 2154056"/>
              <a:gd name="connsiteY6" fmla="*/ 1828800 h 2038350"/>
              <a:gd name="connsiteX7" fmla="*/ 1620656 w 2154056"/>
              <a:gd name="connsiteY7" fmla="*/ 2038350 h 2038350"/>
              <a:gd name="connsiteX8" fmla="*/ 0 w 2154056"/>
              <a:gd name="connsiteY8" fmla="*/ 521446 h 2038350"/>
              <a:gd name="connsiteX9" fmla="*/ 163331 w 2154056"/>
              <a:gd name="connsiteY9" fmla="*/ 0 h 2038350"/>
              <a:gd name="connsiteX10" fmla="*/ 468131 w 2154056"/>
              <a:gd name="connsiteY10" fmla="*/ 9525 h 2038350"/>
              <a:gd name="connsiteX0" fmla="*/ 514158 w 2200083"/>
              <a:gd name="connsiteY0" fmla="*/ 9525 h 2038350"/>
              <a:gd name="connsiteX1" fmla="*/ 771333 w 2200083"/>
              <a:gd name="connsiteY1" fmla="*/ 561975 h 2038350"/>
              <a:gd name="connsiteX2" fmla="*/ 590358 w 2200083"/>
              <a:gd name="connsiteY2" fmla="*/ 828675 h 2038350"/>
              <a:gd name="connsiteX3" fmla="*/ 1399983 w 2200083"/>
              <a:gd name="connsiteY3" fmla="*/ 1543050 h 2038350"/>
              <a:gd name="connsiteX4" fmla="*/ 1647633 w 2200083"/>
              <a:gd name="connsiteY4" fmla="*/ 1257300 h 2038350"/>
              <a:gd name="connsiteX5" fmla="*/ 2200083 w 2200083"/>
              <a:gd name="connsiteY5" fmla="*/ 1485900 h 2038350"/>
              <a:gd name="connsiteX6" fmla="*/ 2171508 w 2200083"/>
              <a:gd name="connsiteY6" fmla="*/ 1828800 h 2038350"/>
              <a:gd name="connsiteX7" fmla="*/ 1666683 w 2200083"/>
              <a:gd name="connsiteY7" fmla="*/ 2038350 h 2038350"/>
              <a:gd name="connsiteX8" fmla="*/ 0 w 2200083"/>
              <a:gd name="connsiteY8" fmla="*/ 576679 h 2038350"/>
              <a:gd name="connsiteX9" fmla="*/ 209358 w 2200083"/>
              <a:gd name="connsiteY9" fmla="*/ 0 h 2038350"/>
              <a:gd name="connsiteX10" fmla="*/ 514158 w 2200083"/>
              <a:gd name="connsiteY10" fmla="*/ 9525 h 2038350"/>
              <a:gd name="connsiteX0" fmla="*/ 514158 w 2200083"/>
              <a:gd name="connsiteY0" fmla="*/ 9525 h 2038350"/>
              <a:gd name="connsiteX1" fmla="*/ 771333 w 2200083"/>
              <a:gd name="connsiteY1" fmla="*/ 561975 h 2038350"/>
              <a:gd name="connsiteX2" fmla="*/ 590358 w 2200083"/>
              <a:gd name="connsiteY2" fmla="*/ 828675 h 2038350"/>
              <a:gd name="connsiteX3" fmla="*/ 1399983 w 2200083"/>
              <a:gd name="connsiteY3" fmla="*/ 1543050 h 2038350"/>
              <a:gd name="connsiteX4" fmla="*/ 1647633 w 2200083"/>
              <a:gd name="connsiteY4" fmla="*/ 1257300 h 2038350"/>
              <a:gd name="connsiteX5" fmla="*/ 2200083 w 2200083"/>
              <a:gd name="connsiteY5" fmla="*/ 1485900 h 2038350"/>
              <a:gd name="connsiteX6" fmla="*/ 2171508 w 2200083"/>
              <a:gd name="connsiteY6" fmla="*/ 1828800 h 2038350"/>
              <a:gd name="connsiteX7" fmla="*/ 1666683 w 2200083"/>
              <a:gd name="connsiteY7" fmla="*/ 2038350 h 2038350"/>
              <a:gd name="connsiteX8" fmla="*/ 0 w 2200083"/>
              <a:gd name="connsiteY8" fmla="*/ 576679 h 2038350"/>
              <a:gd name="connsiteX9" fmla="*/ 209358 w 2200083"/>
              <a:gd name="connsiteY9" fmla="*/ 0 h 2038350"/>
              <a:gd name="connsiteX10" fmla="*/ 514158 w 2200083"/>
              <a:gd name="connsiteY10" fmla="*/ 9525 h 2038350"/>
              <a:gd name="connsiteX0" fmla="*/ 517360 w 2203285"/>
              <a:gd name="connsiteY0" fmla="*/ 9525 h 2038350"/>
              <a:gd name="connsiteX1" fmla="*/ 774535 w 2203285"/>
              <a:gd name="connsiteY1" fmla="*/ 561975 h 2038350"/>
              <a:gd name="connsiteX2" fmla="*/ 593560 w 2203285"/>
              <a:gd name="connsiteY2" fmla="*/ 828675 h 2038350"/>
              <a:gd name="connsiteX3" fmla="*/ 1403185 w 2203285"/>
              <a:gd name="connsiteY3" fmla="*/ 1543050 h 2038350"/>
              <a:gd name="connsiteX4" fmla="*/ 1650835 w 2203285"/>
              <a:gd name="connsiteY4" fmla="*/ 1257300 h 2038350"/>
              <a:gd name="connsiteX5" fmla="*/ 2203285 w 2203285"/>
              <a:gd name="connsiteY5" fmla="*/ 1485900 h 2038350"/>
              <a:gd name="connsiteX6" fmla="*/ 2174710 w 2203285"/>
              <a:gd name="connsiteY6" fmla="*/ 1828800 h 2038350"/>
              <a:gd name="connsiteX7" fmla="*/ 1669885 w 2203285"/>
              <a:gd name="connsiteY7" fmla="*/ 2038350 h 2038350"/>
              <a:gd name="connsiteX8" fmla="*/ 3202 w 2203285"/>
              <a:gd name="connsiteY8" fmla="*/ 576679 h 2038350"/>
              <a:gd name="connsiteX9" fmla="*/ 212560 w 2203285"/>
              <a:gd name="connsiteY9" fmla="*/ 0 h 2038350"/>
              <a:gd name="connsiteX10" fmla="*/ 517360 w 2203285"/>
              <a:gd name="connsiteY10" fmla="*/ 9525 h 2038350"/>
              <a:gd name="connsiteX0" fmla="*/ 519716 w 2205641"/>
              <a:gd name="connsiteY0" fmla="*/ 9525 h 2038350"/>
              <a:gd name="connsiteX1" fmla="*/ 776891 w 2205641"/>
              <a:gd name="connsiteY1" fmla="*/ 561975 h 2038350"/>
              <a:gd name="connsiteX2" fmla="*/ 595916 w 2205641"/>
              <a:gd name="connsiteY2" fmla="*/ 828675 h 2038350"/>
              <a:gd name="connsiteX3" fmla="*/ 1405541 w 2205641"/>
              <a:gd name="connsiteY3" fmla="*/ 1543050 h 2038350"/>
              <a:gd name="connsiteX4" fmla="*/ 1653191 w 2205641"/>
              <a:gd name="connsiteY4" fmla="*/ 1257300 h 2038350"/>
              <a:gd name="connsiteX5" fmla="*/ 2205641 w 2205641"/>
              <a:gd name="connsiteY5" fmla="*/ 1485900 h 2038350"/>
              <a:gd name="connsiteX6" fmla="*/ 2177066 w 2205641"/>
              <a:gd name="connsiteY6" fmla="*/ 1828800 h 2038350"/>
              <a:gd name="connsiteX7" fmla="*/ 1672241 w 2205641"/>
              <a:gd name="connsiteY7" fmla="*/ 2038350 h 2038350"/>
              <a:gd name="connsiteX8" fmla="*/ 5558 w 2205641"/>
              <a:gd name="connsiteY8" fmla="*/ 576679 h 2038350"/>
              <a:gd name="connsiteX9" fmla="*/ 214916 w 2205641"/>
              <a:gd name="connsiteY9" fmla="*/ 0 h 2038350"/>
              <a:gd name="connsiteX10" fmla="*/ 519716 w 2205641"/>
              <a:gd name="connsiteY10" fmla="*/ 9525 h 2038350"/>
              <a:gd name="connsiteX0" fmla="*/ 519716 w 2205641"/>
              <a:gd name="connsiteY0" fmla="*/ 9525 h 2038350"/>
              <a:gd name="connsiteX1" fmla="*/ 776891 w 2205641"/>
              <a:gd name="connsiteY1" fmla="*/ 561975 h 2038350"/>
              <a:gd name="connsiteX2" fmla="*/ 595916 w 2205641"/>
              <a:gd name="connsiteY2" fmla="*/ 828675 h 2038350"/>
              <a:gd name="connsiteX3" fmla="*/ 1405541 w 2205641"/>
              <a:gd name="connsiteY3" fmla="*/ 1543050 h 2038350"/>
              <a:gd name="connsiteX4" fmla="*/ 1653191 w 2205641"/>
              <a:gd name="connsiteY4" fmla="*/ 1257300 h 2038350"/>
              <a:gd name="connsiteX5" fmla="*/ 2205641 w 2205641"/>
              <a:gd name="connsiteY5" fmla="*/ 1485900 h 2038350"/>
              <a:gd name="connsiteX6" fmla="*/ 2177066 w 2205641"/>
              <a:gd name="connsiteY6" fmla="*/ 1828800 h 2038350"/>
              <a:gd name="connsiteX7" fmla="*/ 1672241 w 2205641"/>
              <a:gd name="connsiteY7" fmla="*/ 2038350 h 2038350"/>
              <a:gd name="connsiteX8" fmla="*/ 5558 w 2205641"/>
              <a:gd name="connsiteY8" fmla="*/ 576679 h 2038350"/>
              <a:gd name="connsiteX9" fmla="*/ 214916 w 2205641"/>
              <a:gd name="connsiteY9" fmla="*/ 0 h 2038350"/>
              <a:gd name="connsiteX10" fmla="*/ 519716 w 2205641"/>
              <a:gd name="connsiteY10" fmla="*/ 9525 h 2038350"/>
              <a:gd name="connsiteX0" fmla="*/ 519716 w 2205641"/>
              <a:gd name="connsiteY0" fmla="*/ 9525 h 2038350"/>
              <a:gd name="connsiteX1" fmla="*/ 776891 w 2205641"/>
              <a:gd name="connsiteY1" fmla="*/ 561975 h 2038350"/>
              <a:gd name="connsiteX2" fmla="*/ 595916 w 2205641"/>
              <a:gd name="connsiteY2" fmla="*/ 828675 h 2038350"/>
              <a:gd name="connsiteX3" fmla="*/ 1405541 w 2205641"/>
              <a:gd name="connsiteY3" fmla="*/ 1543050 h 2038350"/>
              <a:gd name="connsiteX4" fmla="*/ 1653191 w 2205641"/>
              <a:gd name="connsiteY4" fmla="*/ 1257300 h 2038350"/>
              <a:gd name="connsiteX5" fmla="*/ 2205641 w 2205641"/>
              <a:gd name="connsiteY5" fmla="*/ 1485900 h 2038350"/>
              <a:gd name="connsiteX6" fmla="*/ 2177066 w 2205641"/>
              <a:gd name="connsiteY6" fmla="*/ 1828800 h 2038350"/>
              <a:gd name="connsiteX7" fmla="*/ 1672241 w 2205641"/>
              <a:gd name="connsiteY7" fmla="*/ 2038350 h 2038350"/>
              <a:gd name="connsiteX8" fmla="*/ 5558 w 2205641"/>
              <a:gd name="connsiteY8" fmla="*/ 576679 h 2038350"/>
              <a:gd name="connsiteX9" fmla="*/ 214916 w 2205641"/>
              <a:gd name="connsiteY9" fmla="*/ 0 h 2038350"/>
              <a:gd name="connsiteX10" fmla="*/ 519716 w 2205641"/>
              <a:gd name="connsiteY10" fmla="*/ 9525 h 2038350"/>
              <a:gd name="connsiteX0" fmla="*/ 519716 w 2205641"/>
              <a:gd name="connsiteY0" fmla="*/ 9525 h 2038350"/>
              <a:gd name="connsiteX1" fmla="*/ 776891 w 2205641"/>
              <a:gd name="connsiteY1" fmla="*/ 561975 h 2038350"/>
              <a:gd name="connsiteX2" fmla="*/ 595916 w 2205641"/>
              <a:gd name="connsiteY2" fmla="*/ 828675 h 2038350"/>
              <a:gd name="connsiteX3" fmla="*/ 1405541 w 2205641"/>
              <a:gd name="connsiteY3" fmla="*/ 1543050 h 2038350"/>
              <a:gd name="connsiteX4" fmla="*/ 1653191 w 2205641"/>
              <a:gd name="connsiteY4" fmla="*/ 1257300 h 2038350"/>
              <a:gd name="connsiteX5" fmla="*/ 2205641 w 2205641"/>
              <a:gd name="connsiteY5" fmla="*/ 1485900 h 2038350"/>
              <a:gd name="connsiteX6" fmla="*/ 2177066 w 2205641"/>
              <a:gd name="connsiteY6" fmla="*/ 1828800 h 2038350"/>
              <a:gd name="connsiteX7" fmla="*/ 1672241 w 2205641"/>
              <a:gd name="connsiteY7" fmla="*/ 2038350 h 2038350"/>
              <a:gd name="connsiteX8" fmla="*/ 5558 w 2205641"/>
              <a:gd name="connsiteY8" fmla="*/ 576679 h 2038350"/>
              <a:gd name="connsiteX9" fmla="*/ 214916 w 2205641"/>
              <a:gd name="connsiteY9" fmla="*/ 0 h 2038350"/>
              <a:gd name="connsiteX10" fmla="*/ 519716 w 2205641"/>
              <a:gd name="connsiteY10" fmla="*/ 9525 h 2038350"/>
              <a:gd name="connsiteX0" fmla="*/ 519716 w 2205641"/>
              <a:gd name="connsiteY0" fmla="*/ 9525 h 2038350"/>
              <a:gd name="connsiteX1" fmla="*/ 776891 w 2205641"/>
              <a:gd name="connsiteY1" fmla="*/ 561975 h 2038350"/>
              <a:gd name="connsiteX2" fmla="*/ 595916 w 2205641"/>
              <a:gd name="connsiteY2" fmla="*/ 828675 h 2038350"/>
              <a:gd name="connsiteX3" fmla="*/ 1405541 w 2205641"/>
              <a:gd name="connsiteY3" fmla="*/ 1543050 h 2038350"/>
              <a:gd name="connsiteX4" fmla="*/ 1653191 w 2205641"/>
              <a:gd name="connsiteY4" fmla="*/ 1257300 h 2038350"/>
              <a:gd name="connsiteX5" fmla="*/ 2205641 w 2205641"/>
              <a:gd name="connsiteY5" fmla="*/ 1485900 h 2038350"/>
              <a:gd name="connsiteX6" fmla="*/ 2177066 w 2205641"/>
              <a:gd name="connsiteY6" fmla="*/ 1828800 h 2038350"/>
              <a:gd name="connsiteX7" fmla="*/ 1672241 w 2205641"/>
              <a:gd name="connsiteY7" fmla="*/ 2038350 h 2038350"/>
              <a:gd name="connsiteX8" fmla="*/ 5558 w 2205641"/>
              <a:gd name="connsiteY8" fmla="*/ 576679 h 2038350"/>
              <a:gd name="connsiteX9" fmla="*/ 214916 w 2205641"/>
              <a:gd name="connsiteY9" fmla="*/ 0 h 2038350"/>
              <a:gd name="connsiteX10" fmla="*/ 519716 w 2205641"/>
              <a:gd name="connsiteY10" fmla="*/ 9525 h 2038350"/>
              <a:gd name="connsiteX0" fmla="*/ 519716 w 2205641"/>
              <a:gd name="connsiteY0" fmla="*/ 9525 h 2038350"/>
              <a:gd name="connsiteX1" fmla="*/ 776891 w 2205641"/>
              <a:gd name="connsiteY1" fmla="*/ 561975 h 2038350"/>
              <a:gd name="connsiteX2" fmla="*/ 595916 w 2205641"/>
              <a:gd name="connsiteY2" fmla="*/ 828675 h 2038350"/>
              <a:gd name="connsiteX3" fmla="*/ 1405541 w 2205641"/>
              <a:gd name="connsiteY3" fmla="*/ 1543050 h 2038350"/>
              <a:gd name="connsiteX4" fmla="*/ 1653191 w 2205641"/>
              <a:gd name="connsiteY4" fmla="*/ 1257300 h 2038350"/>
              <a:gd name="connsiteX5" fmla="*/ 2205641 w 2205641"/>
              <a:gd name="connsiteY5" fmla="*/ 1485900 h 2038350"/>
              <a:gd name="connsiteX6" fmla="*/ 2177066 w 2205641"/>
              <a:gd name="connsiteY6" fmla="*/ 1828800 h 2038350"/>
              <a:gd name="connsiteX7" fmla="*/ 1672241 w 2205641"/>
              <a:gd name="connsiteY7" fmla="*/ 2038350 h 2038350"/>
              <a:gd name="connsiteX8" fmla="*/ 5558 w 2205641"/>
              <a:gd name="connsiteY8" fmla="*/ 576679 h 2038350"/>
              <a:gd name="connsiteX9" fmla="*/ 214916 w 2205641"/>
              <a:gd name="connsiteY9" fmla="*/ 0 h 2038350"/>
              <a:gd name="connsiteX10" fmla="*/ 519716 w 2205641"/>
              <a:gd name="connsiteY10" fmla="*/ 9525 h 2038350"/>
              <a:gd name="connsiteX0" fmla="*/ 519716 w 2205641"/>
              <a:gd name="connsiteY0" fmla="*/ 9525 h 2038350"/>
              <a:gd name="connsiteX1" fmla="*/ 776891 w 2205641"/>
              <a:gd name="connsiteY1" fmla="*/ 561975 h 2038350"/>
              <a:gd name="connsiteX2" fmla="*/ 595916 w 2205641"/>
              <a:gd name="connsiteY2" fmla="*/ 828675 h 2038350"/>
              <a:gd name="connsiteX3" fmla="*/ 1405541 w 2205641"/>
              <a:gd name="connsiteY3" fmla="*/ 1543050 h 2038350"/>
              <a:gd name="connsiteX4" fmla="*/ 1653191 w 2205641"/>
              <a:gd name="connsiteY4" fmla="*/ 1257300 h 2038350"/>
              <a:gd name="connsiteX5" fmla="*/ 2205641 w 2205641"/>
              <a:gd name="connsiteY5" fmla="*/ 1485900 h 2038350"/>
              <a:gd name="connsiteX6" fmla="*/ 2177066 w 2205641"/>
              <a:gd name="connsiteY6" fmla="*/ 1828800 h 2038350"/>
              <a:gd name="connsiteX7" fmla="*/ 1672241 w 2205641"/>
              <a:gd name="connsiteY7" fmla="*/ 2038350 h 2038350"/>
              <a:gd name="connsiteX8" fmla="*/ 5558 w 2205641"/>
              <a:gd name="connsiteY8" fmla="*/ 576679 h 2038350"/>
              <a:gd name="connsiteX9" fmla="*/ 214916 w 2205641"/>
              <a:gd name="connsiteY9" fmla="*/ 0 h 2038350"/>
              <a:gd name="connsiteX10" fmla="*/ 519716 w 2205641"/>
              <a:gd name="connsiteY10" fmla="*/ 9525 h 2038350"/>
              <a:gd name="connsiteX0" fmla="*/ 519716 w 2205641"/>
              <a:gd name="connsiteY0" fmla="*/ 9525 h 2039504"/>
              <a:gd name="connsiteX1" fmla="*/ 776891 w 2205641"/>
              <a:gd name="connsiteY1" fmla="*/ 561975 h 2039504"/>
              <a:gd name="connsiteX2" fmla="*/ 595916 w 2205641"/>
              <a:gd name="connsiteY2" fmla="*/ 828675 h 2039504"/>
              <a:gd name="connsiteX3" fmla="*/ 1405541 w 2205641"/>
              <a:gd name="connsiteY3" fmla="*/ 1543050 h 2039504"/>
              <a:gd name="connsiteX4" fmla="*/ 1653191 w 2205641"/>
              <a:gd name="connsiteY4" fmla="*/ 1257300 h 2039504"/>
              <a:gd name="connsiteX5" fmla="*/ 2205641 w 2205641"/>
              <a:gd name="connsiteY5" fmla="*/ 1485900 h 2039504"/>
              <a:gd name="connsiteX6" fmla="*/ 2177066 w 2205641"/>
              <a:gd name="connsiteY6" fmla="*/ 1828800 h 2039504"/>
              <a:gd name="connsiteX7" fmla="*/ 1672241 w 2205641"/>
              <a:gd name="connsiteY7" fmla="*/ 2038350 h 2039504"/>
              <a:gd name="connsiteX8" fmla="*/ 5558 w 2205641"/>
              <a:gd name="connsiteY8" fmla="*/ 576679 h 2039504"/>
              <a:gd name="connsiteX9" fmla="*/ 214916 w 2205641"/>
              <a:gd name="connsiteY9" fmla="*/ 0 h 2039504"/>
              <a:gd name="connsiteX10" fmla="*/ 519716 w 2205641"/>
              <a:gd name="connsiteY10" fmla="*/ 9525 h 2039504"/>
              <a:gd name="connsiteX0" fmla="*/ 519716 w 2205641"/>
              <a:gd name="connsiteY0" fmla="*/ 9525 h 2039390"/>
              <a:gd name="connsiteX1" fmla="*/ 776891 w 2205641"/>
              <a:gd name="connsiteY1" fmla="*/ 561975 h 2039390"/>
              <a:gd name="connsiteX2" fmla="*/ 595916 w 2205641"/>
              <a:gd name="connsiteY2" fmla="*/ 828675 h 2039390"/>
              <a:gd name="connsiteX3" fmla="*/ 1405541 w 2205641"/>
              <a:gd name="connsiteY3" fmla="*/ 1543050 h 2039390"/>
              <a:gd name="connsiteX4" fmla="*/ 1653191 w 2205641"/>
              <a:gd name="connsiteY4" fmla="*/ 1257300 h 2039390"/>
              <a:gd name="connsiteX5" fmla="*/ 2205641 w 2205641"/>
              <a:gd name="connsiteY5" fmla="*/ 1485900 h 2039390"/>
              <a:gd name="connsiteX6" fmla="*/ 2164792 w 2205641"/>
              <a:gd name="connsiteY6" fmla="*/ 1810389 h 2039390"/>
              <a:gd name="connsiteX7" fmla="*/ 1672241 w 2205641"/>
              <a:gd name="connsiteY7" fmla="*/ 2038350 h 2039390"/>
              <a:gd name="connsiteX8" fmla="*/ 5558 w 2205641"/>
              <a:gd name="connsiteY8" fmla="*/ 576679 h 2039390"/>
              <a:gd name="connsiteX9" fmla="*/ 214916 w 2205641"/>
              <a:gd name="connsiteY9" fmla="*/ 0 h 2039390"/>
              <a:gd name="connsiteX10" fmla="*/ 519716 w 2205641"/>
              <a:gd name="connsiteY10" fmla="*/ 9525 h 2039390"/>
              <a:gd name="connsiteX0" fmla="*/ 519716 w 2205641"/>
              <a:gd name="connsiteY0" fmla="*/ 9525 h 2039547"/>
              <a:gd name="connsiteX1" fmla="*/ 776891 w 2205641"/>
              <a:gd name="connsiteY1" fmla="*/ 561975 h 2039547"/>
              <a:gd name="connsiteX2" fmla="*/ 595916 w 2205641"/>
              <a:gd name="connsiteY2" fmla="*/ 828675 h 2039547"/>
              <a:gd name="connsiteX3" fmla="*/ 1405541 w 2205641"/>
              <a:gd name="connsiteY3" fmla="*/ 1543050 h 2039547"/>
              <a:gd name="connsiteX4" fmla="*/ 1653191 w 2205641"/>
              <a:gd name="connsiteY4" fmla="*/ 1257300 h 2039547"/>
              <a:gd name="connsiteX5" fmla="*/ 2205641 w 2205641"/>
              <a:gd name="connsiteY5" fmla="*/ 1485900 h 2039547"/>
              <a:gd name="connsiteX6" fmla="*/ 2137175 w 2205641"/>
              <a:gd name="connsiteY6" fmla="*/ 1834937 h 2039547"/>
              <a:gd name="connsiteX7" fmla="*/ 1672241 w 2205641"/>
              <a:gd name="connsiteY7" fmla="*/ 2038350 h 2039547"/>
              <a:gd name="connsiteX8" fmla="*/ 5558 w 2205641"/>
              <a:gd name="connsiteY8" fmla="*/ 576679 h 2039547"/>
              <a:gd name="connsiteX9" fmla="*/ 214916 w 2205641"/>
              <a:gd name="connsiteY9" fmla="*/ 0 h 2039547"/>
              <a:gd name="connsiteX10" fmla="*/ 519716 w 2205641"/>
              <a:gd name="connsiteY10" fmla="*/ 9525 h 2039547"/>
              <a:gd name="connsiteX0" fmla="*/ 519716 w 2205641"/>
              <a:gd name="connsiteY0" fmla="*/ 9525 h 2039326"/>
              <a:gd name="connsiteX1" fmla="*/ 776891 w 2205641"/>
              <a:gd name="connsiteY1" fmla="*/ 561975 h 2039326"/>
              <a:gd name="connsiteX2" fmla="*/ 595916 w 2205641"/>
              <a:gd name="connsiteY2" fmla="*/ 828675 h 2039326"/>
              <a:gd name="connsiteX3" fmla="*/ 1405541 w 2205641"/>
              <a:gd name="connsiteY3" fmla="*/ 1543050 h 2039326"/>
              <a:gd name="connsiteX4" fmla="*/ 1653191 w 2205641"/>
              <a:gd name="connsiteY4" fmla="*/ 1257300 h 2039326"/>
              <a:gd name="connsiteX5" fmla="*/ 2205641 w 2205641"/>
              <a:gd name="connsiteY5" fmla="*/ 1485900 h 2039326"/>
              <a:gd name="connsiteX6" fmla="*/ 2170928 w 2205641"/>
              <a:gd name="connsiteY6" fmla="*/ 1798115 h 2039326"/>
              <a:gd name="connsiteX7" fmla="*/ 1672241 w 2205641"/>
              <a:gd name="connsiteY7" fmla="*/ 2038350 h 2039326"/>
              <a:gd name="connsiteX8" fmla="*/ 5558 w 2205641"/>
              <a:gd name="connsiteY8" fmla="*/ 576679 h 2039326"/>
              <a:gd name="connsiteX9" fmla="*/ 214916 w 2205641"/>
              <a:gd name="connsiteY9" fmla="*/ 0 h 2039326"/>
              <a:gd name="connsiteX10" fmla="*/ 519716 w 2205641"/>
              <a:gd name="connsiteY10" fmla="*/ 9525 h 2039326"/>
              <a:gd name="connsiteX0" fmla="*/ 519716 w 2205641"/>
              <a:gd name="connsiteY0" fmla="*/ 9525 h 2040651"/>
              <a:gd name="connsiteX1" fmla="*/ 776891 w 2205641"/>
              <a:gd name="connsiteY1" fmla="*/ 561975 h 2040651"/>
              <a:gd name="connsiteX2" fmla="*/ 595916 w 2205641"/>
              <a:gd name="connsiteY2" fmla="*/ 828675 h 2040651"/>
              <a:gd name="connsiteX3" fmla="*/ 1405541 w 2205641"/>
              <a:gd name="connsiteY3" fmla="*/ 1543050 h 2040651"/>
              <a:gd name="connsiteX4" fmla="*/ 1653191 w 2205641"/>
              <a:gd name="connsiteY4" fmla="*/ 1257300 h 2040651"/>
              <a:gd name="connsiteX5" fmla="*/ 2205641 w 2205641"/>
              <a:gd name="connsiteY5" fmla="*/ 1485900 h 2040651"/>
              <a:gd name="connsiteX6" fmla="*/ 2170928 w 2205641"/>
              <a:gd name="connsiteY6" fmla="*/ 1798115 h 2040651"/>
              <a:gd name="connsiteX7" fmla="*/ 1672241 w 2205641"/>
              <a:gd name="connsiteY7" fmla="*/ 2038350 h 2040651"/>
              <a:gd name="connsiteX8" fmla="*/ 5558 w 2205641"/>
              <a:gd name="connsiteY8" fmla="*/ 576679 h 2040651"/>
              <a:gd name="connsiteX9" fmla="*/ 214916 w 2205641"/>
              <a:gd name="connsiteY9" fmla="*/ 0 h 2040651"/>
              <a:gd name="connsiteX10" fmla="*/ 519716 w 2205641"/>
              <a:gd name="connsiteY10" fmla="*/ 9525 h 2040651"/>
              <a:gd name="connsiteX0" fmla="*/ 519716 w 2205641"/>
              <a:gd name="connsiteY0" fmla="*/ 9525 h 2040728"/>
              <a:gd name="connsiteX1" fmla="*/ 776891 w 2205641"/>
              <a:gd name="connsiteY1" fmla="*/ 561975 h 2040728"/>
              <a:gd name="connsiteX2" fmla="*/ 595916 w 2205641"/>
              <a:gd name="connsiteY2" fmla="*/ 828675 h 2040728"/>
              <a:gd name="connsiteX3" fmla="*/ 1405541 w 2205641"/>
              <a:gd name="connsiteY3" fmla="*/ 1543050 h 2040728"/>
              <a:gd name="connsiteX4" fmla="*/ 1653191 w 2205641"/>
              <a:gd name="connsiteY4" fmla="*/ 1257300 h 2040728"/>
              <a:gd name="connsiteX5" fmla="*/ 2205641 w 2205641"/>
              <a:gd name="connsiteY5" fmla="*/ 1485900 h 2040728"/>
              <a:gd name="connsiteX6" fmla="*/ 2170928 w 2205641"/>
              <a:gd name="connsiteY6" fmla="*/ 1798115 h 2040728"/>
              <a:gd name="connsiteX7" fmla="*/ 1672241 w 2205641"/>
              <a:gd name="connsiteY7" fmla="*/ 2038350 h 2040728"/>
              <a:gd name="connsiteX8" fmla="*/ 5558 w 2205641"/>
              <a:gd name="connsiteY8" fmla="*/ 576679 h 2040728"/>
              <a:gd name="connsiteX9" fmla="*/ 214916 w 2205641"/>
              <a:gd name="connsiteY9" fmla="*/ 0 h 2040728"/>
              <a:gd name="connsiteX10" fmla="*/ 519716 w 2205641"/>
              <a:gd name="connsiteY10" fmla="*/ 9525 h 2040728"/>
              <a:gd name="connsiteX0" fmla="*/ 519716 w 2205641"/>
              <a:gd name="connsiteY0" fmla="*/ 9525 h 2038357"/>
              <a:gd name="connsiteX1" fmla="*/ 776891 w 2205641"/>
              <a:gd name="connsiteY1" fmla="*/ 561975 h 2038357"/>
              <a:gd name="connsiteX2" fmla="*/ 595916 w 2205641"/>
              <a:gd name="connsiteY2" fmla="*/ 828675 h 2038357"/>
              <a:gd name="connsiteX3" fmla="*/ 1405541 w 2205641"/>
              <a:gd name="connsiteY3" fmla="*/ 1543050 h 2038357"/>
              <a:gd name="connsiteX4" fmla="*/ 1653191 w 2205641"/>
              <a:gd name="connsiteY4" fmla="*/ 1257300 h 2038357"/>
              <a:gd name="connsiteX5" fmla="*/ 2205641 w 2205641"/>
              <a:gd name="connsiteY5" fmla="*/ 1485900 h 2038357"/>
              <a:gd name="connsiteX6" fmla="*/ 2170928 w 2205641"/>
              <a:gd name="connsiteY6" fmla="*/ 1798115 h 2038357"/>
              <a:gd name="connsiteX7" fmla="*/ 1672241 w 2205641"/>
              <a:gd name="connsiteY7" fmla="*/ 2038350 h 2038357"/>
              <a:gd name="connsiteX8" fmla="*/ 5558 w 2205641"/>
              <a:gd name="connsiteY8" fmla="*/ 576679 h 2038357"/>
              <a:gd name="connsiteX9" fmla="*/ 214916 w 2205641"/>
              <a:gd name="connsiteY9" fmla="*/ 0 h 2038357"/>
              <a:gd name="connsiteX10" fmla="*/ 519716 w 2205641"/>
              <a:gd name="connsiteY10" fmla="*/ 9525 h 2038357"/>
              <a:gd name="connsiteX0" fmla="*/ 519716 w 2205641"/>
              <a:gd name="connsiteY0" fmla="*/ 9525 h 2038350"/>
              <a:gd name="connsiteX1" fmla="*/ 776891 w 2205641"/>
              <a:gd name="connsiteY1" fmla="*/ 561975 h 2038350"/>
              <a:gd name="connsiteX2" fmla="*/ 595916 w 2205641"/>
              <a:gd name="connsiteY2" fmla="*/ 828675 h 2038350"/>
              <a:gd name="connsiteX3" fmla="*/ 1405541 w 2205641"/>
              <a:gd name="connsiteY3" fmla="*/ 1543050 h 2038350"/>
              <a:gd name="connsiteX4" fmla="*/ 1653191 w 2205641"/>
              <a:gd name="connsiteY4" fmla="*/ 1257300 h 2038350"/>
              <a:gd name="connsiteX5" fmla="*/ 2205641 w 2205641"/>
              <a:gd name="connsiteY5" fmla="*/ 1485900 h 2038350"/>
              <a:gd name="connsiteX6" fmla="*/ 2170928 w 2205641"/>
              <a:gd name="connsiteY6" fmla="*/ 1798115 h 2038350"/>
              <a:gd name="connsiteX7" fmla="*/ 1672241 w 2205641"/>
              <a:gd name="connsiteY7" fmla="*/ 2038350 h 2038350"/>
              <a:gd name="connsiteX8" fmla="*/ 5558 w 2205641"/>
              <a:gd name="connsiteY8" fmla="*/ 576679 h 2038350"/>
              <a:gd name="connsiteX9" fmla="*/ 214916 w 2205641"/>
              <a:gd name="connsiteY9" fmla="*/ 0 h 2038350"/>
              <a:gd name="connsiteX10" fmla="*/ 519716 w 2205641"/>
              <a:gd name="connsiteY10" fmla="*/ 9525 h 2038350"/>
              <a:gd name="connsiteX0" fmla="*/ 519716 w 2210533"/>
              <a:gd name="connsiteY0" fmla="*/ 9525 h 2038350"/>
              <a:gd name="connsiteX1" fmla="*/ 776891 w 2210533"/>
              <a:gd name="connsiteY1" fmla="*/ 561975 h 2038350"/>
              <a:gd name="connsiteX2" fmla="*/ 595916 w 2210533"/>
              <a:gd name="connsiteY2" fmla="*/ 828675 h 2038350"/>
              <a:gd name="connsiteX3" fmla="*/ 1405541 w 2210533"/>
              <a:gd name="connsiteY3" fmla="*/ 1543050 h 2038350"/>
              <a:gd name="connsiteX4" fmla="*/ 1653191 w 2210533"/>
              <a:gd name="connsiteY4" fmla="*/ 1257300 h 2038350"/>
              <a:gd name="connsiteX5" fmla="*/ 2205641 w 2210533"/>
              <a:gd name="connsiteY5" fmla="*/ 1485900 h 2038350"/>
              <a:gd name="connsiteX6" fmla="*/ 2170928 w 2210533"/>
              <a:gd name="connsiteY6" fmla="*/ 1798115 h 2038350"/>
              <a:gd name="connsiteX7" fmla="*/ 1672241 w 2210533"/>
              <a:gd name="connsiteY7" fmla="*/ 2038350 h 2038350"/>
              <a:gd name="connsiteX8" fmla="*/ 5558 w 2210533"/>
              <a:gd name="connsiteY8" fmla="*/ 576679 h 2038350"/>
              <a:gd name="connsiteX9" fmla="*/ 214916 w 2210533"/>
              <a:gd name="connsiteY9" fmla="*/ 0 h 2038350"/>
              <a:gd name="connsiteX10" fmla="*/ 519716 w 2210533"/>
              <a:gd name="connsiteY10" fmla="*/ 9525 h 2038350"/>
              <a:gd name="connsiteX0" fmla="*/ 519716 w 2215210"/>
              <a:gd name="connsiteY0" fmla="*/ 9525 h 2038350"/>
              <a:gd name="connsiteX1" fmla="*/ 776891 w 2215210"/>
              <a:gd name="connsiteY1" fmla="*/ 561975 h 2038350"/>
              <a:gd name="connsiteX2" fmla="*/ 595916 w 2215210"/>
              <a:gd name="connsiteY2" fmla="*/ 828675 h 2038350"/>
              <a:gd name="connsiteX3" fmla="*/ 1405541 w 2215210"/>
              <a:gd name="connsiteY3" fmla="*/ 1543050 h 2038350"/>
              <a:gd name="connsiteX4" fmla="*/ 1653191 w 2215210"/>
              <a:gd name="connsiteY4" fmla="*/ 1257300 h 2038350"/>
              <a:gd name="connsiteX5" fmla="*/ 2205641 w 2215210"/>
              <a:gd name="connsiteY5" fmla="*/ 1485900 h 2038350"/>
              <a:gd name="connsiteX6" fmla="*/ 2170928 w 2215210"/>
              <a:gd name="connsiteY6" fmla="*/ 1798115 h 2038350"/>
              <a:gd name="connsiteX7" fmla="*/ 1672241 w 2215210"/>
              <a:gd name="connsiteY7" fmla="*/ 2038350 h 2038350"/>
              <a:gd name="connsiteX8" fmla="*/ 5558 w 2215210"/>
              <a:gd name="connsiteY8" fmla="*/ 576679 h 2038350"/>
              <a:gd name="connsiteX9" fmla="*/ 214916 w 2215210"/>
              <a:gd name="connsiteY9" fmla="*/ 0 h 2038350"/>
              <a:gd name="connsiteX10" fmla="*/ 519716 w 2215210"/>
              <a:gd name="connsiteY10" fmla="*/ 9525 h 2038350"/>
              <a:gd name="connsiteX0" fmla="*/ 519716 w 2216643"/>
              <a:gd name="connsiteY0" fmla="*/ 9525 h 2038350"/>
              <a:gd name="connsiteX1" fmla="*/ 776891 w 2216643"/>
              <a:gd name="connsiteY1" fmla="*/ 561975 h 2038350"/>
              <a:gd name="connsiteX2" fmla="*/ 595916 w 2216643"/>
              <a:gd name="connsiteY2" fmla="*/ 828675 h 2038350"/>
              <a:gd name="connsiteX3" fmla="*/ 1405541 w 2216643"/>
              <a:gd name="connsiteY3" fmla="*/ 1543050 h 2038350"/>
              <a:gd name="connsiteX4" fmla="*/ 1653191 w 2216643"/>
              <a:gd name="connsiteY4" fmla="*/ 1257300 h 2038350"/>
              <a:gd name="connsiteX5" fmla="*/ 2205641 w 2216643"/>
              <a:gd name="connsiteY5" fmla="*/ 1485900 h 2038350"/>
              <a:gd name="connsiteX6" fmla="*/ 2170928 w 2216643"/>
              <a:gd name="connsiteY6" fmla="*/ 1798115 h 2038350"/>
              <a:gd name="connsiteX7" fmla="*/ 1672241 w 2216643"/>
              <a:gd name="connsiteY7" fmla="*/ 2038350 h 2038350"/>
              <a:gd name="connsiteX8" fmla="*/ 5558 w 2216643"/>
              <a:gd name="connsiteY8" fmla="*/ 576679 h 2038350"/>
              <a:gd name="connsiteX9" fmla="*/ 214916 w 2216643"/>
              <a:gd name="connsiteY9" fmla="*/ 0 h 2038350"/>
              <a:gd name="connsiteX10" fmla="*/ 519716 w 2216643"/>
              <a:gd name="connsiteY10" fmla="*/ 9525 h 2038350"/>
              <a:gd name="connsiteX0" fmla="*/ 519716 w 2216643"/>
              <a:gd name="connsiteY0" fmla="*/ 9525 h 2038350"/>
              <a:gd name="connsiteX1" fmla="*/ 776891 w 2216643"/>
              <a:gd name="connsiteY1" fmla="*/ 561975 h 2038350"/>
              <a:gd name="connsiteX2" fmla="*/ 595916 w 2216643"/>
              <a:gd name="connsiteY2" fmla="*/ 828675 h 2038350"/>
              <a:gd name="connsiteX3" fmla="*/ 1405541 w 2216643"/>
              <a:gd name="connsiteY3" fmla="*/ 1543050 h 2038350"/>
              <a:gd name="connsiteX4" fmla="*/ 1653191 w 2216643"/>
              <a:gd name="connsiteY4" fmla="*/ 1257300 h 2038350"/>
              <a:gd name="connsiteX5" fmla="*/ 2205641 w 2216643"/>
              <a:gd name="connsiteY5" fmla="*/ 1485900 h 2038350"/>
              <a:gd name="connsiteX6" fmla="*/ 2170928 w 2216643"/>
              <a:gd name="connsiteY6" fmla="*/ 1798115 h 2038350"/>
              <a:gd name="connsiteX7" fmla="*/ 1672241 w 2216643"/>
              <a:gd name="connsiteY7" fmla="*/ 2038350 h 2038350"/>
              <a:gd name="connsiteX8" fmla="*/ 5558 w 2216643"/>
              <a:gd name="connsiteY8" fmla="*/ 576679 h 2038350"/>
              <a:gd name="connsiteX9" fmla="*/ 214916 w 2216643"/>
              <a:gd name="connsiteY9" fmla="*/ 0 h 2038350"/>
              <a:gd name="connsiteX10" fmla="*/ 519716 w 2216643"/>
              <a:gd name="connsiteY10" fmla="*/ 9525 h 2038350"/>
              <a:gd name="connsiteX0" fmla="*/ 519716 w 2216643"/>
              <a:gd name="connsiteY0" fmla="*/ 9525 h 2038350"/>
              <a:gd name="connsiteX1" fmla="*/ 776891 w 2216643"/>
              <a:gd name="connsiteY1" fmla="*/ 561975 h 2038350"/>
              <a:gd name="connsiteX2" fmla="*/ 595916 w 2216643"/>
              <a:gd name="connsiteY2" fmla="*/ 828675 h 2038350"/>
              <a:gd name="connsiteX3" fmla="*/ 1405541 w 2216643"/>
              <a:gd name="connsiteY3" fmla="*/ 1543050 h 2038350"/>
              <a:gd name="connsiteX4" fmla="*/ 1662397 w 2216643"/>
              <a:gd name="connsiteY4" fmla="*/ 1235821 h 2038350"/>
              <a:gd name="connsiteX5" fmla="*/ 2205641 w 2216643"/>
              <a:gd name="connsiteY5" fmla="*/ 1485900 h 2038350"/>
              <a:gd name="connsiteX6" fmla="*/ 2170928 w 2216643"/>
              <a:gd name="connsiteY6" fmla="*/ 1798115 h 2038350"/>
              <a:gd name="connsiteX7" fmla="*/ 1672241 w 2216643"/>
              <a:gd name="connsiteY7" fmla="*/ 2038350 h 2038350"/>
              <a:gd name="connsiteX8" fmla="*/ 5558 w 2216643"/>
              <a:gd name="connsiteY8" fmla="*/ 576679 h 2038350"/>
              <a:gd name="connsiteX9" fmla="*/ 214916 w 2216643"/>
              <a:gd name="connsiteY9" fmla="*/ 0 h 2038350"/>
              <a:gd name="connsiteX10" fmla="*/ 519716 w 2216643"/>
              <a:gd name="connsiteY10" fmla="*/ 9525 h 2038350"/>
              <a:gd name="connsiteX0" fmla="*/ 519716 w 2216643"/>
              <a:gd name="connsiteY0" fmla="*/ 9525 h 2038350"/>
              <a:gd name="connsiteX1" fmla="*/ 776891 w 2216643"/>
              <a:gd name="connsiteY1" fmla="*/ 561975 h 2038350"/>
              <a:gd name="connsiteX2" fmla="*/ 595916 w 2216643"/>
              <a:gd name="connsiteY2" fmla="*/ 828675 h 2038350"/>
              <a:gd name="connsiteX3" fmla="*/ 1405541 w 2216643"/>
              <a:gd name="connsiteY3" fmla="*/ 1543050 h 2038350"/>
              <a:gd name="connsiteX4" fmla="*/ 1662397 w 2216643"/>
              <a:gd name="connsiteY4" fmla="*/ 1235821 h 2038350"/>
              <a:gd name="connsiteX5" fmla="*/ 2205641 w 2216643"/>
              <a:gd name="connsiteY5" fmla="*/ 1485900 h 2038350"/>
              <a:gd name="connsiteX6" fmla="*/ 2170928 w 2216643"/>
              <a:gd name="connsiteY6" fmla="*/ 1798115 h 2038350"/>
              <a:gd name="connsiteX7" fmla="*/ 1672241 w 2216643"/>
              <a:gd name="connsiteY7" fmla="*/ 2038350 h 2038350"/>
              <a:gd name="connsiteX8" fmla="*/ 5558 w 2216643"/>
              <a:gd name="connsiteY8" fmla="*/ 576679 h 2038350"/>
              <a:gd name="connsiteX9" fmla="*/ 214916 w 2216643"/>
              <a:gd name="connsiteY9" fmla="*/ 0 h 2038350"/>
              <a:gd name="connsiteX10" fmla="*/ 519716 w 2216643"/>
              <a:gd name="connsiteY10" fmla="*/ 9525 h 2038350"/>
              <a:gd name="connsiteX0" fmla="*/ 519716 w 2216643"/>
              <a:gd name="connsiteY0" fmla="*/ 9525 h 2038350"/>
              <a:gd name="connsiteX1" fmla="*/ 776891 w 2216643"/>
              <a:gd name="connsiteY1" fmla="*/ 561975 h 2038350"/>
              <a:gd name="connsiteX2" fmla="*/ 595916 w 2216643"/>
              <a:gd name="connsiteY2" fmla="*/ 828675 h 2038350"/>
              <a:gd name="connsiteX3" fmla="*/ 1405541 w 2216643"/>
              <a:gd name="connsiteY3" fmla="*/ 1543050 h 2038350"/>
              <a:gd name="connsiteX4" fmla="*/ 1662397 w 2216643"/>
              <a:gd name="connsiteY4" fmla="*/ 1235821 h 2038350"/>
              <a:gd name="connsiteX5" fmla="*/ 2205641 w 2216643"/>
              <a:gd name="connsiteY5" fmla="*/ 1485900 h 2038350"/>
              <a:gd name="connsiteX6" fmla="*/ 2170928 w 2216643"/>
              <a:gd name="connsiteY6" fmla="*/ 1798115 h 2038350"/>
              <a:gd name="connsiteX7" fmla="*/ 1672241 w 2216643"/>
              <a:gd name="connsiteY7" fmla="*/ 2038350 h 2038350"/>
              <a:gd name="connsiteX8" fmla="*/ 5558 w 2216643"/>
              <a:gd name="connsiteY8" fmla="*/ 576679 h 2038350"/>
              <a:gd name="connsiteX9" fmla="*/ 214916 w 2216643"/>
              <a:gd name="connsiteY9" fmla="*/ 0 h 2038350"/>
              <a:gd name="connsiteX10" fmla="*/ 519716 w 2216643"/>
              <a:gd name="connsiteY10" fmla="*/ 9525 h 2038350"/>
              <a:gd name="connsiteX0" fmla="*/ 519716 w 2216643"/>
              <a:gd name="connsiteY0" fmla="*/ 9525 h 2038350"/>
              <a:gd name="connsiteX1" fmla="*/ 776891 w 2216643"/>
              <a:gd name="connsiteY1" fmla="*/ 561975 h 2038350"/>
              <a:gd name="connsiteX2" fmla="*/ 595916 w 2216643"/>
              <a:gd name="connsiteY2" fmla="*/ 828675 h 2038350"/>
              <a:gd name="connsiteX3" fmla="*/ 1405541 w 2216643"/>
              <a:gd name="connsiteY3" fmla="*/ 1543050 h 2038350"/>
              <a:gd name="connsiteX4" fmla="*/ 1662397 w 2216643"/>
              <a:gd name="connsiteY4" fmla="*/ 1235821 h 2038350"/>
              <a:gd name="connsiteX5" fmla="*/ 2205641 w 2216643"/>
              <a:gd name="connsiteY5" fmla="*/ 1485900 h 2038350"/>
              <a:gd name="connsiteX6" fmla="*/ 2170928 w 2216643"/>
              <a:gd name="connsiteY6" fmla="*/ 1798115 h 2038350"/>
              <a:gd name="connsiteX7" fmla="*/ 1672241 w 2216643"/>
              <a:gd name="connsiteY7" fmla="*/ 2038350 h 2038350"/>
              <a:gd name="connsiteX8" fmla="*/ 5558 w 2216643"/>
              <a:gd name="connsiteY8" fmla="*/ 576679 h 2038350"/>
              <a:gd name="connsiteX9" fmla="*/ 214916 w 2216643"/>
              <a:gd name="connsiteY9" fmla="*/ 0 h 2038350"/>
              <a:gd name="connsiteX10" fmla="*/ 519716 w 2216643"/>
              <a:gd name="connsiteY10" fmla="*/ 9525 h 2038350"/>
              <a:gd name="connsiteX0" fmla="*/ 519716 w 2216643"/>
              <a:gd name="connsiteY0" fmla="*/ 9525 h 2038350"/>
              <a:gd name="connsiteX1" fmla="*/ 776891 w 2216643"/>
              <a:gd name="connsiteY1" fmla="*/ 561975 h 2038350"/>
              <a:gd name="connsiteX2" fmla="*/ 595916 w 2216643"/>
              <a:gd name="connsiteY2" fmla="*/ 828675 h 2038350"/>
              <a:gd name="connsiteX3" fmla="*/ 1405541 w 2216643"/>
              <a:gd name="connsiteY3" fmla="*/ 1543050 h 2038350"/>
              <a:gd name="connsiteX4" fmla="*/ 1662397 w 2216643"/>
              <a:gd name="connsiteY4" fmla="*/ 1235821 h 2038350"/>
              <a:gd name="connsiteX5" fmla="*/ 2205641 w 2216643"/>
              <a:gd name="connsiteY5" fmla="*/ 1485900 h 2038350"/>
              <a:gd name="connsiteX6" fmla="*/ 2170928 w 2216643"/>
              <a:gd name="connsiteY6" fmla="*/ 1798115 h 2038350"/>
              <a:gd name="connsiteX7" fmla="*/ 1672241 w 2216643"/>
              <a:gd name="connsiteY7" fmla="*/ 2038350 h 2038350"/>
              <a:gd name="connsiteX8" fmla="*/ 5558 w 2216643"/>
              <a:gd name="connsiteY8" fmla="*/ 576679 h 2038350"/>
              <a:gd name="connsiteX9" fmla="*/ 214916 w 2216643"/>
              <a:gd name="connsiteY9" fmla="*/ 0 h 2038350"/>
              <a:gd name="connsiteX10" fmla="*/ 519716 w 2216643"/>
              <a:gd name="connsiteY10" fmla="*/ 9525 h 2038350"/>
              <a:gd name="connsiteX0" fmla="*/ 519716 w 2216643"/>
              <a:gd name="connsiteY0" fmla="*/ 9525 h 2038350"/>
              <a:gd name="connsiteX1" fmla="*/ 776891 w 2216643"/>
              <a:gd name="connsiteY1" fmla="*/ 561975 h 2038350"/>
              <a:gd name="connsiteX2" fmla="*/ 595916 w 2216643"/>
              <a:gd name="connsiteY2" fmla="*/ 828675 h 2038350"/>
              <a:gd name="connsiteX3" fmla="*/ 1405541 w 2216643"/>
              <a:gd name="connsiteY3" fmla="*/ 1543050 h 2038350"/>
              <a:gd name="connsiteX4" fmla="*/ 1662397 w 2216643"/>
              <a:gd name="connsiteY4" fmla="*/ 1235821 h 2038350"/>
              <a:gd name="connsiteX5" fmla="*/ 2205641 w 2216643"/>
              <a:gd name="connsiteY5" fmla="*/ 1485900 h 2038350"/>
              <a:gd name="connsiteX6" fmla="*/ 2170928 w 2216643"/>
              <a:gd name="connsiteY6" fmla="*/ 1798115 h 2038350"/>
              <a:gd name="connsiteX7" fmla="*/ 1672241 w 2216643"/>
              <a:gd name="connsiteY7" fmla="*/ 2038350 h 2038350"/>
              <a:gd name="connsiteX8" fmla="*/ 5558 w 2216643"/>
              <a:gd name="connsiteY8" fmla="*/ 576679 h 2038350"/>
              <a:gd name="connsiteX9" fmla="*/ 214916 w 2216643"/>
              <a:gd name="connsiteY9" fmla="*/ 0 h 2038350"/>
              <a:gd name="connsiteX10" fmla="*/ 519716 w 2216643"/>
              <a:gd name="connsiteY10" fmla="*/ 9525 h 2038350"/>
              <a:gd name="connsiteX0" fmla="*/ 519716 w 2216643"/>
              <a:gd name="connsiteY0" fmla="*/ 9525 h 2038350"/>
              <a:gd name="connsiteX1" fmla="*/ 776891 w 2216643"/>
              <a:gd name="connsiteY1" fmla="*/ 561975 h 2038350"/>
              <a:gd name="connsiteX2" fmla="*/ 595916 w 2216643"/>
              <a:gd name="connsiteY2" fmla="*/ 828675 h 2038350"/>
              <a:gd name="connsiteX3" fmla="*/ 1405541 w 2216643"/>
              <a:gd name="connsiteY3" fmla="*/ 1543050 h 2038350"/>
              <a:gd name="connsiteX4" fmla="*/ 1662397 w 2216643"/>
              <a:gd name="connsiteY4" fmla="*/ 1235821 h 2038350"/>
              <a:gd name="connsiteX5" fmla="*/ 2205641 w 2216643"/>
              <a:gd name="connsiteY5" fmla="*/ 1485900 h 2038350"/>
              <a:gd name="connsiteX6" fmla="*/ 2170928 w 2216643"/>
              <a:gd name="connsiteY6" fmla="*/ 1798115 h 2038350"/>
              <a:gd name="connsiteX7" fmla="*/ 1672241 w 2216643"/>
              <a:gd name="connsiteY7" fmla="*/ 2038350 h 2038350"/>
              <a:gd name="connsiteX8" fmla="*/ 5558 w 2216643"/>
              <a:gd name="connsiteY8" fmla="*/ 576679 h 2038350"/>
              <a:gd name="connsiteX9" fmla="*/ 214916 w 2216643"/>
              <a:gd name="connsiteY9" fmla="*/ 0 h 2038350"/>
              <a:gd name="connsiteX10" fmla="*/ 519716 w 2216643"/>
              <a:gd name="connsiteY10" fmla="*/ 9525 h 2038350"/>
              <a:gd name="connsiteX0" fmla="*/ 519716 w 2216643"/>
              <a:gd name="connsiteY0" fmla="*/ 9525 h 2038350"/>
              <a:gd name="connsiteX1" fmla="*/ 776891 w 2216643"/>
              <a:gd name="connsiteY1" fmla="*/ 561975 h 2038350"/>
              <a:gd name="connsiteX2" fmla="*/ 595916 w 2216643"/>
              <a:gd name="connsiteY2" fmla="*/ 828675 h 2038350"/>
              <a:gd name="connsiteX3" fmla="*/ 1405541 w 2216643"/>
              <a:gd name="connsiteY3" fmla="*/ 1543050 h 2038350"/>
              <a:gd name="connsiteX4" fmla="*/ 1662397 w 2216643"/>
              <a:gd name="connsiteY4" fmla="*/ 1235821 h 2038350"/>
              <a:gd name="connsiteX5" fmla="*/ 2205641 w 2216643"/>
              <a:gd name="connsiteY5" fmla="*/ 1485900 h 2038350"/>
              <a:gd name="connsiteX6" fmla="*/ 2170928 w 2216643"/>
              <a:gd name="connsiteY6" fmla="*/ 1798115 h 2038350"/>
              <a:gd name="connsiteX7" fmla="*/ 1672241 w 2216643"/>
              <a:gd name="connsiteY7" fmla="*/ 2038350 h 2038350"/>
              <a:gd name="connsiteX8" fmla="*/ 5558 w 2216643"/>
              <a:gd name="connsiteY8" fmla="*/ 576679 h 2038350"/>
              <a:gd name="connsiteX9" fmla="*/ 214916 w 2216643"/>
              <a:gd name="connsiteY9" fmla="*/ 0 h 2038350"/>
              <a:gd name="connsiteX10" fmla="*/ 519716 w 2216643"/>
              <a:gd name="connsiteY10" fmla="*/ 9525 h 2038350"/>
              <a:gd name="connsiteX0" fmla="*/ 519716 w 2216643"/>
              <a:gd name="connsiteY0" fmla="*/ 9525 h 2038350"/>
              <a:gd name="connsiteX1" fmla="*/ 776891 w 2216643"/>
              <a:gd name="connsiteY1" fmla="*/ 561975 h 2038350"/>
              <a:gd name="connsiteX2" fmla="*/ 595916 w 2216643"/>
              <a:gd name="connsiteY2" fmla="*/ 828675 h 2038350"/>
              <a:gd name="connsiteX3" fmla="*/ 1405541 w 2216643"/>
              <a:gd name="connsiteY3" fmla="*/ 1543050 h 2038350"/>
              <a:gd name="connsiteX4" fmla="*/ 1662397 w 2216643"/>
              <a:gd name="connsiteY4" fmla="*/ 1235821 h 2038350"/>
              <a:gd name="connsiteX5" fmla="*/ 2205641 w 2216643"/>
              <a:gd name="connsiteY5" fmla="*/ 1485900 h 2038350"/>
              <a:gd name="connsiteX6" fmla="*/ 2170928 w 2216643"/>
              <a:gd name="connsiteY6" fmla="*/ 1798115 h 2038350"/>
              <a:gd name="connsiteX7" fmla="*/ 1672241 w 2216643"/>
              <a:gd name="connsiteY7" fmla="*/ 2038350 h 2038350"/>
              <a:gd name="connsiteX8" fmla="*/ 5558 w 2216643"/>
              <a:gd name="connsiteY8" fmla="*/ 576679 h 2038350"/>
              <a:gd name="connsiteX9" fmla="*/ 214916 w 2216643"/>
              <a:gd name="connsiteY9" fmla="*/ 0 h 2038350"/>
              <a:gd name="connsiteX10" fmla="*/ 519716 w 2216643"/>
              <a:gd name="connsiteY10" fmla="*/ 9525 h 2038350"/>
              <a:gd name="connsiteX0" fmla="*/ 519716 w 2216643"/>
              <a:gd name="connsiteY0" fmla="*/ 9525 h 2038350"/>
              <a:gd name="connsiteX1" fmla="*/ 776891 w 2216643"/>
              <a:gd name="connsiteY1" fmla="*/ 561975 h 2038350"/>
              <a:gd name="connsiteX2" fmla="*/ 595916 w 2216643"/>
              <a:gd name="connsiteY2" fmla="*/ 828675 h 2038350"/>
              <a:gd name="connsiteX3" fmla="*/ 1405541 w 2216643"/>
              <a:gd name="connsiteY3" fmla="*/ 1543050 h 2038350"/>
              <a:gd name="connsiteX4" fmla="*/ 1662397 w 2216643"/>
              <a:gd name="connsiteY4" fmla="*/ 1235821 h 2038350"/>
              <a:gd name="connsiteX5" fmla="*/ 2205641 w 2216643"/>
              <a:gd name="connsiteY5" fmla="*/ 1485900 h 2038350"/>
              <a:gd name="connsiteX6" fmla="*/ 2170928 w 2216643"/>
              <a:gd name="connsiteY6" fmla="*/ 1798115 h 2038350"/>
              <a:gd name="connsiteX7" fmla="*/ 1672241 w 2216643"/>
              <a:gd name="connsiteY7" fmla="*/ 2038350 h 2038350"/>
              <a:gd name="connsiteX8" fmla="*/ 5558 w 2216643"/>
              <a:gd name="connsiteY8" fmla="*/ 576679 h 2038350"/>
              <a:gd name="connsiteX9" fmla="*/ 214916 w 2216643"/>
              <a:gd name="connsiteY9" fmla="*/ 0 h 2038350"/>
              <a:gd name="connsiteX10" fmla="*/ 519716 w 2216643"/>
              <a:gd name="connsiteY10" fmla="*/ 9525 h 2038350"/>
              <a:gd name="connsiteX0" fmla="*/ 519716 w 2216643"/>
              <a:gd name="connsiteY0" fmla="*/ 9525 h 2038350"/>
              <a:gd name="connsiteX1" fmla="*/ 776891 w 2216643"/>
              <a:gd name="connsiteY1" fmla="*/ 561975 h 2038350"/>
              <a:gd name="connsiteX2" fmla="*/ 595916 w 2216643"/>
              <a:gd name="connsiteY2" fmla="*/ 828675 h 2038350"/>
              <a:gd name="connsiteX3" fmla="*/ 1405541 w 2216643"/>
              <a:gd name="connsiteY3" fmla="*/ 1543050 h 2038350"/>
              <a:gd name="connsiteX4" fmla="*/ 1662397 w 2216643"/>
              <a:gd name="connsiteY4" fmla="*/ 1235821 h 2038350"/>
              <a:gd name="connsiteX5" fmla="*/ 2205641 w 2216643"/>
              <a:gd name="connsiteY5" fmla="*/ 1485900 h 2038350"/>
              <a:gd name="connsiteX6" fmla="*/ 2170928 w 2216643"/>
              <a:gd name="connsiteY6" fmla="*/ 1798115 h 2038350"/>
              <a:gd name="connsiteX7" fmla="*/ 1672241 w 2216643"/>
              <a:gd name="connsiteY7" fmla="*/ 2038350 h 2038350"/>
              <a:gd name="connsiteX8" fmla="*/ 5558 w 2216643"/>
              <a:gd name="connsiteY8" fmla="*/ 576679 h 2038350"/>
              <a:gd name="connsiteX9" fmla="*/ 214916 w 2216643"/>
              <a:gd name="connsiteY9" fmla="*/ 0 h 2038350"/>
              <a:gd name="connsiteX10" fmla="*/ 519716 w 2216643"/>
              <a:gd name="connsiteY10" fmla="*/ 9525 h 2038350"/>
              <a:gd name="connsiteX0" fmla="*/ 519716 w 2216643"/>
              <a:gd name="connsiteY0" fmla="*/ 9525 h 2038350"/>
              <a:gd name="connsiteX1" fmla="*/ 776891 w 2216643"/>
              <a:gd name="connsiteY1" fmla="*/ 561975 h 2038350"/>
              <a:gd name="connsiteX2" fmla="*/ 595916 w 2216643"/>
              <a:gd name="connsiteY2" fmla="*/ 828675 h 2038350"/>
              <a:gd name="connsiteX3" fmla="*/ 1405541 w 2216643"/>
              <a:gd name="connsiteY3" fmla="*/ 1543050 h 2038350"/>
              <a:gd name="connsiteX4" fmla="*/ 1662397 w 2216643"/>
              <a:gd name="connsiteY4" fmla="*/ 1235821 h 2038350"/>
              <a:gd name="connsiteX5" fmla="*/ 2205641 w 2216643"/>
              <a:gd name="connsiteY5" fmla="*/ 1485900 h 2038350"/>
              <a:gd name="connsiteX6" fmla="*/ 2170928 w 2216643"/>
              <a:gd name="connsiteY6" fmla="*/ 1798115 h 2038350"/>
              <a:gd name="connsiteX7" fmla="*/ 1672241 w 2216643"/>
              <a:gd name="connsiteY7" fmla="*/ 2038350 h 2038350"/>
              <a:gd name="connsiteX8" fmla="*/ 5558 w 2216643"/>
              <a:gd name="connsiteY8" fmla="*/ 576679 h 2038350"/>
              <a:gd name="connsiteX9" fmla="*/ 214916 w 2216643"/>
              <a:gd name="connsiteY9" fmla="*/ 0 h 2038350"/>
              <a:gd name="connsiteX10" fmla="*/ 519716 w 2216643"/>
              <a:gd name="connsiteY10" fmla="*/ 9525 h 2038350"/>
              <a:gd name="connsiteX0" fmla="*/ 519716 w 2216643"/>
              <a:gd name="connsiteY0" fmla="*/ 9525 h 2038350"/>
              <a:gd name="connsiteX1" fmla="*/ 776891 w 2216643"/>
              <a:gd name="connsiteY1" fmla="*/ 561975 h 2038350"/>
              <a:gd name="connsiteX2" fmla="*/ 595916 w 2216643"/>
              <a:gd name="connsiteY2" fmla="*/ 828675 h 2038350"/>
              <a:gd name="connsiteX3" fmla="*/ 1405541 w 2216643"/>
              <a:gd name="connsiteY3" fmla="*/ 1543050 h 2038350"/>
              <a:gd name="connsiteX4" fmla="*/ 1662397 w 2216643"/>
              <a:gd name="connsiteY4" fmla="*/ 1235821 h 2038350"/>
              <a:gd name="connsiteX5" fmla="*/ 2205641 w 2216643"/>
              <a:gd name="connsiteY5" fmla="*/ 1485900 h 2038350"/>
              <a:gd name="connsiteX6" fmla="*/ 2170928 w 2216643"/>
              <a:gd name="connsiteY6" fmla="*/ 1798115 h 2038350"/>
              <a:gd name="connsiteX7" fmla="*/ 1672241 w 2216643"/>
              <a:gd name="connsiteY7" fmla="*/ 2038350 h 2038350"/>
              <a:gd name="connsiteX8" fmla="*/ 5558 w 2216643"/>
              <a:gd name="connsiteY8" fmla="*/ 576679 h 2038350"/>
              <a:gd name="connsiteX9" fmla="*/ 214916 w 2216643"/>
              <a:gd name="connsiteY9" fmla="*/ 0 h 2038350"/>
              <a:gd name="connsiteX10" fmla="*/ 519716 w 2216643"/>
              <a:gd name="connsiteY10" fmla="*/ 9525 h 2038350"/>
              <a:gd name="connsiteX0" fmla="*/ 519716 w 2216643"/>
              <a:gd name="connsiteY0" fmla="*/ 9525 h 2038350"/>
              <a:gd name="connsiteX1" fmla="*/ 776891 w 2216643"/>
              <a:gd name="connsiteY1" fmla="*/ 561975 h 2038350"/>
              <a:gd name="connsiteX2" fmla="*/ 568300 w 2216643"/>
              <a:gd name="connsiteY2" fmla="*/ 794922 h 2038350"/>
              <a:gd name="connsiteX3" fmla="*/ 1405541 w 2216643"/>
              <a:gd name="connsiteY3" fmla="*/ 1543050 h 2038350"/>
              <a:gd name="connsiteX4" fmla="*/ 1662397 w 2216643"/>
              <a:gd name="connsiteY4" fmla="*/ 1235821 h 2038350"/>
              <a:gd name="connsiteX5" fmla="*/ 2205641 w 2216643"/>
              <a:gd name="connsiteY5" fmla="*/ 1485900 h 2038350"/>
              <a:gd name="connsiteX6" fmla="*/ 2170928 w 2216643"/>
              <a:gd name="connsiteY6" fmla="*/ 1798115 h 2038350"/>
              <a:gd name="connsiteX7" fmla="*/ 1672241 w 2216643"/>
              <a:gd name="connsiteY7" fmla="*/ 2038350 h 2038350"/>
              <a:gd name="connsiteX8" fmla="*/ 5558 w 2216643"/>
              <a:gd name="connsiteY8" fmla="*/ 576679 h 2038350"/>
              <a:gd name="connsiteX9" fmla="*/ 214916 w 2216643"/>
              <a:gd name="connsiteY9" fmla="*/ 0 h 2038350"/>
              <a:gd name="connsiteX10" fmla="*/ 519716 w 2216643"/>
              <a:gd name="connsiteY10" fmla="*/ 9525 h 2038350"/>
              <a:gd name="connsiteX0" fmla="*/ 519716 w 2216643"/>
              <a:gd name="connsiteY0" fmla="*/ 9525 h 2038350"/>
              <a:gd name="connsiteX1" fmla="*/ 776891 w 2216643"/>
              <a:gd name="connsiteY1" fmla="*/ 561975 h 2038350"/>
              <a:gd name="connsiteX2" fmla="*/ 525342 w 2216643"/>
              <a:gd name="connsiteY2" fmla="*/ 767306 h 2038350"/>
              <a:gd name="connsiteX3" fmla="*/ 1405541 w 2216643"/>
              <a:gd name="connsiteY3" fmla="*/ 1543050 h 2038350"/>
              <a:gd name="connsiteX4" fmla="*/ 1662397 w 2216643"/>
              <a:gd name="connsiteY4" fmla="*/ 1235821 h 2038350"/>
              <a:gd name="connsiteX5" fmla="*/ 2205641 w 2216643"/>
              <a:gd name="connsiteY5" fmla="*/ 1485900 h 2038350"/>
              <a:gd name="connsiteX6" fmla="*/ 2170928 w 2216643"/>
              <a:gd name="connsiteY6" fmla="*/ 1798115 h 2038350"/>
              <a:gd name="connsiteX7" fmla="*/ 1672241 w 2216643"/>
              <a:gd name="connsiteY7" fmla="*/ 2038350 h 2038350"/>
              <a:gd name="connsiteX8" fmla="*/ 5558 w 2216643"/>
              <a:gd name="connsiteY8" fmla="*/ 576679 h 2038350"/>
              <a:gd name="connsiteX9" fmla="*/ 214916 w 2216643"/>
              <a:gd name="connsiteY9" fmla="*/ 0 h 2038350"/>
              <a:gd name="connsiteX10" fmla="*/ 519716 w 2216643"/>
              <a:gd name="connsiteY10" fmla="*/ 9525 h 2038350"/>
              <a:gd name="connsiteX0" fmla="*/ 519716 w 2216643"/>
              <a:gd name="connsiteY0" fmla="*/ 9525 h 2038350"/>
              <a:gd name="connsiteX1" fmla="*/ 776891 w 2216643"/>
              <a:gd name="connsiteY1" fmla="*/ 561975 h 2038350"/>
              <a:gd name="connsiteX2" fmla="*/ 559095 w 2216643"/>
              <a:gd name="connsiteY2" fmla="*/ 801059 h 2038350"/>
              <a:gd name="connsiteX3" fmla="*/ 1405541 w 2216643"/>
              <a:gd name="connsiteY3" fmla="*/ 1543050 h 2038350"/>
              <a:gd name="connsiteX4" fmla="*/ 1662397 w 2216643"/>
              <a:gd name="connsiteY4" fmla="*/ 1235821 h 2038350"/>
              <a:gd name="connsiteX5" fmla="*/ 2205641 w 2216643"/>
              <a:gd name="connsiteY5" fmla="*/ 1485900 h 2038350"/>
              <a:gd name="connsiteX6" fmla="*/ 2170928 w 2216643"/>
              <a:gd name="connsiteY6" fmla="*/ 1798115 h 2038350"/>
              <a:gd name="connsiteX7" fmla="*/ 1672241 w 2216643"/>
              <a:gd name="connsiteY7" fmla="*/ 2038350 h 2038350"/>
              <a:gd name="connsiteX8" fmla="*/ 5558 w 2216643"/>
              <a:gd name="connsiteY8" fmla="*/ 576679 h 2038350"/>
              <a:gd name="connsiteX9" fmla="*/ 214916 w 2216643"/>
              <a:gd name="connsiteY9" fmla="*/ 0 h 2038350"/>
              <a:gd name="connsiteX10" fmla="*/ 519716 w 2216643"/>
              <a:gd name="connsiteY10" fmla="*/ 9525 h 2038350"/>
              <a:gd name="connsiteX0" fmla="*/ 519716 w 2216643"/>
              <a:gd name="connsiteY0" fmla="*/ 9525 h 2038350"/>
              <a:gd name="connsiteX1" fmla="*/ 776891 w 2216643"/>
              <a:gd name="connsiteY1" fmla="*/ 561975 h 2038350"/>
              <a:gd name="connsiteX2" fmla="*/ 559095 w 2216643"/>
              <a:gd name="connsiteY2" fmla="*/ 801059 h 2038350"/>
              <a:gd name="connsiteX3" fmla="*/ 1405541 w 2216643"/>
              <a:gd name="connsiteY3" fmla="*/ 1543050 h 2038350"/>
              <a:gd name="connsiteX4" fmla="*/ 1662397 w 2216643"/>
              <a:gd name="connsiteY4" fmla="*/ 1235821 h 2038350"/>
              <a:gd name="connsiteX5" fmla="*/ 2205641 w 2216643"/>
              <a:gd name="connsiteY5" fmla="*/ 1485900 h 2038350"/>
              <a:gd name="connsiteX6" fmla="*/ 2170928 w 2216643"/>
              <a:gd name="connsiteY6" fmla="*/ 1798115 h 2038350"/>
              <a:gd name="connsiteX7" fmla="*/ 1672241 w 2216643"/>
              <a:gd name="connsiteY7" fmla="*/ 2038350 h 2038350"/>
              <a:gd name="connsiteX8" fmla="*/ 5558 w 2216643"/>
              <a:gd name="connsiteY8" fmla="*/ 576679 h 2038350"/>
              <a:gd name="connsiteX9" fmla="*/ 214916 w 2216643"/>
              <a:gd name="connsiteY9" fmla="*/ 0 h 2038350"/>
              <a:gd name="connsiteX10" fmla="*/ 519716 w 2216643"/>
              <a:gd name="connsiteY10" fmla="*/ 9525 h 2038350"/>
              <a:gd name="connsiteX0" fmla="*/ 519716 w 2216643"/>
              <a:gd name="connsiteY0" fmla="*/ 9525 h 2038350"/>
              <a:gd name="connsiteX1" fmla="*/ 776891 w 2216643"/>
              <a:gd name="connsiteY1" fmla="*/ 561975 h 2038350"/>
              <a:gd name="connsiteX2" fmla="*/ 559095 w 2216643"/>
              <a:gd name="connsiteY2" fmla="*/ 801059 h 2038350"/>
              <a:gd name="connsiteX3" fmla="*/ 1405541 w 2216643"/>
              <a:gd name="connsiteY3" fmla="*/ 1543050 h 2038350"/>
              <a:gd name="connsiteX4" fmla="*/ 1662397 w 2216643"/>
              <a:gd name="connsiteY4" fmla="*/ 1235821 h 2038350"/>
              <a:gd name="connsiteX5" fmla="*/ 2205641 w 2216643"/>
              <a:gd name="connsiteY5" fmla="*/ 1485900 h 2038350"/>
              <a:gd name="connsiteX6" fmla="*/ 2170928 w 2216643"/>
              <a:gd name="connsiteY6" fmla="*/ 1798115 h 2038350"/>
              <a:gd name="connsiteX7" fmla="*/ 1672241 w 2216643"/>
              <a:gd name="connsiteY7" fmla="*/ 2038350 h 2038350"/>
              <a:gd name="connsiteX8" fmla="*/ 5558 w 2216643"/>
              <a:gd name="connsiteY8" fmla="*/ 576679 h 2038350"/>
              <a:gd name="connsiteX9" fmla="*/ 214916 w 2216643"/>
              <a:gd name="connsiteY9" fmla="*/ 0 h 2038350"/>
              <a:gd name="connsiteX10" fmla="*/ 519716 w 2216643"/>
              <a:gd name="connsiteY10" fmla="*/ 9525 h 2038350"/>
              <a:gd name="connsiteX0" fmla="*/ 519716 w 2216643"/>
              <a:gd name="connsiteY0" fmla="*/ 9525 h 2038350"/>
              <a:gd name="connsiteX1" fmla="*/ 776891 w 2216643"/>
              <a:gd name="connsiteY1" fmla="*/ 561975 h 2038350"/>
              <a:gd name="connsiteX2" fmla="*/ 559095 w 2216643"/>
              <a:gd name="connsiteY2" fmla="*/ 801059 h 2038350"/>
              <a:gd name="connsiteX3" fmla="*/ 1405541 w 2216643"/>
              <a:gd name="connsiteY3" fmla="*/ 1543050 h 2038350"/>
              <a:gd name="connsiteX4" fmla="*/ 1662397 w 2216643"/>
              <a:gd name="connsiteY4" fmla="*/ 1235821 h 2038350"/>
              <a:gd name="connsiteX5" fmla="*/ 2205641 w 2216643"/>
              <a:gd name="connsiteY5" fmla="*/ 1485900 h 2038350"/>
              <a:gd name="connsiteX6" fmla="*/ 2170928 w 2216643"/>
              <a:gd name="connsiteY6" fmla="*/ 1798115 h 2038350"/>
              <a:gd name="connsiteX7" fmla="*/ 1672241 w 2216643"/>
              <a:gd name="connsiteY7" fmla="*/ 2038350 h 2038350"/>
              <a:gd name="connsiteX8" fmla="*/ 5558 w 2216643"/>
              <a:gd name="connsiteY8" fmla="*/ 576679 h 2038350"/>
              <a:gd name="connsiteX9" fmla="*/ 214916 w 2216643"/>
              <a:gd name="connsiteY9" fmla="*/ 0 h 2038350"/>
              <a:gd name="connsiteX10" fmla="*/ 519716 w 2216643"/>
              <a:gd name="connsiteY10" fmla="*/ 9525 h 2038350"/>
              <a:gd name="connsiteX0" fmla="*/ 519716 w 2216643"/>
              <a:gd name="connsiteY0" fmla="*/ 9525 h 2038350"/>
              <a:gd name="connsiteX1" fmla="*/ 776891 w 2216643"/>
              <a:gd name="connsiteY1" fmla="*/ 561975 h 2038350"/>
              <a:gd name="connsiteX2" fmla="*/ 559095 w 2216643"/>
              <a:gd name="connsiteY2" fmla="*/ 801059 h 2038350"/>
              <a:gd name="connsiteX3" fmla="*/ 1405541 w 2216643"/>
              <a:gd name="connsiteY3" fmla="*/ 1543050 h 2038350"/>
              <a:gd name="connsiteX4" fmla="*/ 1662397 w 2216643"/>
              <a:gd name="connsiteY4" fmla="*/ 1235821 h 2038350"/>
              <a:gd name="connsiteX5" fmla="*/ 2205641 w 2216643"/>
              <a:gd name="connsiteY5" fmla="*/ 1485900 h 2038350"/>
              <a:gd name="connsiteX6" fmla="*/ 2170928 w 2216643"/>
              <a:gd name="connsiteY6" fmla="*/ 1798115 h 2038350"/>
              <a:gd name="connsiteX7" fmla="*/ 1672241 w 2216643"/>
              <a:gd name="connsiteY7" fmla="*/ 2038350 h 2038350"/>
              <a:gd name="connsiteX8" fmla="*/ 5558 w 2216643"/>
              <a:gd name="connsiteY8" fmla="*/ 576679 h 2038350"/>
              <a:gd name="connsiteX9" fmla="*/ 214916 w 2216643"/>
              <a:gd name="connsiteY9" fmla="*/ 0 h 2038350"/>
              <a:gd name="connsiteX10" fmla="*/ 519716 w 2216643"/>
              <a:gd name="connsiteY10" fmla="*/ 9525 h 2038350"/>
              <a:gd name="connsiteX0" fmla="*/ 519716 w 2216643"/>
              <a:gd name="connsiteY0" fmla="*/ 9525 h 2038350"/>
              <a:gd name="connsiteX1" fmla="*/ 776891 w 2216643"/>
              <a:gd name="connsiteY1" fmla="*/ 561975 h 2038350"/>
              <a:gd name="connsiteX2" fmla="*/ 559095 w 2216643"/>
              <a:gd name="connsiteY2" fmla="*/ 801059 h 2038350"/>
              <a:gd name="connsiteX3" fmla="*/ 1405541 w 2216643"/>
              <a:gd name="connsiteY3" fmla="*/ 1543050 h 2038350"/>
              <a:gd name="connsiteX4" fmla="*/ 1662397 w 2216643"/>
              <a:gd name="connsiteY4" fmla="*/ 1235821 h 2038350"/>
              <a:gd name="connsiteX5" fmla="*/ 2205641 w 2216643"/>
              <a:gd name="connsiteY5" fmla="*/ 1485900 h 2038350"/>
              <a:gd name="connsiteX6" fmla="*/ 2170928 w 2216643"/>
              <a:gd name="connsiteY6" fmla="*/ 1798115 h 2038350"/>
              <a:gd name="connsiteX7" fmla="*/ 1672241 w 2216643"/>
              <a:gd name="connsiteY7" fmla="*/ 2038350 h 2038350"/>
              <a:gd name="connsiteX8" fmla="*/ 5558 w 2216643"/>
              <a:gd name="connsiteY8" fmla="*/ 576679 h 2038350"/>
              <a:gd name="connsiteX9" fmla="*/ 214916 w 2216643"/>
              <a:gd name="connsiteY9" fmla="*/ 0 h 2038350"/>
              <a:gd name="connsiteX10" fmla="*/ 519716 w 2216643"/>
              <a:gd name="connsiteY10" fmla="*/ 9525 h 2038350"/>
              <a:gd name="connsiteX0" fmla="*/ 519716 w 2216643"/>
              <a:gd name="connsiteY0" fmla="*/ 9525 h 2038350"/>
              <a:gd name="connsiteX1" fmla="*/ 776891 w 2216643"/>
              <a:gd name="connsiteY1" fmla="*/ 561975 h 2038350"/>
              <a:gd name="connsiteX2" fmla="*/ 559095 w 2216643"/>
              <a:gd name="connsiteY2" fmla="*/ 801059 h 2038350"/>
              <a:gd name="connsiteX3" fmla="*/ 1405541 w 2216643"/>
              <a:gd name="connsiteY3" fmla="*/ 1543050 h 2038350"/>
              <a:gd name="connsiteX4" fmla="*/ 1662397 w 2216643"/>
              <a:gd name="connsiteY4" fmla="*/ 1235821 h 2038350"/>
              <a:gd name="connsiteX5" fmla="*/ 2205641 w 2216643"/>
              <a:gd name="connsiteY5" fmla="*/ 1485900 h 2038350"/>
              <a:gd name="connsiteX6" fmla="*/ 2170928 w 2216643"/>
              <a:gd name="connsiteY6" fmla="*/ 1798115 h 2038350"/>
              <a:gd name="connsiteX7" fmla="*/ 1672241 w 2216643"/>
              <a:gd name="connsiteY7" fmla="*/ 2038350 h 2038350"/>
              <a:gd name="connsiteX8" fmla="*/ 5558 w 2216643"/>
              <a:gd name="connsiteY8" fmla="*/ 576679 h 2038350"/>
              <a:gd name="connsiteX9" fmla="*/ 214916 w 2216643"/>
              <a:gd name="connsiteY9" fmla="*/ 0 h 2038350"/>
              <a:gd name="connsiteX10" fmla="*/ 519716 w 2216643"/>
              <a:gd name="connsiteY10" fmla="*/ 9525 h 2038350"/>
              <a:gd name="connsiteX0" fmla="*/ 519716 w 2216643"/>
              <a:gd name="connsiteY0" fmla="*/ 9525 h 2038350"/>
              <a:gd name="connsiteX1" fmla="*/ 758481 w 2216643"/>
              <a:gd name="connsiteY1" fmla="*/ 580385 h 2038350"/>
              <a:gd name="connsiteX2" fmla="*/ 559095 w 2216643"/>
              <a:gd name="connsiteY2" fmla="*/ 801059 h 2038350"/>
              <a:gd name="connsiteX3" fmla="*/ 1405541 w 2216643"/>
              <a:gd name="connsiteY3" fmla="*/ 1543050 h 2038350"/>
              <a:gd name="connsiteX4" fmla="*/ 1662397 w 2216643"/>
              <a:gd name="connsiteY4" fmla="*/ 1235821 h 2038350"/>
              <a:gd name="connsiteX5" fmla="*/ 2205641 w 2216643"/>
              <a:gd name="connsiteY5" fmla="*/ 1485900 h 2038350"/>
              <a:gd name="connsiteX6" fmla="*/ 2170928 w 2216643"/>
              <a:gd name="connsiteY6" fmla="*/ 1798115 h 2038350"/>
              <a:gd name="connsiteX7" fmla="*/ 1672241 w 2216643"/>
              <a:gd name="connsiteY7" fmla="*/ 2038350 h 2038350"/>
              <a:gd name="connsiteX8" fmla="*/ 5558 w 2216643"/>
              <a:gd name="connsiteY8" fmla="*/ 576679 h 2038350"/>
              <a:gd name="connsiteX9" fmla="*/ 214916 w 2216643"/>
              <a:gd name="connsiteY9" fmla="*/ 0 h 2038350"/>
              <a:gd name="connsiteX10" fmla="*/ 519716 w 2216643"/>
              <a:gd name="connsiteY10" fmla="*/ 9525 h 2038350"/>
              <a:gd name="connsiteX0" fmla="*/ 519716 w 2216643"/>
              <a:gd name="connsiteY0" fmla="*/ 9525 h 2038350"/>
              <a:gd name="connsiteX1" fmla="*/ 761550 w 2216643"/>
              <a:gd name="connsiteY1" fmla="*/ 549701 h 2038350"/>
              <a:gd name="connsiteX2" fmla="*/ 559095 w 2216643"/>
              <a:gd name="connsiteY2" fmla="*/ 801059 h 2038350"/>
              <a:gd name="connsiteX3" fmla="*/ 1405541 w 2216643"/>
              <a:gd name="connsiteY3" fmla="*/ 1543050 h 2038350"/>
              <a:gd name="connsiteX4" fmla="*/ 1662397 w 2216643"/>
              <a:gd name="connsiteY4" fmla="*/ 1235821 h 2038350"/>
              <a:gd name="connsiteX5" fmla="*/ 2205641 w 2216643"/>
              <a:gd name="connsiteY5" fmla="*/ 1485900 h 2038350"/>
              <a:gd name="connsiteX6" fmla="*/ 2170928 w 2216643"/>
              <a:gd name="connsiteY6" fmla="*/ 1798115 h 2038350"/>
              <a:gd name="connsiteX7" fmla="*/ 1672241 w 2216643"/>
              <a:gd name="connsiteY7" fmla="*/ 2038350 h 2038350"/>
              <a:gd name="connsiteX8" fmla="*/ 5558 w 2216643"/>
              <a:gd name="connsiteY8" fmla="*/ 576679 h 2038350"/>
              <a:gd name="connsiteX9" fmla="*/ 214916 w 2216643"/>
              <a:gd name="connsiteY9" fmla="*/ 0 h 2038350"/>
              <a:gd name="connsiteX10" fmla="*/ 519716 w 2216643"/>
              <a:gd name="connsiteY10" fmla="*/ 9525 h 2038350"/>
              <a:gd name="connsiteX0" fmla="*/ 519716 w 2216643"/>
              <a:gd name="connsiteY0" fmla="*/ 9525 h 2038350"/>
              <a:gd name="connsiteX1" fmla="*/ 761550 w 2216643"/>
              <a:gd name="connsiteY1" fmla="*/ 549701 h 2038350"/>
              <a:gd name="connsiteX2" fmla="*/ 559095 w 2216643"/>
              <a:gd name="connsiteY2" fmla="*/ 801059 h 2038350"/>
              <a:gd name="connsiteX3" fmla="*/ 1405541 w 2216643"/>
              <a:gd name="connsiteY3" fmla="*/ 1543050 h 2038350"/>
              <a:gd name="connsiteX4" fmla="*/ 1662397 w 2216643"/>
              <a:gd name="connsiteY4" fmla="*/ 1235821 h 2038350"/>
              <a:gd name="connsiteX5" fmla="*/ 2205641 w 2216643"/>
              <a:gd name="connsiteY5" fmla="*/ 1485900 h 2038350"/>
              <a:gd name="connsiteX6" fmla="*/ 2170928 w 2216643"/>
              <a:gd name="connsiteY6" fmla="*/ 1798115 h 2038350"/>
              <a:gd name="connsiteX7" fmla="*/ 1672241 w 2216643"/>
              <a:gd name="connsiteY7" fmla="*/ 2038350 h 2038350"/>
              <a:gd name="connsiteX8" fmla="*/ 5558 w 2216643"/>
              <a:gd name="connsiteY8" fmla="*/ 576679 h 2038350"/>
              <a:gd name="connsiteX9" fmla="*/ 214916 w 2216643"/>
              <a:gd name="connsiteY9" fmla="*/ 0 h 2038350"/>
              <a:gd name="connsiteX10" fmla="*/ 519716 w 2216643"/>
              <a:gd name="connsiteY10" fmla="*/ 9525 h 2038350"/>
              <a:gd name="connsiteX0" fmla="*/ 538127 w 2216643"/>
              <a:gd name="connsiteY0" fmla="*/ 3388 h 2038350"/>
              <a:gd name="connsiteX1" fmla="*/ 761550 w 2216643"/>
              <a:gd name="connsiteY1" fmla="*/ 549701 h 2038350"/>
              <a:gd name="connsiteX2" fmla="*/ 559095 w 2216643"/>
              <a:gd name="connsiteY2" fmla="*/ 801059 h 2038350"/>
              <a:gd name="connsiteX3" fmla="*/ 1405541 w 2216643"/>
              <a:gd name="connsiteY3" fmla="*/ 1543050 h 2038350"/>
              <a:gd name="connsiteX4" fmla="*/ 1662397 w 2216643"/>
              <a:gd name="connsiteY4" fmla="*/ 1235821 h 2038350"/>
              <a:gd name="connsiteX5" fmla="*/ 2205641 w 2216643"/>
              <a:gd name="connsiteY5" fmla="*/ 1485900 h 2038350"/>
              <a:gd name="connsiteX6" fmla="*/ 2170928 w 2216643"/>
              <a:gd name="connsiteY6" fmla="*/ 1798115 h 2038350"/>
              <a:gd name="connsiteX7" fmla="*/ 1672241 w 2216643"/>
              <a:gd name="connsiteY7" fmla="*/ 2038350 h 2038350"/>
              <a:gd name="connsiteX8" fmla="*/ 5558 w 2216643"/>
              <a:gd name="connsiteY8" fmla="*/ 576679 h 2038350"/>
              <a:gd name="connsiteX9" fmla="*/ 214916 w 2216643"/>
              <a:gd name="connsiteY9" fmla="*/ 0 h 2038350"/>
              <a:gd name="connsiteX10" fmla="*/ 538127 w 2216643"/>
              <a:gd name="connsiteY10" fmla="*/ 3388 h 2038350"/>
              <a:gd name="connsiteX0" fmla="*/ 538127 w 2216643"/>
              <a:gd name="connsiteY0" fmla="*/ 3388 h 2038350"/>
              <a:gd name="connsiteX1" fmla="*/ 761550 w 2216643"/>
              <a:gd name="connsiteY1" fmla="*/ 549701 h 2038350"/>
              <a:gd name="connsiteX2" fmla="*/ 559095 w 2216643"/>
              <a:gd name="connsiteY2" fmla="*/ 801059 h 2038350"/>
              <a:gd name="connsiteX3" fmla="*/ 1405541 w 2216643"/>
              <a:gd name="connsiteY3" fmla="*/ 1543050 h 2038350"/>
              <a:gd name="connsiteX4" fmla="*/ 1662397 w 2216643"/>
              <a:gd name="connsiteY4" fmla="*/ 1235821 h 2038350"/>
              <a:gd name="connsiteX5" fmla="*/ 2205641 w 2216643"/>
              <a:gd name="connsiteY5" fmla="*/ 1485900 h 2038350"/>
              <a:gd name="connsiteX6" fmla="*/ 2170928 w 2216643"/>
              <a:gd name="connsiteY6" fmla="*/ 1798115 h 2038350"/>
              <a:gd name="connsiteX7" fmla="*/ 1672241 w 2216643"/>
              <a:gd name="connsiteY7" fmla="*/ 2038350 h 2038350"/>
              <a:gd name="connsiteX8" fmla="*/ 5558 w 2216643"/>
              <a:gd name="connsiteY8" fmla="*/ 576679 h 2038350"/>
              <a:gd name="connsiteX9" fmla="*/ 214916 w 2216643"/>
              <a:gd name="connsiteY9" fmla="*/ 0 h 2038350"/>
              <a:gd name="connsiteX10" fmla="*/ 538127 w 2216643"/>
              <a:gd name="connsiteY10" fmla="*/ 3388 h 2038350"/>
              <a:gd name="connsiteX0" fmla="*/ 538127 w 2216643"/>
              <a:gd name="connsiteY0" fmla="*/ 12079 h 2047041"/>
              <a:gd name="connsiteX1" fmla="*/ 761550 w 2216643"/>
              <a:gd name="connsiteY1" fmla="*/ 558392 h 2047041"/>
              <a:gd name="connsiteX2" fmla="*/ 559095 w 2216643"/>
              <a:gd name="connsiteY2" fmla="*/ 809750 h 2047041"/>
              <a:gd name="connsiteX3" fmla="*/ 1405541 w 2216643"/>
              <a:gd name="connsiteY3" fmla="*/ 1551741 h 2047041"/>
              <a:gd name="connsiteX4" fmla="*/ 1662397 w 2216643"/>
              <a:gd name="connsiteY4" fmla="*/ 1244512 h 2047041"/>
              <a:gd name="connsiteX5" fmla="*/ 2205641 w 2216643"/>
              <a:gd name="connsiteY5" fmla="*/ 1494591 h 2047041"/>
              <a:gd name="connsiteX6" fmla="*/ 2170928 w 2216643"/>
              <a:gd name="connsiteY6" fmla="*/ 1806806 h 2047041"/>
              <a:gd name="connsiteX7" fmla="*/ 1672241 w 2216643"/>
              <a:gd name="connsiteY7" fmla="*/ 2047041 h 2047041"/>
              <a:gd name="connsiteX8" fmla="*/ 5558 w 2216643"/>
              <a:gd name="connsiteY8" fmla="*/ 585370 h 2047041"/>
              <a:gd name="connsiteX9" fmla="*/ 214916 w 2216643"/>
              <a:gd name="connsiteY9" fmla="*/ 8691 h 2047041"/>
              <a:gd name="connsiteX10" fmla="*/ 538127 w 2216643"/>
              <a:gd name="connsiteY10" fmla="*/ 12079 h 2047041"/>
              <a:gd name="connsiteX0" fmla="*/ 538432 w 2216948"/>
              <a:gd name="connsiteY0" fmla="*/ 8806 h 2043768"/>
              <a:gd name="connsiteX1" fmla="*/ 761855 w 2216948"/>
              <a:gd name="connsiteY1" fmla="*/ 555119 h 2043768"/>
              <a:gd name="connsiteX2" fmla="*/ 559400 w 2216948"/>
              <a:gd name="connsiteY2" fmla="*/ 806477 h 2043768"/>
              <a:gd name="connsiteX3" fmla="*/ 1405846 w 2216948"/>
              <a:gd name="connsiteY3" fmla="*/ 1548468 h 2043768"/>
              <a:gd name="connsiteX4" fmla="*/ 1662702 w 2216948"/>
              <a:gd name="connsiteY4" fmla="*/ 1241239 h 2043768"/>
              <a:gd name="connsiteX5" fmla="*/ 2205946 w 2216948"/>
              <a:gd name="connsiteY5" fmla="*/ 1491318 h 2043768"/>
              <a:gd name="connsiteX6" fmla="*/ 2171233 w 2216948"/>
              <a:gd name="connsiteY6" fmla="*/ 1803533 h 2043768"/>
              <a:gd name="connsiteX7" fmla="*/ 1672546 w 2216948"/>
              <a:gd name="connsiteY7" fmla="*/ 2043768 h 2043768"/>
              <a:gd name="connsiteX8" fmla="*/ 5863 w 2216948"/>
              <a:gd name="connsiteY8" fmla="*/ 582097 h 2043768"/>
              <a:gd name="connsiteX9" fmla="*/ 209084 w 2216948"/>
              <a:gd name="connsiteY9" fmla="*/ 20760 h 2043768"/>
              <a:gd name="connsiteX10" fmla="*/ 538432 w 2216948"/>
              <a:gd name="connsiteY10" fmla="*/ 8806 h 2043768"/>
              <a:gd name="connsiteX0" fmla="*/ 538432 w 2216948"/>
              <a:gd name="connsiteY0" fmla="*/ 16347 h 2051309"/>
              <a:gd name="connsiteX1" fmla="*/ 761855 w 2216948"/>
              <a:gd name="connsiteY1" fmla="*/ 562660 h 2051309"/>
              <a:gd name="connsiteX2" fmla="*/ 559400 w 2216948"/>
              <a:gd name="connsiteY2" fmla="*/ 814018 h 2051309"/>
              <a:gd name="connsiteX3" fmla="*/ 1405846 w 2216948"/>
              <a:gd name="connsiteY3" fmla="*/ 1556009 h 2051309"/>
              <a:gd name="connsiteX4" fmla="*/ 1662702 w 2216948"/>
              <a:gd name="connsiteY4" fmla="*/ 1248780 h 2051309"/>
              <a:gd name="connsiteX5" fmla="*/ 2205946 w 2216948"/>
              <a:gd name="connsiteY5" fmla="*/ 1498859 h 2051309"/>
              <a:gd name="connsiteX6" fmla="*/ 2171233 w 2216948"/>
              <a:gd name="connsiteY6" fmla="*/ 1811074 h 2051309"/>
              <a:gd name="connsiteX7" fmla="*/ 1672546 w 2216948"/>
              <a:gd name="connsiteY7" fmla="*/ 2051309 h 2051309"/>
              <a:gd name="connsiteX8" fmla="*/ 5863 w 2216948"/>
              <a:gd name="connsiteY8" fmla="*/ 589638 h 2051309"/>
              <a:gd name="connsiteX9" fmla="*/ 209084 w 2216948"/>
              <a:gd name="connsiteY9" fmla="*/ 28301 h 2051309"/>
              <a:gd name="connsiteX10" fmla="*/ 538432 w 2216948"/>
              <a:gd name="connsiteY10" fmla="*/ 16347 h 2051309"/>
              <a:gd name="connsiteX0" fmla="*/ 538432 w 2216948"/>
              <a:gd name="connsiteY0" fmla="*/ 9238 h 2044200"/>
              <a:gd name="connsiteX1" fmla="*/ 761855 w 2216948"/>
              <a:gd name="connsiteY1" fmla="*/ 555551 h 2044200"/>
              <a:gd name="connsiteX2" fmla="*/ 559400 w 2216948"/>
              <a:gd name="connsiteY2" fmla="*/ 806909 h 2044200"/>
              <a:gd name="connsiteX3" fmla="*/ 1405846 w 2216948"/>
              <a:gd name="connsiteY3" fmla="*/ 1548900 h 2044200"/>
              <a:gd name="connsiteX4" fmla="*/ 1662702 w 2216948"/>
              <a:gd name="connsiteY4" fmla="*/ 1241671 h 2044200"/>
              <a:gd name="connsiteX5" fmla="*/ 2205946 w 2216948"/>
              <a:gd name="connsiteY5" fmla="*/ 1491750 h 2044200"/>
              <a:gd name="connsiteX6" fmla="*/ 2171233 w 2216948"/>
              <a:gd name="connsiteY6" fmla="*/ 1803965 h 2044200"/>
              <a:gd name="connsiteX7" fmla="*/ 1672546 w 2216948"/>
              <a:gd name="connsiteY7" fmla="*/ 2044200 h 2044200"/>
              <a:gd name="connsiteX8" fmla="*/ 5863 w 2216948"/>
              <a:gd name="connsiteY8" fmla="*/ 582529 h 2044200"/>
              <a:gd name="connsiteX9" fmla="*/ 209084 w 2216948"/>
              <a:gd name="connsiteY9" fmla="*/ 48809 h 2044200"/>
              <a:gd name="connsiteX10" fmla="*/ 538432 w 2216948"/>
              <a:gd name="connsiteY10" fmla="*/ 9238 h 2044200"/>
              <a:gd name="connsiteX0" fmla="*/ 538432 w 2216948"/>
              <a:gd name="connsiteY0" fmla="*/ 17164 h 2052126"/>
              <a:gd name="connsiteX1" fmla="*/ 761855 w 2216948"/>
              <a:gd name="connsiteY1" fmla="*/ 563477 h 2052126"/>
              <a:gd name="connsiteX2" fmla="*/ 559400 w 2216948"/>
              <a:gd name="connsiteY2" fmla="*/ 814835 h 2052126"/>
              <a:gd name="connsiteX3" fmla="*/ 1405846 w 2216948"/>
              <a:gd name="connsiteY3" fmla="*/ 1556826 h 2052126"/>
              <a:gd name="connsiteX4" fmla="*/ 1662702 w 2216948"/>
              <a:gd name="connsiteY4" fmla="*/ 1249597 h 2052126"/>
              <a:gd name="connsiteX5" fmla="*/ 2205946 w 2216948"/>
              <a:gd name="connsiteY5" fmla="*/ 1499676 h 2052126"/>
              <a:gd name="connsiteX6" fmla="*/ 2171233 w 2216948"/>
              <a:gd name="connsiteY6" fmla="*/ 1811891 h 2052126"/>
              <a:gd name="connsiteX7" fmla="*/ 1672546 w 2216948"/>
              <a:gd name="connsiteY7" fmla="*/ 2052126 h 2052126"/>
              <a:gd name="connsiteX8" fmla="*/ 5863 w 2216948"/>
              <a:gd name="connsiteY8" fmla="*/ 590455 h 2052126"/>
              <a:gd name="connsiteX9" fmla="*/ 209084 w 2216948"/>
              <a:gd name="connsiteY9" fmla="*/ 56735 h 2052126"/>
              <a:gd name="connsiteX10" fmla="*/ 538432 w 2216948"/>
              <a:gd name="connsiteY10" fmla="*/ 17164 h 2052126"/>
              <a:gd name="connsiteX0" fmla="*/ 538142 w 2216658"/>
              <a:gd name="connsiteY0" fmla="*/ 17164 h 2052126"/>
              <a:gd name="connsiteX1" fmla="*/ 761565 w 2216658"/>
              <a:gd name="connsiteY1" fmla="*/ 563477 h 2052126"/>
              <a:gd name="connsiteX2" fmla="*/ 559110 w 2216658"/>
              <a:gd name="connsiteY2" fmla="*/ 814835 h 2052126"/>
              <a:gd name="connsiteX3" fmla="*/ 1405556 w 2216658"/>
              <a:gd name="connsiteY3" fmla="*/ 1556826 h 2052126"/>
              <a:gd name="connsiteX4" fmla="*/ 1662412 w 2216658"/>
              <a:gd name="connsiteY4" fmla="*/ 1249597 h 2052126"/>
              <a:gd name="connsiteX5" fmla="*/ 2205656 w 2216658"/>
              <a:gd name="connsiteY5" fmla="*/ 1499676 h 2052126"/>
              <a:gd name="connsiteX6" fmla="*/ 2170943 w 2216658"/>
              <a:gd name="connsiteY6" fmla="*/ 1811891 h 2052126"/>
              <a:gd name="connsiteX7" fmla="*/ 1672256 w 2216658"/>
              <a:gd name="connsiteY7" fmla="*/ 2052126 h 2052126"/>
              <a:gd name="connsiteX8" fmla="*/ 5573 w 2216658"/>
              <a:gd name="connsiteY8" fmla="*/ 590455 h 2052126"/>
              <a:gd name="connsiteX9" fmla="*/ 208794 w 2216658"/>
              <a:gd name="connsiteY9" fmla="*/ 56735 h 2052126"/>
              <a:gd name="connsiteX10" fmla="*/ 538142 w 2216658"/>
              <a:gd name="connsiteY10" fmla="*/ 17164 h 2052126"/>
              <a:gd name="connsiteX0" fmla="*/ 532750 w 2211266"/>
              <a:gd name="connsiteY0" fmla="*/ 17164 h 2052126"/>
              <a:gd name="connsiteX1" fmla="*/ 756173 w 2211266"/>
              <a:gd name="connsiteY1" fmla="*/ 563477 h 2052126"/>
              <a:gd name="connsiteX2" fmla="*/ 553718 w 2211266"/>
              <a:gd name="connsiteY2" fmla="*/ 814835 h 2052126"/>
              <a:gd name="connsiteX3" fmla="*/ 1400164 w 2211266"/>
              <a:gd name="connsiteY3" fmla="*/ 1556826 h 2052126"/>
              <a:gd name="connsiteX4" fmla="*/ 1657020 w 2211266"/>
              <a:gd name="connsiteY4" fmla="*/ 1249597 h 2052126"/>
              <a:gd name="connsiteX5" fmla="*/ 2200264 w 2211266"/>
              <a:gd name="connsiteY5" fmla="*/ 1499676 h 2052126"/>
              <a:gd name="connsiteX6" fmla="*/ 2165551 w 2211266"/>
              <a:gd name="connsiteY6" fmla="*/ 1811891 h 2052126"/>
              <a:gd name="connsiteX7" fmla="*/ 1666864 w 2211266"/>
              <a:gd name="connsiteY7" fmla="*/ 2052126 h 2052126"/>
              <a:gd name="connsiteX8" fmla="*/ 181 w 2211266"/>
              <a:gd name="connsiteY8" fmla="*/ 590455 h 2052126"/>
              <a:gd name="connsiteX9" fmla="*/ 203402 w 2211266"/>
              <a:gd name="connsiteY9" fmla="*/ 56735 h 2052126"/>
              <a:gd name="connsiteX10" fmla="*/ 532750 w 2211266"/>
              <a:gd name="connsiteY10" fmla="*/ 17164 h 2052126"/>
              <a:gd name="connsiteX0" fmla="*/ 532750 w 2211266"/>
              <a:gd name="connsiteY0" fmla="*/ 17164 h 2052126"/>
              <a:gd name="connsiteX1" fmla="*/ 756173 w 2211266"/>
              <a:gd name="connsiteY1" fmla="*/ 563477 h 2052126"/>
              <a:gd name="connsiteX2" fmla="*/ 553718 w 2211266"/>
              <a:gd name="connsiteY2" fmla="*/ 814835 h 2052126"/>
              <a:gd name="connsiteX3" fmla="*/ 1400164 w 2211266"/>
              <a:gd name="connsiteY3" fmla="*/ 1556826 h 2052126"/>
              <a:gd name="connsiteX4" fmla="*/ 1657020 w 2211266"/>
              <a:gd name="connsiteY4" fmla="*/ 1249597 h 2052126"/>
              <a:gd name="connsiteX5" fmla="*/ 2200264 w 2211266"/>
              <a:gd name="connsiteY5" fmla="*/ 1499676 h 2052126"/>
              <a:gd name="connsiteX6" fmla="*/ 2165551 w 2211266"/>
              <a:gd name="connsiteY6" fmla="*/ 1811891 h 2052126"/>
              <a:gd name="connsiteX7" fmla="*/ 1666864 w 2211266"/>
              <a:gd name="connsiteY7" fmla="*/ 2052126 h 2052126"/>
              <a:gd name="connsiteX8" fmla="*/ 181 w 2211266"/>
              <a:gd name="connsiteY8" fmla="*/ 590455 h 2052126"/>
              <a:gd name="connsiteX9" fmla="*/ 203402 w 2211266"/>
              <a:gd name="connsiteY9" fmla="*/ 56735 h 2052126"/>
              <a:gd name="connsiteX10" fmla="*/ 532750 w 2211266"/>
              <a:gd name="connsiteY10" fmla="*/ 17164 h 2052126"/>
              <a:gd name="connsiteX0" fmla="*/ 514412 w 2192928"/>
              <a:gd name="connsiteY0" fmla="*/ 17164 h 2052126"/>
              <a:gd name="connsiteX1" fmla="*/ 737835 w 2192928"/>
              <a:gd name="connsiteY1" fmla="*/ 563477 h 2052126"/>
              <a:gd name="connsiteX2" fmla="*/ 535380 w 2192928"/>
              <a:gd name="connsiteY2" fmla="*/ 814835 h 2052126"/>
              <a:gd name="connsiteX3" fmla="*/ 1381826 w 2192928"/>
              <a:gd name="connsiteY3" fmla="*/ 1556826 h 2052126"/>
              <a:gd name="connsiteX4" fmla="*/ 1638682 w 2192928"/>
              <a:gd name="connsiteY4" fmla="*/ 1249597 h 2052126"/>
              <a:gd name="connsiteX5" fmla="*/ 2181926 w 2192928"/>
              <a:gd name="connsiteY5" fmla="*/ 1499676 h 2052126"/>
              <a:gd name="connsiteX6" fmla="*/ 2147213 w 2192928"/>
              <a:gd name="connsiteY6" fmla="*/ 1811891 h 2052126"/>
              <a:gd name="connsiteX7" fmla="*/ 1648526 w 2192928"/>
              <a:gd name="connsiteY7" fmla="*/ 2052126 h 2052126"/>
              <a:gd name="connsiteX8" fmla="*/ 254 w 2192928"/>
              <a:gd name="connsiteY8" fmla="*/ 593523 h 2052126"/>
              <a:gd name="connsiteX9" fmla="*/ 185064 w 2192928"/>
              <a:gd name="connsiteY9" fmla="*/ 56735 h 2052126"/>
              <a:gd name="connsiteX10" fmla="*/ 514412 w 2192928"/>
              <a:gd name="connsiteY10" fmla="*/ 17164 h 2052126"/>
              <a:gd name="connsiteX0" fmla="*/ 520753 w 2199269"/>
              <a:gd name="connsiteY0" fmla="*/ 17164 h 2052126"/>
              <a:gd name="connsiteX1" fmla="*/ 744176 w 2199269"/>
              <a:gd name="connsiteY1" fmla="*/ 563477 h 2052126"/>
              <a:gd name="connsiteX2" fmla="*/ 541721 w 2199269"/>
              <a:gd name="connsiteY2" fmla="*/ 814835 h 2052126"/>
              <a:gd name="connsiteX3" fmla="*/ 1388167 w 2199269"/>
              <a:gd name="connsiteY3" fmla="*/ 1556826 h 2052126"/>
              <a:gd name="connsiteX4" fmla="*/ 1645023 w 2199269"/>
              <a:gd name="connsiteY4" fmla="*/ 1249597 h 2052126"/>
              <a:gd name="connsiteX5" fmla="*/ 2188267 w 2199269"/>
              <a:gd name="connsiteY5" fmla="*/ 1499676 h 2052126"/>
              <a:gd name="connsiteX6" fmla="*/ 2153554 w 2199269"/>
              <a:gd name="connsiteY6" fmla="*/ 1811891 h 2052126"/>
              <a:gd name="connsiteX7" fmla="*/ 1654867 w 2199269"/>
              <a:gd name="connsiteY7" fmla="*/ 2052126 h 2052126"/>
              <a:gd name="connsiteX8" fmla="*/ 6595 w 2199269"/>
              <a:gd name="connsiteY8" fmla="*/ 593523 h 2052126"/>
              <a:gd name="connsiteX9" fmla="*/ 191405 w 2199269"/>
              <a:gd name="connsiteY9" fmla="*/ 56735 h 2052126"/>
              <a:gd name="connsiteX10" fmla="*/ 520753 w 2199269"/>
              <a:gd name="connsiteY10" fmla="*/ 17164 h 2052126"/>
              <a:gd name="connsiteX0" fmla="*/ 532311 w 2210827"/>
              <a:gd name="connsiteY0" fmla="*/ 17164 h 2052126"/>
              <a:gd name="connsiteX1" fmla="*/ 755734 w 2210827"/>
              <a:gd name="connsiteY1" fmla="*/ 563477 h 2052126"/>
              <a:gd name="connsiteX2" fmla="*/ 553279 w 2210827"/>
              <a:gd name="connsiteY2" fmla="*/ 814835 h 2052126"/>
              <a:gd name="connsiteX3" fmla="*/ 1399725 w 2210827"/>
              <a:gd name="connsiteY3" fmla="*/ 1556826 h 2052126"/>
              <a:gd name="connsiteX4" fmla="*/ 1656581 w 2210827"/>
              <a:gd name="connsiteY4" fmla="*/ 1249597 h 2052126"/>
              <a:gd name="connsiteX5" fmla="*/ 2199825 w 2210827"/>
              <a:gd name="connsiteY5" fmla="*/ 1499676 h 2052126"/>
              <a:gd name="connsiteX6" fmla="*/ 2165112 w 2210827"/>
              <a:gd name="connsiteY6" fmla="*/ 1811891 h 2052126"/>
              <a:gd name="connsiteX7" fmla="*/ 1666425 w 2210827"/>
              <a:gd name="connsiteY7" fmla="*/ 2052126 h 2052126"/>
              <a:gd name="connsiteX8" fmla="*/ 5879 w 2210827"/>
              <a:gd name="connsiteY8" fmla="*/ 590455 h 2052126"/>
              <a:gd name="connsiteX9" fmla="*/ 202963 w 2210827"/>
              <a:gd name="connsiteY9" fmla="*/ 56735 h 2052126"/>
              <a:gd name="connsiteX10" fmla="*/ 532311 w 2210827"/>
              <a:gd name="connsiteY10" fmla="*/ 17164 h 2052126"/>
              <a:gd name="connsiteX0" fmla="*/ 532311 w 2205014"/>
              <a:gd name="connsiteY0" fmla="*/ 17164 h 2052126"/>
              <a:gd name="connsiteX1" fmla="*/ 755734 w 2205014"/>
              <a:gd name="connsiteY1" fmla="*/ 563477 h 2052126"/>
              <a:gd name="connsiteX2" fmla="*/ 553279 w 2205014"/>
              <a:gd name="connsiteY2" fmla="*/ 814835 h 2052126"/>
              <a:gd name="connsiteX3" fmla="*/ 1399725 w 2205014"/>
              <a:gd name="connsiteY3" fmla="*/ 1556826 h 2052126"/>
              <a:gd name="connsiteX4" fmla="*/ 1656581 w 2205014"/>
              <a:gd name="connsiteY4" fmla="*/ 1249597 h 2052126"/>
              <a:gd name="connsiteX5" fmla="*/ 2199825 w 2205014"/>
              <a:gd name="connsiteY5" fmla="*/ 1499676 h 2052126"/>
              <a:gd name="connsiteX6" fmla="*/ 2131359 w 2205014"/>
              <a:gd name="connsiteY6" fmla="*/ 1818028 h 2052126"/>
              <a:gd name="connsiteX7" fmla="*/ 1666425 w 2205014"/>
              <a:gd name="connsiteY7" fmla="*/ 2052126 h 2052126"/>
              <a:gd name="connsiteX8" fmla="*/ 5879 w 2205014"/>
              <a:gd name="connsiteY8" fmla="*/ 590455 h 2052126"/>
              <a:gd name="connsiteX9" fmla="*/ 202963 w 2205014"/>
              <a:gd name="connsiteY9" fmla="*/ 56735 h 2052126"/>
              <a:gd name="connsiteX10" fmla="*/ 532311 w 2205014"/>
              <a:gd name="connsiteY10" fmla="*/ 17164 h 2052126"/>
              <a:gd name="connsiteX0" fmla="*/ 532311 w 2202839"/>
              <a:gd name="connsiteY0" fmla="*/ 17164 h 2052126"/>
              <a:gd name="connsiteX1" fmla="*/ 755734 w 2202839"/>
              <a:gd name="connsiteY1" fmla="*/ 563477 h 2052126"/>
              <a:gd name="connsiteX2" fmla="*/ 553279 w 2202839"/>
              <a:gd name="connsiteY2" fmla="*/ 814835 h 2052126"/>
              <a:gd name="connsiteX3" fmla="*/ 1399725 w 2202839"/>
              <a:gd name="connsiteY3" fmla="*/ 1556826 h 2052126"/>
              <a:gd name="connsiteX4" fmla="*/ 1656581 w 2202839"/>
              <a:gd name="connsiteY4" fmla="*/ 1249597 h 2052126"/>
              <a:gd name="connsiteX5" fmla="*/ 2199825 w 2202839"/>
              <a:gd name="connsiteY5" fmla="*/ 1499676 h 2052126"/>
              <a:gd name="connsiteX6" fmla="*/ 2091469 w 2202839"/>
              <a:gd name="connsiteY6" fmla="*/ 1827233 h 2052126"/>
              <a:gd name="connsiteX7" fmla="*/ 1666425 w 2202839"/>
              <a:gd name="connsiteY7" fmla="*/ 2052126 h 2052126"/>
              <a:gd name="connsiteX8" fmla="*/ 5879 w 2202839"/>
              <a:gd name="connsiteY8" fmla="*/ 590455 h 2052126"/>
              <a:gd name="connsiteX9" fmla="*/ 202963 w 2202839"/>
              <a:gd name="connsiteY9" fmla="*/ 56735 h 2052126"/>
              <a:gd name="connsiteX10" fmla="*/ 532311 w 2202839"/>
              <a:gd name="connsiteY10" fmla="*/ 17164 h 2052126"/>
              <a:gd name="connsiteX0" fmla="*/ 532311 w 2203429"/>
              <a:gd name="connsiteY0" fmla="*/ 17164 h 2052126"/>
              <a:gd name="connsiteX1" fmla="*/ 755734 w 2203429"/>
              <a:gd name="connsiteY1" fmla="*/ 563477 h 2052126"/>
              <a:gd name="connsiteX2" fmla="*/ 553279 w 2203429"/>
              <a:gd name="connsiteY2" fmla="*/ 814835 h 2052126"/>
              <a:gd name="connsiteX3" fmla="*/ 1399725 w 2203429"/>
              <a:gd name="connsiteY3" fmla="*/ 1556826 h 2052126"/>
              <a:gd name="connsiteX4" fmla="*/ 1656581 w 2203429"/>
              <a:gd name="connsiteY4" fmla="*/ 1249597 h 2052126"/>
              <a:gd name="connsiteX5" fmla="*/ 2199825 w 2203429"/>
              <a:gd name="connsiteY5" fmla="*/ 1499676 h 2052126"/>
              <a:gd name="connsiteX6" fmla="*/ 2106811 w 2203429"/>
              <a:gd name="connsiteY6" fmla="*/ 1851781 h 2052126"/>
              <a:gd name="connsiteX7" fmla="*/ 1666425 w 2203429"/>
              <a:gd name="connsiteY7" fmla="*/ 2052126 h 2052126"/>
              <a:gd name="connsiteX8" fmla="*/ 5879 w 2203429"/>
              <a:gd name="connsiteY8" fmla="*/ 590455 h 2052126"/>
              <a:gd name="connsiteX9" fmla="*/ 202963 w 2203429"/>
              <a:gd name="connsiteY9" fmla="*/ 56735 h 2052126"/>
              <a:gd name="connsiteX10" fmla="*/ 532311 w 2203429"/>
              <a:gd name="connsiteY10" fmla="*/ 17164 h 2052126"/>
              <a:gd name="connsiteX0" fmla="*/ 532311 w 2204638"/>
              <a:gd name="connsiteY0" fmla="*/ 17164 h 2052126"/>
              <a:gd name="connsiteX1" fmla="*/ 755734 w 2204638"/>
              <a:gd name="connsiteY1" fmla="*/ 563477 h 2052126"/>
              <a:gd name="connsiteX2" fmla="*/ 553279 w 2204638"/>
              <a:gd name="connsiteY2" fmla="*/ 814835 h 2052126"/>
              <a:gd name="connsiteX3" fmla="*/ 1399725 w 2204638"/>
              <a:gd name="connsiteY3" fmla="*/ 1556826 h 2052126"/>
              <a:gd name="connsiteX4" fmla="*/ 1656581 w 2204638"/>
              <a:gd name="connsiteY4" fmla="*/ 1249597 h 2052126"/>
              <a:gd name="connsiteX5" fmla="*/ 2199825 w 2204638"/>
              <a:gd name="connsiteY5" fmla="*/ 1499676 h 2052126"/>
              <a:gd name="connsiteX6" fmla="*/ 2106811 w 2204638"/>
              <a:gd name="connsiteY6" fmla="*/ 1851781 h 2052126"/>
              <a:gd name="connsiteX7" fmla="*/ 1666425 w 2204638"/>
              <a:gd name="connsiteY7" fmla="*/ 2052126 h 2052126"/>
              <a:gd name="connsiteX8" fmla="*/ 5879 w 2204638"/>
              <a:gd name="connsiteY8" fmla="*/ 590455 h 2052126"/>
              <a:gd name="connsiteX9" fmla="*/ 202963 w 2204638"/>
              <a:gd name="connsiteY9" fmla="*/ 56735 h 2052126"/>
              <a:gd name="connsiteX10" fmla="*/ 532311 w 2204638"/>
              <a:gd name="connsiteY10" fmla="*/ 17164 h 2052126"/>
              <a:gd name="connsiteX0" fmla="*/ 532311 w 2204638"/>
              <a:gd name="connsiteY0" fmla="*/ 17164 h 2052126"/>
              <a:gd name="connsiteX1" fmla="*/ 755734 w 2204638"/>
              <a:gd name="connsiteY1" fmla="*/ 563477 h 2052126"/>
              <a:gd name="connsiteX2" fmla="*/ 553279 w 2204638"/>
              <a:gd name="connsiteY2" fmla="*/ 814835 h 2052126"/>
              <a:gd name="connsiteX3" fmla="*/ 1399725 w 2204638"/>
              <a:gd name="connsiteY3" fmla="*/ 1556826 h 2052126"/>
              <a:gd name="connsiteX4" fmla="*/ 1656581 w 2204638"/>
              <a:gd name="connsiteY4" fmla="*/ 1249597 h 2052126"/>
              <a:gd name="connsiteX5" fmla="*/ 2199825 w 2204638"/>
              <a:gd name="connsiteY5" fmla="*/ 1499676 h 2052126"/>
              <a:gd name="connsiteX6" fmla="*/ 2106811 w 2204638"/>
              <a:gd name="connsiteY6" fmla="*/ 1851781 h 2052126"/>
              <a:gd name="connsiteX7" fmla="*/ 1666425 w 2204638"/>
              <a:gd name="connsiteY7" fmla="*/ 2052126 h 2052126"/>
              <a:gd name="connsiteX8" fmla="*/ 5879 w 2204638"/>
              <a:gd name="connsiteY8" fmla="*/ 590455 h 2052126"/>
              <a:gd name="connsiteX9" fmla="*/ 202963 w 2204638"/>
              <a:gd name="connsiteY9" fmla="*/ 56735 h 2052126"/>
              <a:gd name="connsiteX10" fmla="*/ 532311 w 2204638"/>
              <a:gd name="connsiteY10" fmla="*/ 17164 h 2052126"/>
              <a:gd name="connsiteX0" fmla="*/ 532311 w 2205672"/>
              <a:gd name="connsiteY0" fmla="*/ 17164 h 2052126"/>
              <a:gd name="connsiteX1" fmla="*/ 755734 w 2205672"/>
              <a:gd name="connsiteY1" fmla="*/ 563477 h 2052126"/>
              <a:gd name="connsiteX2" fmla="*/ 553279 w 2205672"/>
              <a:gd name="connsiteY2" fmla="*/ 814835 h 2052126"/>
              <a:gd name="connsiteX3" fmla="*/ 1399725 w 2205672"/>
              <a:gd name="connsiteY3" fmla="*/ 1556826 h 2052126"/>
              <a:gd name="connsiteX4" fmla="*/ 1656581 w 2205672"/>
              <a:gd name="connsiteY4" fmla="*/ 1249597 h 2052126"/>
              <a:gd name="connsiteX5" fmla="*/ 2199825 w 2205672"/>
              <a:gd name="connsiteY5" fmla="*/ 1499676 h 2052126"/>
              <a:gd name="connsiteX6" fmla="*/ 2106811 w 2205672"/>
              <a:gd name="connsiteY6" fmla="*/ 1851781 h 2052126"/>
              <a:gd name="connsiteX7" fmla="*/ 1666425 w 2205672"/>
              <a:gd name="connsiteY7" fmla="*/ 2052126 h 2052126"/>
              <a:gd name="connsiteX8" fmla="*/ 5879 w 2205672"/>
              <a:gd name="connsiteY8" fmla="*/ 590455 h 2052126"/>
              <a:gd name="connsiteX9" fmla="*/ 202963 w 2205672"/>
              <a:gd name="connsiteY9" fmla="*/ 56735 h 2052126"/>
              <a:gd name="connsiteX10" fmla="*/ 532311 w 2205672"/>
              <a:gd name="connsiteY10" fmla="*/ 17164 h 205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5672" h="2052126">
                <a:moveTo>
                  <a:pt x="532311" y="17164"/>
                </a:moveTo>
                <a:cubicBezTo>
                  <a:pt x="622127" y="200291"/>
                  <a:pt x="678192" y="358870"/>
                  <a:pt x="755734" y="563477"/>
                </a:cubicBezTo>
                <a:cubicBezTo>
                  <a:pt x="689272" y="676925"/>
                  <a:pt x="638152" y="750483"/>
                  <a:pt x="553279" y="814835"/>
                </a:cubicBezTo>
                <a:cubicBezTo>
                  <a:pt x="694279" y="1154220"/>
                  <a:pt x="1065413" y="1453714"/>
                  <a:pt x="1399725" y="1556826"/>
                </a:cubicBezTo>
                <a:cubicBezTo>
                  <a:pt x="1470001" y="1439074"/>
                  <a:pt x="1534141" y="1352007"/>
                  <a:pt x="1656581" y="1249597"/>
                </a:cubicBezTo>
                <a:cubicBezTo>
                  <a:pt x="1862210" y="1322729"/>
                  <a:pt x="2037154" y="1398928"/>
                  <a:pt x="2199825" y="1499676"/>
                </a:cubicBezTo>
                <a:cubicBezTo>
                  <a:pt x="2218938" y="1646706"/>
                  <a:pt x="2192025" y="1738504"/>
                  <a:pt x="2106811" y="1851781"/>
                </a:cubicBezTo>
                <a:cubicBezTo>
                  <a:pt x="1920124" y="2038232"/>
                  <a:pt x="1822426" y="2043644"/>
                  <a:pt x="1666425" y="2052126"/>
                </a:cubicBezTo>
                <a:cubicBezTo>
                  <a:pt x="720146" y="1943344"/>
                  <a:pt x="50031" y="1052110"/>
                  <a:pt x="5879" y="590455"/>
                </a:cubicBezTo>
                <a:cubicBezTo>
                  <a:pt x="-22525" y="333791"/>
                  <a:pt x="53398" y="175318"/>
                  <a:pt x="202963" y="56735"/>
                </a:cubicBezTo>
                <a:cubicBezTo>
                  <a:pt x="332180" y="-12711"/>
                  <a:pt x="393890" y="-8513"/>
                  <a:pt x="532311" y="1716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nvGrpSpPr>
          <p:cNvPr id="110" name="Graphic 51"/>
          <p:cNvGrpSpPr/>
          <p:nvPr/>
        </p:nvGrpSpPr>
        <p:grpSpPr>
          <a:xfrm>
            <a:off x="4508215" y="1427672"/>
            <a:ext cx="3186275" cy="2334941"/>
            <a:chOff x="1416767" y="0"/>
            <a:chExt cx="9358465" cy="6858000"/>
          </a:xfrm>
        </p:grpSpPr>
        <p:sp>
          <p:nvSpPr>
            <p:cNvPr id="1048999" name="Freeform: Shape 49"/>
            <p:cNvSpPr/>
            <p:nvPr/>
          </p:nvSpPr>
          <p:spPr>
            <a:xfrm>
              <a:off x="3510230" y="5264286"/>
              <a:ext cx="7260122" cy="1396458"/>
            </a:xfrm>
            <a:custGeom>
              <a:avLst/>
              <a:gdLst>
                <a:gd name="connsiteX0" fmla="*/ 7265003 w 7260121"/>
                <a:gd name="connsiteY0" fmla="*/ 579636 h 1396458"/>
                <a:gd name="connsiteX1" fmla="*/ 6908943 w 7260121"/>
                <a:gd name="connsiteY1" fmla="*/ 919612 h 1396458"/>
                <a:gd name="connsiteX2" fmla="*/ 6024275 w 7260121"/>
                <a:gd name="connsiteY2" fmla="*/ 1070956 h 1396458"/>
                <a:gd name="connsiteX3" fmla="*/ 5284371 w 7260121"/>
                <a:gd name="connsiteY3" fmla="*/ 921805 h 1396458"/>
                <a:gd name="connsiteX4" fmla="*/ 5033594 w 7260121"/>
                <a:gd name="connsiteY4" fmla="*/ 761688 h 1396458"/>
                <a:gd name="connsiteX5" fmla="*/ 4924655 w 7260121"/>
                <a:gd name="connsiteY5" fmla="*/ 538693 h 1396458"/>
                <a:gd name="connsiteX6" fmla="*/ 4898335 w 7260121"/>
                <a:gd name="connsiteY6" fmla="*/ 518222 h 1396458"/>
                <a:gd name="connsiteX7" fmla="*/ 4447227 w 7260121"/>
                <a:gd name="connsiteY7" fmla="*/ 531382 h 1396458"/>
                <a:gd name="connsiteX8" fmla="*/ 3574258 w 7260121"/>
                <a:gd name="connsiteY8" fmla="*/ 997112 h 1396458"/>
                <a:gd name="connsiteX9" fmla="*/ 2813151 w 7260121"/>
                <a:gd name="connsiteY9" fmla="*/ 1368526 h 1396458"/>
                <a:gd name="connsiteX10" fmla="*/ 1887541 w 7260121"/>
                <a:gd name="connsiteY10" fmla="*/ 1373644 h 1396458"/>
                <a:gd name="connsiteX11" fmla="*/ 48749 w 7260121"/>
                <a:gd name="connsiteY11" fmla="*/ 997112 h 1396458"/>
                <a:gd name="connsiteX12" fmla="*/ 20966 w 7260121"/>
                <a:gd name="connsiteY12" fmla="*/ 988338 h 1396458"/>
                <a:gd name="connsiteX13" fmla="*/ 494 w 7260121"/>
                <a:gd name="connsiteY13" fmla="*/ 971522 h 1396458"/>
                <a:gd name="connsiteX14" fmla="*/ 9268 w 7260121"/>
                <a:gd name="connsiteY14" fmla="*/ 885980 h 1396458"/>
                <a:gd name="connsiteX15" fmla="*/ 29739 w 7260121"/>
                <a:gd name="connsiteY15" fmla="*/ 879400 h 1396458"/>
                <a:gd name="connsiteX16" fmla="*/ 725775 w 7260121"/>
                <a:gd name="connsiteY16" fmla="*/ 1058526 h 1396458"/>
                <a:gd name="connsiteX17" fmla="*/ 1976739 w 7260121"/>
                <a:gd name="connsiteY17" fmla="*/ 1272747 h 1396458"/>
                <a:gd name="connsiteX18" fmla="*/ 2843859 w 7260121"/>
                <a:gd name="connsiteY18" fmla="*/ 1253007 h 1396458"/>
                <a:gd name="connsiteX19" fmla="*/ 3327867 w 7260121"/>
                <a:gd name="connsiteY19" fmla="*/ 1069493 h 1396458"/>
                <a:gd name="connsiteX20" fmla="*/ 3474824 w 7260121"/>
                <a:gd name="connsiteY20" fmla="*/ 938621 h 1396458"/>
                <a:gd name="connsiteX21" fmla="*/ 4263714 w 7260121"/>
                <a:gd name="connsiteY21" fmla="*/ 459000 h 1396458"/>
                <a:gd name="connsiteX22" fmla="*/ 4911495 w 7260121"/>
                <a:gd name="connsiteY22" fmla="*/ 410014 h 1396458"/>
                <a:gd name="connsiteX23" fmla="*/ 4975835 w 7260121"/>
                <a:gd name="connsiteY23" fmla="*/ 380769 h 1396458"/>
                <a:gd name="connsiteX24" fmla="*/ 5186400 w 7260121"/>
                <a:gd name="connsiteY24" fmla="*/ 198718 h 1396458"/>
                <a:gd name="connsiteX25" fmla="*/ 5725974 w 7260121"/>
                <a:gd name="connsiteY25" fmla="*/ 28364 h 1396458"/>
                <a:gd name="connsiteX26" fmla="*/ 6721042 w 7260121"/>
                <a:gd name="connsiteY26" fmla="*/ 83930 h 1396458"/>
                <a:gd name="connsiteX27" fmla="*/ 7000334 w 7260121"/>
                <a:gd name="connsiteY27" fmla="*/ 197255 h 1396458"/>
                <a:gd name="connsiteX28" fmla="*/ 7265003 w 7260121"/>
                <a:gd name="connsiteY28" fmla="*/ 492632 h 1396458"/>
                <a:gd name="connsiteX29" fmla="*/ 7265003 w 7260121"/>
                <a:gd name="connsiteY29" fmla="*/ 579636 h 1396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260121" h="1396458">
                  <a:moveTo>
                    <a:pt x="7265003" y="579636"/>
                  </a:moveTo>
                  <a:cubicBezTo>
                    <a:pt x="7210899" y="760225"/>
                    <a:pt x="7067598" y="850154"/>
                    <a:pt x="6908943" y="919612"/>
                  </a:cubicBezTo>
                  <a:cubicBezTo>
                    <a:pt x="6627458" y="1043173"/>
                    <a:pt x="6329156" y="1078267"/>
                    <a:pt x="6024275" y="1070956"/>
                  </a:cubicBezTo>
                  <a:cubicBezTo>
                    <a:pt x="5769111" y="1064375"/>
                    <a:pt x="5520527" y="1022701"/>
                    <a:pt x="5284371" y="921805"/>
                  </a:cubicBezTo>
                  <a:cubicBezTo>
                    <a:pt x="5192249" y="882324"/>
                    <a:pt x="5105244" y="833338"/>
                    <a:pt x="5033594" y="761688"/>
                  </a:cubicBezTo>
                  <a:cubicBezTo>
                    <a:pt x="4971448" y="700273"/>
                    <a:pt x="4924655" y="630084"/>
                    <a:pt x="4924655" y="538693"/>
                  </a:cubicBezTo>
                  <a:cubicBezTo>
                    <a:pt x="4924655" y="517490"/>
                    <a:pt x="4910764" y="519683"/>
                    <a:pt x="4898335" y="518222"/>
                  </a:cubicBezTo>
                  <a:cubicBezTo>
                    <a:pt x="4746991" y="502137"/>
                    <a:pt x="4596378" y="506523"/>
                    <a:pt x="4447227" y="531382"/>
                  </a:cubicBezTo>
                  <a:cubicBezTo>
                    <a:pt x="4103596" y="587679"/>
                    <a:pt x="3811144" y="746334"/>
                    <a:pt x="3574258" y="997112"/>
                  </a:cubicBezTo>
                  <a:cubicBezTo>
                    <a:pt x="3364424" y="1219375"/>
                    <a:pt x="3104872" y="1323927"/>
                    <a:pt x="2813151" y="1368526"/>
                  </a:cubicBezTo>
                  <a:cubicBezTo>
                    <a:pt x="2504615" y="1416049"/>
                    <a:pt x="2196078" y="1405813"/>
                    <a:pt x="1887541" y="1373644"/>
                  </a:cubicBezTo>
                  <a:cubicBezTo>
                    <a:pt x="1262425" y="1308573"/>
                    <a:pt x="652662" y="1164540"/>
                    <a:pt x="48749" y="997112"/>
                  </a:cubicBezTo>
                  <a:cubicBezTo>
                    <a:pt x="39244" y="994187"/>
                    <a:pt x="30470" y="991262"/>
                    <a:pt x="20966" y="988338"/>
                  </a:cubicBezTo>
                  <a:cubicBezTo>
                    <a:pt x="12192" y="984682"/>
                    <a:pt x="494" y="983220"/>
                    <a:pt x="494" y="971522"/>
                  </a:cubicBezTo>
                  <a:cubicBezTo>
                    <a:pt x="-968" y="943008"/>
                    <a:pt x="494" y="913763"/>
                    <a:pt x="9268" y="885980"/>
                  </a:cubicBezTo>
                  <a:cubicBezTo>
                    <a:pt x="12192" y="876475"/>
                    <a:pt x="20235" y="873551"/>
                    <a:pt x="29739" y="879400"/>
                  </a:cubicBezTo>
                  <a:cubicBezTo>
                    <a:pt x="261507" y="941546"/>
                    <a:pt x="492545" y="1004423"/>
                    <a:pt x="725775" y="1058526"/>
                  </a:cubicBezTo>
                  <a:cubicBezTo>
                    <a:pt x="1138864" y="1155036"/>
                    <a:pt x="1554145" y="1235460"/>
                    <a:pt x="1976739" y="1272747"/>
                  </a:cubicBezTo>
                  <a:cubicBezTo>
                    <a:pt x="2266266" y="1298337"/>
                    <a:pt x="2555794" y="1304186"/>
                    <a:pt x="2843859" y="1253007"/>
                  </a:cubicBezTo>
                  <a:cubicBezTo>
                    <a:pt x="3016406" y="1222300"/>
                    <a:pt x="3181641" y="1170389"/>
                    <a:pt x="3327867" y="1069493"/>
                  </a:cubicBezTo>
                  <a:cubicBezTo>
                    <a:pt x="3382702" y="1032206"/>
                    <a:pt x="3428763" y="986145"/>
                    <a:pt x="3474824" y="938621"/>
                  </a:cubicBezTo>
                  <a:cubicBezTo>
                    <a:pt x="3696357" y="710509"/>
                    <a:pt x="3955177" y="543811"/>
                    <a:pt x="4263714" y="459000"/>
                  </a:cubicBezTo>
                  <a:cubicBezTo>
                    <a:pt x="4476472" y="400509"/>
                    <a:pt x="4692887" y="386618"/>
                    <a:pt x="4911495" y="410014"/>
                  </a:cubicBezTo>
                  <a:cubicBezTo>
                    <a:pt x="4941471" y="412939"/>
                    <a:pt x="4958287" y="407821"/>
                    <a:pt x="4975835" y="380769"/>
                  </a:cubicBezTo>
                  <a:cubicBezTo>
                    <a:pt x="5027745" y="299613"/>
                    <a:pt x="5103782" y="244779"/>
                    <a:pt x="5186400" y="198718"/>
                  </a:cubicBezTo>
                  <a:cubicBezTo>
                    <a:pt x="5354560" y="105133"/>
                    <a:pt x="5537342" y="56147"/>
                    <a:pt x="5725974" y="28364"/>
                  </a:cubicBezTo>
                  <a:cubicBezTo>
                    <a:pt x="6061563" y="-21353"/>
                    <a:pt x="6393496" y="-7461"/>
                    <a:pt x="6721042" y="83930"/>
                  </a:cubicBezTo>
                  <a:cubicBezTo>
                    <a:pt x="6818282" y="110982"/>
                    <a:pt x="6911867" y="147539"/>
                    <a:pt x="7000334" y="197255"/>
                  </a:cubicBezTo>
                  <a:cubicBezTo>
                    <a:pt x="7122432" y="265982"/>
                    <a:pt x="7224060" y="351524"/>
                    <a:pt x="7265003" y="492632"/>
                  </a:cubicBezTo>
                  <a:cubicBezTo>
                    <a:pt x="7265003" y="521146"/>
                    <a:pt x="7265003" y="550391"/>
                    <a:pt x="7265003" y="579636"/>
                  </a:cubicBezTo>
                  <a:close/>
                </a:path>
              </a:pathLst>
            </a:custGeom>
            <a:solidFill>
              <a:schemeClr val="tx1"/>
            </a:solidFill>
            <a:ln w="7307" cap="flat">
              <a:noFill/>
              <a:prstDash val="solid"/>
              <a:miter/>
            </a:ln>
          </p:spPr>
          <p:txBody>
            <a:bodyPr rtlCol="0" anchor="ctr"/>
            <a:lstStyle/>
            <a:p>
              <a:endParaRPr lang="en-US"/>
            </a:p>
          </p:txBody>
        </p:sp>
        <p:sp>
          <p:nvSpPr>
            <p:cNvPr id="1049000" name="Freeform: Shape 50"/>
            <p:cNvSpPr/>
            <p:nvPr/>
          </p:nvSpPr>
          <p:spPr>
            <a:xfrm>
              <a:off x="2196883" y="1280783"/>
              <a:ext cx="4416026" cy="2025230"/>
            </a:xfrm>
            <a:custGeom>
              <a:avLst/>
              <a:gdLst>
                <a:gd name="connsiteX0" fmla="*/ 4419682 w 4416025"/>
                <a:gd name="connsiteY0" fmla="*/ 1600600 h 2025230"/>
                <a:gd name="connsiteX1" fmla="*/ 4155012 w 4416025"/>
                <a:gd name="connsiteY1" fmla="*/ 1747558 h 2025230"/>
                <a:gd name="connsiteX2" fmla="*/ 3874990 w 4416025"/>
                <a:gd name="connsiteY2" fmla="*/ 1897439 h 2025230"/>
                <a:gd name="connsiteX3" fmla="*/ 3457514 w 4416025"/>
                <a:gd name="connsiteY3" fmla="*/ 1998335 h 2025230"/>
                <a:gd name="connsiteX4" fmla="*/ 1359171 w 4416025"/>
                <a:gd name="connsiteY4" fmla="*/ 1996142 h 2025230"/>
                <a:gd name="connsiteX5" fmla="*/ 1232685 w 4416025"/>
                <a:gd name="connsiteY5" fmla="*/ 2020269 h 2025230"/>
                <a:gd name="connsiteX6" fmla="*/ 1193936 w 4416025"/>
                <a:gd name="connsiteY6" fmla="*/ 2026118 h 2025230"/>
                <a:gd name="connsiteX7" fmla="*/ 133797 w 4416025"/>
                <a:gd name="connsiteY7" fmla="*/ 2026118 h 2025230"/>
                <a:gd name="connsiteX8" fmla="*/ 1462 w 4416025"/>
                <a:gd name="connsiteY8" fmla="*/ 1894514 h 2025230"/>
                <a:gd name="connsiteX9" fmla="*/ 1462 w 4416025"/>
                <a:gd name="connsiteY9" fmla="*/ 1846991 h 2025230"/>
                <a:gd name="connsiteX10" fmla="*/ 92122 w 4416025"/>
                <a:gd name="connsiteY10" fmla="*/ 1704421 h 2025230"/>
                <a:gd name="connsiteX11" fmla="*/ 105283 w 4416025"/>
                <a:gd name="connsiteY11" fmla="*/ 1697841 h 2025230"/>
                <a:gd name="connsiteX12" fmla="*/ 107476 w 4416025"/>
                <a:gd name="connsiteY12" fmla="*/ 1691260 h 2025230"/>
                <a:gd name="connsiteX13" fmla="*/ 1462 w 4416025"/>
                <a:gd name="connsiteY13" fmla="*/ 1491662 h 2025230"/>
                <a:gd name="connsiteX14" fmla="*/ 119905 w 4416025"/>
                <a:gd name="connsiteY14" fmla="*/ 1362252 h 2025230"/>
                <a:gd name="connsiteX15" fmla="*/ 0 w 4416025"/>
                <a:gd name="connsiteY15" fmla="*/ 1198479 h 2025230"/>
                <a:gd name="connsiteX16" fmla="*/ 111863 w 4416025"/>
                <a:gd name="connsiteY16" fmla="*/ 1031781 h 2025230"/>
                <a:gd name="connsiteX17" fmla="*/ 57028 w 4416025"/>
                <a:gd name="connsiteY17" fmla="*/ 1000342 h 2025230"/>
                <a:gd name="connsiteX18" fmla="*/ 1462 w 4416025"/>
                <a:gd name="connsiteY18" fmla="*/ 884093 h 2025230"/>
                <a:gd name="connsiteX19" fmla="*/ 44599 w 4416025"/>
                <a:gd name="connsiteY19" fmla="*/ 736404 h 2025230"/>
                <a:gd name="connsiteX20" fmla="*/ 133797 w 4416025"/>
                <a:gd name="connsiteY20" fmla="*/ 701310 h 2025230"/>
                <a:gd name="connsiteX21" fmla="*/ 908795 w 4416025"/>
                <a:gd name="connsiteY21" fmla="*/ 701310 h 2025230"/>
                <a:gd name="connsiteX22" fmla="*/ 935115 w 4416025"/>
                <a:gd name="connsiteY22" fmla="*/ 657443 h 2025230"/>
                <a:gd name="connsiteX23" fmla="*/ 764762 w 4416025"/>
                <a:gd name="connsiteY23" fmla="*/ 310156 h 2025230"/>
                <a:gd name="connsiteX24" fmla="*/ 850304 w 4416025"/>
                <a:gd name="connsiteY24" fmla="*/ 53529 h 2025230"/>
                <a:gd name="connsiteX25" fmla="*/ 946082 w 4416025"/>
                <a:gd name="connsiteY25" fmla="*/ 8199 h 2025230"/>
                <a:gd name="connsiteX26" fmla="*/ 1149337 w 4416025"/>
                <a:gd name="connsiteY26" fmla="*/ 106902 h 2025230"/>
                <a:gd name="connsiteX27" fmla="*/ 1381836 w 4416025"/>
                <a:gd name="connsiteY27" fmla="*/ 585792 h 2025230"/>
                <a:gd name="connsiteX28" fmla="*/ 1389878 w 4416025"/>
                <a:gd name="connsiteY28" fmla="*/ 601877 h 2025230"/>
                <a:gd name="connsiteX29" fmla="*/ 1501741 w 4416025"/>
                <a:gd name="connsiteY29" fmla="*/ 672796 h 2025230"/>
                <a:gd name="connsiteX30" fmla="*/ 3044426 w 4416025"/>
                <a:gd name="connsiteY30" fmla="*/ 672065 h 2025230"/>
                <a:gd name="connsiteX31" fmla="*/ 3141666 w 4416025"/>
                <a:gd name="connsiteY31" fmla="*/ 642089 h 2025230"/>
                <a:gd name="connsiteX32" fmla="*/ 3397562 w 4416025"/>
                <a:gd name="connsiteY32" fmla="*/ 495132 h 2025230"/>
                <a:gd name="connsiteX33" fmla="*/ 3643952 w 4416025"/>
                <a:gd name="connsiteY33" fmla="*/ 360604 h 2025230"/>
                <a:gd name="connsiteX34" fmla="*/ 3665155 w 4416025"/>
                <a:gd name="connsiteY34" fmla="*/ 322585 h 2025230"/>
                <a:gd name="connsiteX35" fmla="*/ 3671004 w 4416025"/>
                <a:gd name="connsiteY35" fmla="*/ 283835 h 2025230"/>
                <a:gd name="connsiteX36" fmla="*/ 3680509 w 4416025"/>
                <a:gd name="connsiteY36" fmla="*/ 321123 h 2025230"/>
                <a:gd name="connsiteX37" fmla="*/ 3711216 w 4416025"/>
                <a:gd name="connsiteY37" fmla="*/ 428599 h 2025230"/>
                <a:gd name="connsiteX38" fmla="*/ 4338526 w 4416025"/>
                <a:gd name="connsiteY38" fmla="*/ 1479233 h 2025230"/>
                <a:gd name="connsiteX39" fmla="*/ 4369234 w 4416025"/>
                <a:gd name="connsiteY39" fmla="*/ 1520176 h 2025230"/>
                <a:gd name="connsiteX40" fmla="*/ 4419682 w 4416025"/>
                <a:gd name="connsiteY40" fmla="*/ 1600600 h 2025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416025" h="2025230">
                  <a:moveTo>
                    <a:pt x="4419682" y="1600600"/>
                  </a:moveTo>
                  <a:cubicBezTo>
                    <a:pt x="4331215" y="1649586"/>
                    <a:pt x="4243479" y="1698572"/>
                    <a:pt x="4155012" y="1747558"/>
                  </a:cubicBezTo>
                  <a:cubicBezTo>
                    <a:pt x="4062159" y="1798005"/>
                    <a:pt x="3971499" y="1854302"/>
                    <a:pt x="3874990" y="1897439"/>
                  </a:cubicBezTo>
                  <a:cubicBezTo>
                    <a:pt x="3742655" y="1955930"/>
                    <a:pt x="3605934" y="1998335"/>
                    <a:pt x="3457514" y="1998335"/>
                  </a:cubicBezTo>
                  <a:cubicBezTo>
                    <a:pt x="2757823" y="1996873"/>
                    <a:pt x="2058862" y="1997604"/>
                    <a:pt x="1359171" y="1996142"/>
                  </a:cubicBezTo>
                  <a:cubicBezTo>
                    <a:pt x="1314572" y="1996142"/>
                    <a:pt x="1270704" y="1988830"/>
                    <a:pt x="1232685" y="2020269"/>
                  </a:cubicBezTo>
                  <a:cubicBezTo>
                    <a:pt x="1221718" y="2029043"/>
                    <a:pt x="1207096" y="2026118"/>
                    <a:pt x="1193936" y="2026118"/>
                  </a:cubicBezTo>
                  <a:cubicBezTo>
                    <a:pt x="840800" y="2026118"/>
                    <a:pt x="486933" y="2026118"/>
                    <a:pt x="133797" y="2026118"/>
                  </a:cubicBezTo>
                  <a:cubicBezTo>
                    <a:pt x="59953" y="2026118"/>
                    <a:pt x="2925" y="1969090"/>
                    <a:pt x="1462" y="1894514"/>
                  </a:cubicBezTo>
                  <a:cubicBezTo>
                    <a:pt x="1462" y="1878430"/>
                    <a:pt x="2193" y="1863076"/>
                    <a:pt x="1462" y="1846991"/>
                  </a:cubicBezTo>
                  <a:cubicBezTo>
                    <a:pt x="-3656" y="1776803"/>
                    <a:pt x="29245" y="1731473"/>
                    <a:pt x="92122" y="1704421"/>
                  </a:cubicBezTo>
                  <a:cubicBezTo>
                    <a:pt x="96509" y="1702227"/>
                    <a:pt x="100896" y="1700765"/>
                    <a:pt x="105283" y="1697841"/>
                  </a:cubicBezTo>
                  <a:cubicBezTo>
                    <a:pt x="106014" y="1697109"/>
                    <a:pt x="106014" y="1695647"/>
                    <a:pt x="107476" y="1691260"/>
                  </a:cubicBezTo>
                  <a:cubicBezTo>
                    <a:pt x="5849" y="1660553"/>
                    <a:pt x="-4387" y="1581591"/>
                    <a:pt x="1462" y="1491662"/>
                  </a:cubicBezTo>
                  <a:cubicBezTo>
                    <a:pt x="5849" y="1418549"/>
                    <a:pt x="54104" y="1387110"/>
                    <a:pt x="119905" y="1362252"/>
                  </a:cubicBezTo>
                  <a:cubicBezTo>
                    <a:pt x="32170" y="1338125"/>
                    <a:pt x="0" y="1284021"/>
                    <a:pt x="0" y="1198479"/>
                  </a:cubicBezTo>
                  <a:cubicBezTo>
                    <a:pt x="0" y="1115130"/>
                    <a:pt x="27783" y="1058102"/>
                    <a:pt x="111863" y="1031781"/>
                  </a:cubicBezTo>
                  <a:cubicBezTo>
                    <a:pt x="89929" y="1019352"/>
                    <a:pt x="71651" y="1012041"/>
                    <a:pt x="57028" y="1000342"/>
                  </a:cubicBezTo>
                  <a:cubicBezTo>
                    <a:pt x="19741" y="971097"/>
                    <a:pt x="-1462" y="934541"/>
                    <a:pt x="1462" y="884093"/>
                  </a:cubicBezTo>
                  <a:cubicBezTo>
                    <a:pt x="4387" y="830720"/>
                    <a:pt x="-4387" y="775885"/>
                    <a:pt x="44599" y="736404"/>
                  </a:cubicBezTo>
                  <a:cubicBezTo>
                    <a:pt x="70920" y="715202"/>
                    <a:pt x="98703" y="701310"/>
                    <a:pt x="133797" y="701310"/>
                  </a:cubicBezTo>
                  <a:cubicBezTo>
                    <a:pt x="391886" y="702041"/>
                    <a:pt x="650706" y="702041"/>
                    <a:pt x="908795" y="701310"/>
                  </a:cubicBezTo>
                  <a:cubicBezTo>
                    <a:pt x="956318" y="701310"/>
                    <a:pt x="956318" y="700579"/>
                    <a:pt x="935115" y="657443"/>
                  </a:cubicBezTo>
                  <a:cubicBezTo>
                    <a:pt x="878087" y="541924"/>
                    <a:pt x="822521" y="425674"/>
                    <a:pt x="764762" y="310156"/>
                  </a:cubicBezTo>
                  <a:cubicBezTo>
                    <a:pt x="714314" y="209260"/>
                    <a:pt x="744290" y="99590"/>
                    <a:pt x="850304" y="53529"/>
                  </a:cubicBezTo>
                  <a:cubicBezTo>
                    <a:pt x="882474" y="39638"/>
                    <a:pt x="912450" y="19166"/>
                    <a:pt x="946082" y="8199"/>
                  </a:cubicBezTo>
                  <a:cubicBezTo>
                    <a:pt x="1027238" y="-18853"/>
                    <a:pt x="1108393" y="22822"/>
                    <a:pt x="1149337" y="106902"/>
                  </a:cubicBezTo>
                  <a:cubicBezTo>
                    <a:pt x="1226836" y="267019"/>
                    <a:pt x="1304336" y="426405"/>
                    <a:pt x="1381836" y="585792"/>
                  </a:cubicBezTo>
                  <a:cubicBezTo>
                    <a:pt x="1384760" y="590910"/>
                    <a:pt x="1388416" y="596759"/>
                    <a:pt x="1389878" y="601877"/>
                  </a:cubicBezTo>
                  <a:cubicBezTo>
                    <a:pt x="1402308" y="665485"/>
                    <a:pt x="1443982" y="672796"/>
                    <a:pt x="1501741" y="672796"/>
                  </a:cubicBezTo>
                  <a:cubicBezTo>
                    <a:pt x="2015726" y="670603"/>
                    <a:pt x="2530441" y="671334"/>
                    <a:pt x="3044426" y="672065"/>
                  </a:cubicBezTo>
                  <a:cubicBezTo>
                    <a:pt x="3080982" y="672065"/>
                    <a:pt x="3111690" y="664754"/>
                    <a:pt x="3141666" y="642089"/>
                  </a:cubicBezTo>
                  <a:cubicBezTo>
                    <a:pt x="3221359" y="583598"/>
                    <a:pt x="3312019" y="543386"/>
                    <a:pt x="3397562" y="495132"/>
                  </a:cubicBezTo>
                  <a:cubicBezTo>
                    <a:pt x="3478717" y="449070"/>
                    <a:pt x="3561335" y="404471"/>
                    <a:pt x="3643952" y="360604"/>
                  </a:cubicBezTo>
                  <a:cubicBezTo>
                    <a:pt x="3660769" y="351830"/>
                    <a:pt x="3665886" y="340863"/>
                    <a:pt x="3665155" y="322585"/>
                  </a:cubicBezTo>
                  <a:cubicBezTo>
                    <a:pt x="3664424" y="309425"/>
                    <a:pt x="3660769" y="295533"/>
                    <a:pt x="3671004" y="283835"/>
                  </a:cubicBezTo>
                  <a:cubicBezTo>
                    <a:pt x="3683433" y="294071"/>
                    <a:pt x="3681240" y="307962"/>
                    <a:pt x="3680509" y="321123"/>
                  </a:cubicBezTo>
                  <a:cubicBezTo>
                    <a:pt x="3678315" y="360604"/>
                    <a:pt x="3691476" y="394967"/>
                    <a:pt x="3711216" y="428599"/>
                  </a:cubicBezTo>
                  <a:cubicBezTo>
                    <a:pt x="3920320" y="778810"/>
                    <a:pt x="4129423" y="1129021"/>
                    <a:pt x="4338526" y="1479233"/>
                  </a:cubicBezTo>
                  <a:cubicBezTo>
                    <a:pt x="4347300" y="1493855"/>
                    <a:pt x="4356804" y="1507747"/>
                    <a:pt x="4369234" y="1520176"/>
                  </a:cubicBezTo>
                  <a:cubicBezTo>
                    <a:pt x="4387512" y="1547959"/>
                    <a:pt x="4412370" y="1569162"/>
                    <a:pt x="4419682" y="1600600"/>
                  </a:cubicBezTo>
                  <a:close/>
                </a:path>
              </a:pathLst>
            </a:custGeom>
            <a:solidFill>
              <a:schemeClr val="accent2">
                <a:lumMod val="40000"/>
                <a:lumOff val="60000"/>
              </a:schemeClr>
            </a:solidFill>
            <a:ln w="7307" cap="flat">
              <a:noFill/>
              <a:prstDash val="solid"/>
              <a:miter/>
            </a:ln>
          </p:spPr>
          <p:txBody>
            <a:bodyPr rtlCol="0" anchor="ctr"/>
            <a:lstStyle/>
            <a:p>
              <a:endParaRPr lang="en-US"/>
            </a:p>
          </p:txBody>
        </p:sp>
        <p:sp>
          <p:nvSpPr>
            <p:cNvPr id="1049001" name="Freeform: Shape 51"/>
            <p:cNvSpPr/>
            <p:nvPr/>
          </p:nvSpPr>
          <p:spPr>
            <a:xfrm>
              <a:off x="7191289" y="-110"/>
              <a:ext cx="2551644" cy="2171456"/>
            </a:xfrm>
            <a:custGeom>
              <a:avLst/>
              <a:gdLst>
                <a:gd name="connsiteX0" fmla="*/ 1405 w 2551643"/>
                <a:gd name="connsiteY0" fmla="*/ 908173 h 2171456"/>
                <a:gd name="connsiteX1" fmla="*/ 121311 w 2551643"/>
                <a:gd name="connsiteY1" fmla="*/ 835060 h 2171456"/>
                <a:gd name="connsiteX2" fmla="*/ 750814 w 2551643"/>
                <a:gd name="connsiteY2" fmla="*/ 489236 h 2171456"/>
                <a:gd name="connsiteX3" fmla="*/ 1498760 w 2551643"/>
                <a:gd name="connsiteY3" fmla="*/ 79803 h 2171456"/>
                <a:gd name="connsiteX4" fmla="*/ 1871636 w 2551643"/>
                <a:gd name="connsiteY4" fmla="*/ 3765 h 2171456"/>
                <a:gd name="connsiteX5" fmla="*/ 2490903 w 2551643"/>
                <a:gd name="connsiteY5" fmla="*/ 440981 h 2171456"/>
                <a:gd name="connsiteX6" fmla="*/ 2550856 w 2551643"/>
                <a:gd name="connsiteY6" fmla="*/ 774376 h 2171456"/>
                <a:gd name="connsiteX7" fmla="*/ 2293498 w 2551643"/>
                <a:gd name="connsiteY7" fmla="*/ 1289823 h 2171456"/>
                <a:gd name="connsiteX8" fmla="*/ 2065386 w 2551643"/>
                <a:gd name="connsiteY8" fmla="*/ 1432393 h 2171456"/>
                <a:gd name="connsiteX9" fmla="*/ 1183643 w 2551643"/>
                <a:gd name="connsiteY9" fmla="*/ 1917133 h 2171456"/>
                <a:gd name="connsiteX10" fmla="*/ 717182 w 2551643"/>
                <a:gd name="connsiteY10" fmla="*/ 2173028 h 2171456"/>
                <a:gd name="connsiteX11" fmla="*/ 685743 w 2551643"/>
                <a:gd name="connsiteY11" fmla="*/ 2108689 h 2171456"/>
                <a:gd name="connsiteX12" fmla="*/ 528550 w 2551643"/>
                <a:gd name="connsiteY12" fmla="*/ 1842557 h 2171456"/>
                <a:gd name="connsiteX13" fmla="*/ 411569 w 2551643"/>
                <a:gd name="connsiteY13" fmla="*/ 1649539 h 2171456"/>
                <a:gd name="connsiteX14" fmla="*/ 90603 w 2551643"/>
                <a:gd name="connsiteY14" fmla="*/ 1080720 h 2171456"/>
                <a:gd name="connsiteX15" fmla="*/ 10179 w 2551643"/>
                <a:gd name="connsiteY15" fmla="*/ 937418 h 2171456"/>
                <a:gd name="connsiteX16" fmla="*/ 1405 w 2551643"/>
                <a:gd name="connsiteY16" fmla="*/ 908173 h 2171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51643" h="2171456">
                  <a:moveTo>
                    <a:pt x="1405" y="908173"/>
                  </a:moveTo>
                  <a:cubicBezTo>
                    <a:pt x="34306" y="871617"/>
                    <a:pt x="81099" y="857725"/>
                    <a:pt x="121311" y="835060"/>
                  </a:cubicBezTo>
                  <a:cubicBezTo>
                    <a:pt x="330414" y="718810"/>
                    <a:pt x="540979" y="604754"/>
                    <a:pt x="750814" y="489236"/>
                  </a:cubicBezTo>
                  <a:cubicBezTo>
                    <a:pt x="1000129" y="352514"/>
                    <a:pt x="1248713" y="214331"/>
                    <a:pt x="1498760" y="79803"/>
                  </a:cubicBezTo>
                  <a:cubicBezTo>
                    <a:pt x="1614278" y="17657"/>
                    <a:pt x="1742226" y="-10857"/>
                    <a:pt x="1871636" y="3765"/>
                  </a:cubicBezTo>
                  <a:cubicBezTo>
                    <a:pt x="2156777" y="35204"/>
                    <a:pt x="2369536" y="174119"/>
                    <a:pt x="2490903" y="440981"/>
                  </a:cubicBezTo>
                  <a:cubicBezTo>
                    <a:pt x="2539158" y="546995"/>
                    <a:pt x="2560361" y="659589"/>
                    <a:pt x="2550856" y="774376"/>
                  </a:cubicBezTo>
                  <a:cubicBezTo>
                    <a:pt x="2534771" y="979093"/>
                    <a:pt x="2455809" y="1155295"/>
                    <a:pt x="2293498" y="1289823"/>
                  </a:cubicBezTo>
                  <a:cubicBezTo>
                    <a:pt x="2223310" y="1348313"/>
                    <a:pt x="2144347" y="1389257"/>
                    <a:pt x="2065386" y="1432393"/>
                  </a:cubicBezTo>
                  <a:cubicBezTo>
                    <a:pt x="1772202" y="1594704"/>
                    <a:pt x="1477557" y="1755553"/>
                    <a:pt x="1183643" y="1917133"/>
                  </a:cubicBezTo>
                  <a:cubicBezTo>
                    <a:pt x="1027912" y="2002675"/>
                    <a:pt x="872181" y="2087486"/>
                    <a:pt x="717182" y="2173028"/>
                  </a:cubicBezTo>
                  <a:cubicBezTo>
                    <a:pt x="695979" y="2156943"/>
                    <a:pt x="697441" y="2129891"/>
                    <a:pt x="685743" y="2108689"/>
                  </a:cubicBezTo>
                  <a:cubicBezTo>
                    <a:pt x="637488" y="2017297"/>
                    <a:pt x="580460" y="1931024"/>
                    <a:pt x="528550" y="1842557"/>
                  </a:cubicBezTo>
                  <a:cubicBezTo>
                    <a:pt x="490531" y="1777487"/>
                    <a:pt x="452513" y="1713147"/>
                    <a:pt x="411569" y="1649539"/>
                  </a:cubicBezTo>
                  <a:cubicBezTo>
                    <a:pt x="297513" y="1463832"/>
                    <a:pt x="195155" y="1271545"/>
                    <a:pt x="90603" y="1080720"/>
                  </a:cubicBezTo>
                  <a:cubicBezTo>
                    <a:pt x="64282" y="1032465"/>
                    <a:pt x="37962" y="984942"/>
                    <a:pt x="10179" y="937418"/>
                  </a:cubicBezTo>
                  <a:cubicBezTo>
                    <a:pt x="6523" y="928645"/>
                    <a:pt x="-3713" y="921333"/>
                    <a:pt x="1405" y="908173"/>
                  </a:cubicBezTo>
                  <a:close/>
                </a:path>
              </a:pathLst>
            </a:custGeom>
            <a:solidFill>
              <a:schemeClr val="accent2">
                <a:lumMod val="40000"/>
                <a:lumOff val="60000"/>
              </a:schemeClr>
            </a:solidFill>
            <a:ln w="7307" cap="flat">
              <a:noFill/>
              <a:prstDash val="solid"/>
              <a:miter/>
            </a:ln>
          </p:spPr>
          <p:txBody>
            <a:bodyPr rtlCol="0" anchor="ctr"/>
            <a:lstStyle/>
            <a:p>
              <a:endParaRPr lang="en-US"/>
            </a:p>
          </p:txBody>
        </p:sp>
        <p:sp>
          <p:nvSpPr>
            <p:cNvPr id="1049002" name="Freeform: Shape 52"/>
            <p:cNvSpPr/>
            <p:nvPr/>
          </p:nvSpPr>
          <p:spPr>
            <a:xfrm>
              <a:off x="3422151" y="2926714"/>
              <a:ext cx="3538670" cy="2251881"/>
            </a:xfrm>
            <a:custGeom>
              <a:avLst/>
              <a:gdLst>
                <a:gd name="connsiteX0" fmla="*/ 3258021 w 3538669"/>
                <a:gd name="connsiteY0" fmla="*/ 731 h 2251880"/>
                <a:gd name="connsiteX1" fmla="*/ 3375733 w 3538669"/>
                <a:gd name="connsiteY1" fmla="*/ 0 h 2251880"/>
                <a:gd name="connsiteX2" fmla="*/ 3470780 w 3538669"/>
                <a:gd name="connsiteY2" fmla="*/ 1193935 h 2251880"/>
                <a:gd name="connsiteX3" fmla="*/ 2894650 w 3538669"/>
                <a:gd name="connsiteY3" fmla="*/ 1899476 h 2251880"/>
                <a:gd name="connsiteX4" fmla="*/ 2110147 w 3538669"/>
                <a:gd name="connsiteY4" fmla="*/ 2183155 h 2251880"/>
                <a:gd name="connsiteX5" fmla="*/ 1293475 w 3538669"/>
                <a:gd name="connsiteY5" fmla="*/ 2246763 h 2251880"/>
                <a:gd name="connsiteX6" fmla="*/ 247959 w 3538669"/>
                <a:gd name="connsiteY6" fmla="*/ 1971858 h 2251880"/>
                <a:gd name="connsiteX7" fmla="*/ 71025 w 3538669"/>
                <a:gd name="connsiteY7" fmla="*/ 1884853 h 2251880"/>
                <a:gd name="connsiteX8" fmla="*/ 3030 w 3538669"/>
                <a:gd name="connsiteY8" fmla="*/ 1741552 h 2251880"/>
                <a:gd name="connsiteX9" fmla="*/ 6686 w 3538669"/>
                <a:gd name="connsiteY9" fmla="*/ 1723274 h 2251880"/>
                <a:gd name="connsiteX10" fmla="*/ 466566 w 3538669"/>
                <a:gd name="connsiteY10" fmla="*/ 1943344 h 2251880"/>
                <a:gd name="connsiteX11" fmla="*/ 1580077 w 3538669"/>
                <a:gd name="connsiteY11" fmla="*/ 2139287 h 2251880"/>
                <a:gd name="connsiteX12" fmla="*/ 2709674 w 3538669"/>
                <a:gd name="connsiteY12" fmla="*/ 1876080 h 2251880"/>
                <a:gd name="connsiteX13" fmla="*/ 3377926 w 3538669"/>
                <a:gd name="connsiteY13" fmla="*/ 1119360 h 2251880"/>
                <a:gd name="connsiteX14" fmla="*/ 3363304 w 3538669"/>
                <a:gd name="connsiteY14" fmla="*/ 290990 h 2251880"/>
                <a:gd name="connsiteX15" fmla="*/ 3258021 w 3538669"/>
                <a:gd name="connsiteY15" fmla="*/ 731 h 225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38669" h="2251880">
                  <a:moveTo>
                    <a:pt x="3258021" y="731"/>
                  </a:moveTo>
                  <a:cubicBezTo>
                    <a:pt x="3297502" y="731"/>
                    <a:pt x="3336252" y="0"/>
                    <a:pt x="3375733" y="0"/>
                  </a:cubicBezTo>
                  <a:cubicBezTo>
                    <a:pt x="3540237" y="387499"/>
                    <a:pt x="3606770" y="783772"/>
                    <a:pt x="3470780" y="1193935"/>
                  </a:cubicBezTo>
                  <a:cubicBezTo>
                    <a:pt x="3369153" y="1501741"/>
                    <a:pt x="3168092" y="1731316"/>
                    <a:pt x="2894650" y="1899476"/>
                  </a:cubicBezTo>
                  <a:cubicBezTo>
                    <a:pt x="2652645" y="2047896"/>
                    <a:pt x="2386514" y="2129051"/>
                    <a:pt x="2110147" y="2183155"/>
                  </a:cubicBezTo>
                  <a:cubicBezTo>
                    <a:pt x="1840360" y="2236527"/>
                    <a:pt x="1569110" y="2267235"/>
                    <a:pt x="1293475" y="2246763"/>
                  </a:cubicBezTo>
                  <a:cubicBezTo>
                    <a:pt x="927178" y="2220442"/>
                    <a:pt x="580623" y="2123933"/>
                    <a:pt x="247959" y="1971858"/>
                  </a:cubicBezTo>
                  <a:cubicBezTo>
                    <a:pt x="188006" y="1944806"/>
                    <a:pt x="130247" y="1914098"/>
                    <a:pt x="71025" y="1884853"/>
                  </a:cubicBezTo>
                  <a:cubicBezTo>
                    <a:pt x="47629" y="1837330"/>
                    <a:pt x="33006" y="1786151"/>
                    <a:pt x="3030" y="1741552"/>
                  </a:cubicBezTo>
                  <a:cubicBezTo>
                    <a:pt x="-2088" y="1734241"/>
                    <a:pt x="-626" y="1728392"/>
                    <a:pt x="6686" y="1723274"/>
                  </a:cubicBezTo>
                  <a:cubicBezTo>
                    <a:pt x="155836" y="1805160"/>
                    <a:pt x="307911" y="1881198"/>
                    <a:pt x="466566" y="1943344"/>
                  </a:cubicBezTo>
                  <a:cubicBezTo>
                    <a:pt x="824820" y="2082258"/>
                    <a:pt x="1195503" y="2160489"/>
                    <a:pt x="1580077" y="2139287"/>
                  </a:cubicBezTo>
                  <a:cubicBezTo>
                    <a:pt x="1971232" y="2118084"/>
                    <a:pt x="2354344" y="2049358"/>
                    <a:pt x="2709674" y="1876080"/>
                  </a:cubicBezTo>
                  <a:cubicBezTo>
                    <a:pt x="3035758" y="1716693"/>
                    <a:pt x="3271182" y="1473227"/>
                    <a:pt x="3377926" y="1119360"/>
                  </a:cubicBezTo>
                  <a:cubicBezTo>
                    <a:pt x="3462006" y="842262"/>
                    <a:pt x="3440804" y="565895"/>
                    <a:pt x="3363304" y="290990"/>
                  </a:cubicBezTo>
                  <a:cubicBezTo>
                    <a:pt x="3336252" y="191556"/>
                    <a:pt x="3298233" y="95778"/>
                    <a:pt x="3258021" y="731"/>
                  </a:cubicBezTo>
                  <a:close/>
                </a:path>
              </a:pathLst>
            </a:custGeom>
            <a:solidFill>
              <a:schemeClr val="tx1"/>
            </a:solidFill>
            <a:ln w="7307" cap="flat">
              <a:noFill/>
              <a:prstDash val="solid"/>
              <a:miter/>
            </a:ln>
          </p:spPr>
          <p:txBody>
            <a:bodyPr rtlCol="0" anchor="ctr"/>
            <a:lstStyle/>
            <a:p>
              <a:endParaRPr lang="en-US"/>
            </a:p>
          </p:txBody>
        </p:sp>
        <p:sp>
          <p:nvSpPr>
            <p:cNvPr id="1049003" name="Freeform: Shape 53"/>
            <p:cNvSpPr/>
            <p:nvPr/>
          </p:nvSpPr>
          <p:spPr>
            <a:xfrm>
              <a:off x="5867983" y="856930"/>
              <a:ext cx="2039853" cy="2076409"/>
            </a:xfrm>
            <a:custGeom>
              <a:avLst/>
              <a:gdLst>
                <a:gd name="connsiteX0" fmla="*/ 1995889 w 2039852"/>
                <a:gd name="connsiteY0" fmla="*/ 1206319 h 2076409"/>
                <a:gd name="connsiteX1" fmla="*/ 1885489 w 2039852"/>
                <a:gd name="connsiteY1" fmla="*/ 1022074 h 2076409"/>
                <a:gd name="connsiteX2" fmla="*/ 1742918 w 2039852"/>
                <a:gd name="connsiteY2" fmla="*/ 789575 h 2076409"/>
                <a:gd name="connsiteX3" fmla="*/ 1742918 w 2039852"/>
                <a:gd name="connsiteY3" fmla="*/ 789575 h 2076409"/>
                <a:gd name="connsiteX4" fmla="*/ 1467282 w 2039852"/>
                <a:gd name="connsiteY4" fmla="*/ 301180 h 2076409"/>
                <a:gd name="connsiteX5" fmla="*/ 1324712 w 2039852"/>
                <a:gd name="connsiteY5" fmla="*/ 51865 h 2076409"/>
                <a:gd name="connsiteX6" fmla="*/ 1075397 w 2039852"/>
                <a:gd name="connsiteY6" fmla="*/ 35780 h 2076409"/>
                <a:gd name="connsiteX7" fmla="*/ 449549 w 2039852"/>
                <a:gd name="connsiteY7" fmla="*/ 380873 h 2076409"/>
                <a:gd name="connsiteX8" fmla="*/ 87640 w 2039852"/>
                <a:gd name="connsiteY8" fmla="*/ 584128 h 2076409"/>
                <a:gd name="connsiteX9" fmla="*/ 635 w 2039852"/>
                <a:gd name="connsiteY9" fmla="*/ 711344 h 2076409"/>
                <a:gd name="connsiteX10" fmla="*/ 32805 w 2039852"/>
                <a:gd name="connsiteY10" fmla="*/ 861226 h 2076409"/>
                <a:gd name="connsiteX11" fmla="*/ 655728 w 2039852"/>
                <a:gd name="connsiteY11" fmla="*/ 1903086 h 2076409"/>
                <a:gd name="connsiteX12" fmla="*/ 695940 w 2039852"/>
                <a:gd name="connsiteY12" fmla="*/ 1954265 h 2076409"/>
                <a:gd name="connsiteX13" fmla="*/ 695940 w 2039852"/>
                <a:gd name="connsiteY13" fmla="*/ 1954265 h 2076409"/>
                <a:gd name="connsiteX14" fmla="*/ 749312 w 2039852"/>
                <a:gd name="connsiteY14" fmla="*/ 2025916 h 2076409"/>
                <a:gd name="connsiteX15" fmla="*/ 812921 w 2039852"/>
                <a:gd name="connsiteY15" fmla="*/ 2071977 h 2076409"/>
                <a:gd name="connsiteX16" fmla="*/ 930633 w 2039852"/>
                <a:gd name="connsiteY16" fmla="*/ 2071246 h 2076409"/>
                <a:gd name="connsiteX17" fmla="*/ 970114 w 2039852"/>
                <a:gd name="connsiteY17" fmla="*/ 2047119 h 2076409"/>
                <a:gd name="connsiteX18" fmla="*/ 1923508 w 2039852"/>
                <a:gd name="connsiteY18" fmla="*/ 1522899 h 2076409"/>
                <a:gd name="connsiteX19" fmla="*/ 2006856 w 2039852"/>
                <a:gd name="connsiteY19" fmla="*/ 1443205 h 2076409"/>
                <a:gd name="connsiteX20" fmla="*/ 2042682 w 2039852"/>
                <a:gd name="connsiteY20" fmla="*/ 1317451 h 2076409"/>
                <a:gd name="connsiteX21" fmla="*/ 1995889 w 2039852"/>
                <a:gd name="connsiteY21" fmla="*/ 1206319 h 2076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39852" h="2076409">
                  <a:moveTo>
                    <a:pt x="1995889" y="1206319"/>
                  </a:moveTo>
                  <a:cubicBezTo>
                    <a:pt x="1958602" y="1144904"/>
                    <a:pt x="1922776" y="1082758"/>
                    <a:pt x="1885489" y="1022074"/>
                  </a:cubicBezTo>
                  <a:cubicBezTo>
                    <a:pt x="1837234" y="944575"/>
                    <a:pt x="1795560" y="863419"/>
                    <a:pt x="1742918" y="789575"/>
                  </a:cubicBezTo>
                  <a:cubicBezTo>
                    <a:pt x="1742918" y="789575"/>
                    <a:pt x="1742918" y="789575"/>
                    <a:pt x="1742918" y="789575"/>
                  </a:cubicBezTo>
                  <a:cubicBezTo>
                    <a:pt x="1648602" y="627995"/>
                    <a:pt x="1557211" y="464953"/>
                    <a:pt x="1467282" y="301180"/>
                  </a:cubicBezTo>
                  <a:cubicBezTo>
                    <a:pt x="1421221" y="217100"/>
                    <a:pt x="1380278" y="130827"/>
                    <a:pt x="1324712" y="51865"/>
                  </a:cubicBezTo>
                  <a:cubicBezTo>
                    <a:pt x="1245750" y="-13937"/>
                    <a:pt x="1165326" y="-14668"/>
                    <a:pt x="1075397" y="35780"/>
                  </a:cubicBezTo>
                  <a:cubicBezTo>
                    <a:pt x="867756" y="152761"/>
                    <a:pt x="657921" y="265355"/>
                    <a:pt x="449549" y="380873"/>
                  </a:cubicBezTo>
                  <a:cubicBezTo>
                    <a:pt x="328182" y="448137"/>
                    <a:pt x="203889" y="509552"/>
                    <a:pt x="87640" y="584128"/>
                  </a:cubicBezTo>
                  <a:cubicBezTo>
                    <a:pt x="37923" y="612642"/>
                    <a:pt x="14527" y="658703"/>
                    <a:pt x="635" y="711344"/>
                  </a:cubicBezTo>
                  <a:cubicBezTo>
                    <a:pt x="-2289" y="764717"/>
                    <a:pt x="4291" y="813702"/>
                    <a:pt x="32805" y="861226"/>
                  </a:cubicBezTo>
                  <a:cubicBezTo>
                    <a:pt x="241177" y="1207781"/>
                    <a:pt x="448087" y="1555799"/>
                    <a:pt x="655728" y="1903086"/>
                  </a:cubicBezTo>
                  <a:cubicBezTo>
                    <a:pt x="666695" y="1921364"/>
                    <a:pt x="675468" y="1942567"/>
                    <a:pt x="695940" y="1954265"/>
                  </a:cubicBezTo>
                  <a:cubicBezTo>
                    <a:pt x="695940" y="1954265"/>
                    <a:pt x="695940" y="1954265"/>
                    <a:pt x="695940" y="1954265"/>
                  </a:cubicBezTo>
                  <a:cubicBezTo>
                    <a:pt x="713487" y="1978392"/>
                    <a:pt x="731034" y="2001789"/>
                    <a:pt x="749312" y="2025916"/>
                  </a:cubicBezTo>
                  <a:cubicBezTo>
                    <a:pt x="770515" y="2041270"/>
                    <a:pt x="796105" y="2050043"/>
                    <a:pt x="812921" y="2071977"/>
                  </a:cubicBezTo>
                  <a:cubicBezTo>
                    <a:pt x="852402" y="2083675"/>
                    <a:pt x="891152" y="2089524"/>
                    <a:pt x="930633" y="2071246"/>
                  </a:cubicBezTo>
                  <a:cubicBezTo>
                    <a:pt x="938675" y="2055161"/>
                    <a:pt x="956953" y="2054430"/>
                    <a:pt x="970114" y="2047119"/>
                  </a:cubicBezTo>
                  <a:cubicBezTo>
                    <a:pt x="1287424" y="1872379"/>
                    <a:pt x="1605466" y="1697639"/>
                    <a:pt x="1923508" y="1522899"/>
                  </a:cubicBezTo>
                  <a:cubicBezTo>
                    <a:pt x="1958602" y="1503889"/>
                    <a:pt x="1987116" y="1478300"/>
                    <a:pt x="2006856" y="1443205"/>
                  </a:cubicBezTo>
                  <a:cubicBezTo>
                    <a:pt x="2036833" y="1406649"/>
                    <a:pt x="2041950" y="1362781"/>
                    <a:pt x="2042682" y="1317451"/>
                  </a:cubicBezTo>
                  <a:cubicBezTo>
                    <a:pt x="2034639" y="1276508"/>
                    <a:pt x="2017092" y="1240682"/>
                    <a:pt x="1995889" y="1206319"/>
                  </a:cubicBezTo>
                  <a:close/>
                </a:path>
              </a:pathLst>
            </a:custGeom>
            <a:solidFill>
              <a:schemeClr val="tx1"/>
            </a:solidFill>
            <a:ln w="7307" cap="flat">
              <a:noFill/>
              <a:prstDash val="solid"/>
              <a:miter/>
            </a:ln>
          </p:spPr>
          <p:txBody>
            <a:bodyPr rtlCol="0" anchor="ctr"/>
            <a:lstStyle/>
            <a:p>
              <a:endParaRPr lang="en-US"/>
            </a:p>
          </p:txBody>
        </p:sp>
        <p:sp>
          <p:nvSpPr>
            <p:cNvPr id="1049004" name="Freeform: Shape 54"/>
            <p:cNvSpPr/>
            <p:nvPr/>
          </p:nvSpPr>
          <p:spPr>
            <a:xfrm>
              <a:off x="3012261" y="1361215"/>
              <a:ext cx="255896" cy="226650"/>
            </a:xfrm>
            <a:custGeom>
              <a:avLst/>
              <a:gdLst>
                <a:gd name="connsiteX0" fmla="*/ 173110 w 255895"/>
                <a:gd name="connsiteY0" fmla="*/ 149 h 226650"/>
                <a:gd name="connsiteX1" fmla="*/ 210397 w 255895"/>
                <a:gd name="connsiteY1" fmla="*/ 19159 h 226650"/>
                <a:gd name="connsiteX2" fmla="*/ 256459 w 255895"/>
                <a:gd name="connsiteY2" fmla="*/ 96658 h 226650"/>
                <a:gd name="connsiteX3" fmla="*/ 229407 w 255895"/>
                <a:gd name="connsiteY3" fmla="*/ 157342 h 226650"/>
                <a:gd name="connsiteX4" fmla="*/ 109501 w 255895"/>
                <a:gd name="connsiteY4" fmla="*/ 226068 h 226650"/>
                <a:gd name="connsiteX5" fmla="*/ 78063 w 255895"/>
                <a:gd name="connsiteY5" fmla="*/ 231186 h 226650"/>
                <a:gd name="connsiteX6" fmla="*/ 563 w 255895"/>
                <a:gd name="connsiteY6" fmla="*/ 114206 h 226650"/>
                <a:gd name="connsiteX7" fmla="*/ 18841 w 255895"/>
                <a:gd name="connsiteY7" fmla="*/ 79842 h 226650"/>
                <a:gd name="connsiteX8" fmla="*/ 151907 w 255895"/>
                <a:gd name="connsiteY8" fmla="*/ 4536 h 226650"/>
                <a:gd name="connsiteX9" fmla="*/ 173110 w 255895"/>
                <a:gd name="connsiteY9" fmla="*/ 149 h 22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5895" h="226650">
                  <a:moveTo>
                    <a:pt x="173110" y="149"/>
                  </a:moveTo>
                  <a:cubicBezTo>
                    <a:pt x="189926" y="-1313"/>
                    <a:pt x="200893" y="8192"/>
                    <a:pt x="210397" y="19159"/>
                  </a:cubicBezTo>
                  <a:cubicBezTo>
                    <a:pt x="230138" y="42555"/>
                    <a:pt x="245492" y="68875"/>
                    <a:pt x="256459" y="96658"/>
                  </a:cubicBezTo>
                  <a:cubicBezTo>
                    <a:pt x="267425" y="124441"/>
                    <a:pt x="249878" y="144182"/>
                    <a:pt x="229407" y="157342"/>
                  </a:cubicBezTo>
                  <a:cubicBezTo>
                    <a:pt x="190657" y="182201"/>
                    <a:pt x="149713" y="203403"/>
                    <a:pt x="109501" y="226068"/>
                  </a:cubicBezTo>
                  <a:cubicBezTo>
                    <a:pt x="99997" y="231186"/>
                    <a:pt x="90492" y="234111"/>
                    <a:pt x="78063" y="231186"/>
                  </a:cubicBezTo>
                  <a:cubicBezTo>
                    <a:pt x="46624" y="222413"/>
                    <a:pt x="-6017" y="146375"/>
                    <a:pt x="563" y="114206"/>
                  </a:cubicBezTo>
                  <a:cubicBezTo>
                    <a:pt x="2756" y="101776"/>
                    <a:pt x="6412" y="87154"/>
                    <a:pt x="18841" y="79842"/>
                  </a:cubicBezTo>
                  <a:cubicBezTo>
                    <a:pt x="62709" y="54253"/>
                    <a:pt x="107308" y="29394"/>
                    <a:pt x="151907" y="4536"/>
                  </a:cubicBezTo>
                  <a:cubicBezTo>
                    <a:pt x="158487" y="880"/>
                    <a:pt x="166530" y="1611"/>
                    <a:pt x="173110" y="149"/>
                  </a:cubicBezTo>
                  <a:close/>
                </a:path>
              </a:pathLst>
            </a:custGeom>
            <a:solidFill>
              <a:schemeClr val="bg1"/>
            </a:solidFill>
            <a:ln w="7307" cap="flat">
              <a:noFill/>
              <a:prstDash val="solid"/>
              <a:miter/>
            </a:ln>
          </p:spPr>
          <p:txBody>
            <a:bodyPr rtlCol="0" anchor="ctr"/>
            <a:lstStyle/>
            <a:p>
              <a:endParaRPr lang="en-US"/>
            </a:p>
          </p:txBody>
        </p:sp>
        <p:sp>
          <p:nvSpPr>
            <p:cNvPr id="1049005" name="Freeform: Shape 55"/>
            <p:cNvSpPr/>
            <p:nvPr/>
          </p:nvSpPr>
          <p:spPr>
            <a:xfrm>
              <a:off x="1416767" y="4295465"/>
              <a:ext cx="2120277" cy="2558955"/>
            </a:xfrm>
            <a:custGeom>
              <a:avLst/>
              <a:gdLst>
                <a:gd name="connsiteX0" fmla="*/ 2099075 w 2120277"/>
                <a:gd name="connsiteY0" fmla="*/ 1937418 h 2558955"/>
                <a:gd name="connsiteX1" fmla="*/ 2107117 w 2120277"/>
                <a:gd name="connsiteY1" fmla="*/ 1856263 h 2558955"/>
                <a:gd name="connsiteX2" fmla="*/ 2121009 w 2120277"/>
                <a:gd name="connsiteY2" fmla="*/ 1846758 h 2558955"/>
                <a:gd name="connsiteX3" fmla="*/ 2106386 w 2120277"/>
                <a:gd name="connsiteY3" fmla="*/ 1806546 h 2558955"/>
                <a:gd name="connsiteX4" fmla="*/ 2105655 w 2120277"/>
                <a:gd name="connsiteY4" fmla="*/ 994992 h 2558955"/>
                <a:gd name="connsiteX5" fmla="*/ 2075678 w 2120277"/>
                <a:gd name="connsiteY5" fmla="*/ 516101 h 2558955"/>
                <a:gd name="connsiteX6" fmla="*/ 2063249 w 2120277"/>
                <a:gd name="connsiteY6" fmla="*/ 464922 h 2558955"/>
                <a:gd name="connsiteX7" fmla="*/ 2012070 w 2120277"/>
                <a:gd name="connsiteY7" fmla="*/ 354522 h 2558955"/>
                <a:gd name="connsiteX8" fmla="*/ 1964547 w 2120277"/>
                <a:gd name="connsiteY8" fmla="*/ 306267 h 2558955"/>
                <a:gd name="connsiteX9" fmla="*/ 1850490 w 2120277"/>
                <a:gd name="connsiteY9" fmla="*/ 185631 h 2558955"/>
                <a:gd name="connsiteX10" fmla="*/ 1850490 w 2120277"/>
                <a:gd name="connsiteY10" fmla="*/ 185631 h 2558955"/>
                <a:gd name="connsiteX11" fmla="*/ 1850490 w 2120277"/>
                <a:gd name="connsiteY11" fmla="*/ 185631 h 2558955"/>
                <a:gd name="connsiteX12" fmla="*/ 1457142 w 2120277"/>
                <a:gd name="connsiteY12" fmla="*/ 13084 h 2558955"/>
                <a:gd name="connsiteX13" fmla="*/ 697498 w 2120277"/>
                <a:gd name="connsiteY13" fmla="*/ 9428 h 2558955"/>
                <a:gd name="connsiteX14" fmla="*/ 47523 w 2120277"/>
                <a:gd name="connsiteY14" fmla="*/ 480276 h 2558955"/>
                <a:gd name="connsiteX15" fmla="*/ 0 w 2120277"/>
                <a:gd name="connsiteY15" fmla="*/ 662327 h 2558955"/>
                <a:gd name="connsiteX16" fmla="*/ 0 w 2120277"/>
                <a:gd name="connsiteY16" fmla="*/ 1927182 h 2558955"/>
                <a:gd name="connsiteX17" fmla="*/ 18278 w 2120277"/>
                <a:gd name="connsiteY17" fmla="*/ 2030272 h 2558955"/>
                <a:gd name="connsiteX18" fmla="*/ 200330 w 2120277"/>
                <a:gd name="connsiteY18" fmla="*/ 2346851 h 2558955"/>
                <a:gd name="connsiteX19" fmla="*/ 300494 w 2120277"/>
                <a:gd name="connsiteY19" fmla="*/ 2422889 h 2558955"/>
                <a:gd name="connsiteX20" fmla="*/ 362641 w 2120277"/>
                <a:gd name="connsiteY20" fmla="*/ 2472606 h 2558955"/>
                <a:gd name="connsiteX21" fmla="*/ 658748 w 2120277"/>
                <a:gd name="connsiteY21" fmla="*/ 2563266 h 2558955"/>
                <a:gd name="connsiteX22" fmla="*/ 1448369 w 2120277"/>
                <a:gd name="connsiteY22" fmla="*/ 2563266 h 2558955"/>
                <a:gd name="connsiteX23" fmla="*/ 1457873 w 2120277"/>
                <a:gd name="connsiteY23" fmla="*/ 2558148 h 2558955"/>
                <a:gd name="connsiteX24" fmla="*/ 2093225 w 2120277"/>
                <a:gd name="connsiteY24" fmla="*/ 1974706 h 2558955"/>
                <a:gd name="connsiteX25" fmla="*/ 2113697 w 2120277"/>
                <a:gd name="connsiteY25" fmla="*/ 1955697 h 2558955"/>
                <a:gd name="connsiteX26" fmla="*/ 2099075 w 2120277"/>
                <a:gd name="connsiteY26" fmla="*/ 1937418 h 2558955"/>
                <a:gd name="connsiteX27" fmla="*/ 516178 w 2120277"/>
                <a:gd name="connsiteY27" fmla="*/ 1979824 h 2558955"/>
                <a:gd name="connsiteX28" fmla="*/ 336320 w 2120277"/>
                <a:gd name="connsiteY28" fmla="*/ 1802890 h 2558955"/>
                <a:gd name="connsiteX29" fmla="*/ 516178 w 2120277"/>
                <a:gd name="connsiteY29" fmla="*/ 1622302 h 2558955"/>
                <a:gd name="connsiteX30" fmla="*/ 694574 w 2120277"/>
                <a:gd name="connsiteY30" fmla="*/ 1801428 h 2558955"/>
                <a:gd name="connsiteX31" fmla="*/ 516178 w 2120277"/>
                <a:gd name="connsiteY31" fmla="*/ 1979824 h 2558955"/>
                <a:gd name="connsiteX32" fmla="*/ 1332850 w 2120277"/>
                <a:gd name="connsiteY32" fmla="*/ 2199163 h 2558955"/>
                <a:gd name="connsiteX33" fmla="*/ 1299949 w 2120277"/>
                <a:gd name="connsiteY33" fmla="*/ 2199894 h 2558955"/>
                <a:gd name="connsiteX34" fmla="*/ 715776 w 2120277"/>
                <a:gd name="connsiteY34" fmla="*/ 2200625 h 2558955"/>
                <a:gd name="connsiteX35" fmla="*/ 715776 w 2120277"/>
                <a:gd name="connsiteY35" fmla="*/ 2145791 h 2558955"/>
                <a:gd name="connsiteX36" fmla="*/ 1285327 w 2120277"/>
                <a:gd name="connsiteY36" fmla="*/ 2146522 h 2558955"/>
                <a:gd name="connsiteX37" fmla="*/ 1332850 w 2120277"/>
                <a:gd name="connsiteY37" fmla="*/ 2147253 h 2558955"/>
                <a:gd name="connsiteX38" fmla="*/ 1355515 w 2120277"/>
                <a:gd name="connsiteY38" fmla="*/ 2175036 h 2558955"/>
                <a:gd name="connsiteX39" fmla="*/ 1332850 w 2120277"/>
                <a:gd name="connsiteY39" fmla="*/ 2199163 h 2558955"/>
                <a:gd name="connsiteX40" fmla="*/ 1655279 w 2120277"/>
                <a:gd name="connsiteY40" fmla="*/ 1897937 h 2558955"/>
                <a:gd name="connsiteX41" fmla="*/ 1637731 w 2120277"/>
                <a:gd name="connsiteY41" fmla="*/ 1935225 h 2558955"/>
                <a:gd name="connsiteX42" fmla="*/ 1634807 w 2120277"/>
                <a:gd name="connsiteY42" fmla="*/ 1935225 h 2558955"/>
                <a:gd name="connsiteX43" fmla="*/ 1585090 w 2120277"/>
                <a:gd name="connsiteY43" fmla="*/ 1960083 h 2558955"/>
                <a:gd name="connsiteX44" fmla="*/ 1551458 w 2120277"/>
                <a:gd name="connsiteY44" fmla="*/ 1960083 h 2558955"/>
                <a:gd name="connsiteX45" fmla="*/ 1443251 w 2120277"/>
                <a:gd name="connsiteY45" fmla="*/ 1937418 h 2558955"/>
                <a:gd name="connsiteX46" fmla="*/ 1378180 w 2120277"/>
                <a:gd name="connsiteY46" fmla="*/ 1739282 h 2558955"/>
                <a:gd name="connsiteX47" fmla="*/ 1563156 w 2120277"/>
                <a:gd name="connsiteY47" fmla="*/ 1645697 h 2558955"/>
                <a:gd name="connsiteX48" fmla="*/ 1655279 w 2120277"/>
                <a:gd name="connsiteY48" fmla="*/ 1897937 h 2558955"/>
                <a:gd name="connsiteX49" fmla="*/ 1786882 w 2120277"/>
                <a:gd name="connsiteY49" fmla="*/ 1405887 h 2558955"/>
                <a:gd name="connsiteX50" fmla="*/ 1027238 w 2120277"/>
                <a:gd name="connsiteY50" fmla="*/ 1405156 h 2558955"/>
                <a:gd name="connsiteX51" fmla="*/ 278561 w 2120277"/>
                <a:gd name="connsiteY51" fmla="*/ 1405887 h 2558955"/>
                <a:gd name="connsiteX52" fmla="*/ 239811 w 2120277"/>
                <a:gd name="connsiteY52" fmla="*/ 1365675 h 2558955"/>
                <a:gd name="connsiteX53" fmla="*/ 239811 w 2120277"/>
                <a:gd name="connsiteY53" fmla="*/ 668177 h 2558955"/>
                <a:gd name="connsiteX54" fmla="*/ 274905 w 2120277"/>
                <a:gd name="connsiteY54" fmla="*/ 632351 h 2558955"/>
                <a:gd name="connsiteX55" fmla="*/ 1786882 w 2120277"/>
                <a:gd name="connsiteY55" fmla="*/ 632351 h 2558955"/>
                <a:gd name="connsiteX56" fmla="*/ 1821976 w 2120277"/>
                <a:gd name="connsiteY56" fmla="*/ 668908 h 2558955"/>
                <a:gd name="connsiteX57" fmla="*/ 1821976 w 2120277"/>
                <a:gd name="connsiteY57" fmla="*/ 1370062 h 2558955"/>
                <a:gd name="connsiteX58" fmla="*/ 1786882 w 2120277"/>
                <a:gd name="connsiteY58" fmla="*/ 1405887 h 255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2120277" h="2558955">
                  <a:moveTo>
                    <a:pt x="2099075" y="1937418"/>
                  </a:moveTo>
                  <a:cubicBezTo>
                    <a:pt x="2106386" y="1910367"/>
                    <a:pt x="2104192" y="1883315"/>
                    <a:pt x="2107117" y="1856263"/>
                  </a:cubicBezTo>
                  <a:cubicBezTo>
                    <a:pt x="2107848" y="1852608"/>
                    <a:pt x="2115891" y="1850414"/>
                    <a:pt x="2121009" y="1846758"/>
                  </a:cubicBezTo>
                  <a:cubicBezTo>
                    <a:pt x="2101999" y="1838716"/>
                    <a:pt x="2106386" y="1821169"/>
                    <a:pt x="2106386" y="1806546"/>
                  </a:cubicBezTo>
                  <a:cubicBezTo>
                    <a:pt x="2106386" y="1536028"/>
                    <a:pt x="2107117" y="1265510"/>
                    <a:pt x="2105655" y="994992"/>
                  </a:cubicBezTo>
                  <a:cubicBezTo>
                    <a:pt x="2104924" y="834874"/>
                    <a:pt x="2119546" y="673294"/>
                    <a:pt x="2075678" y="516101"/>
                  </a:cubicBezTo>
                  <a:cubicBezTo>
                    <a:pt x="2080796" y="497092"/>
                    <a:pt x="2069098" y="481739"/>
                    <a:pt x="2063249" y="464922"/>
                  </a:cubicBezTo>
                  <a:cubicBezTo>
                    <a:pt x="2049358" y="426904"/>
                    <a:pt x="2028155" y="391809"/>
                    <a:pt x="2012070" y="354522"/>
                  </a:cubicBezTo>
                  <a:cubicBezTo>
                    <a:pt x="1992330" y="342093"/>
                    <a:pt x="1977707" y="325277"/>
                    <a:pt x="1964547" y="306267"/>
                  </a:cubicBezTo>
                  <a:cubicBezTo>
                    <a:pt x="1931646" y="261668"/>
                    <a:pt x="1896551" y="218532"/>
                    <a:pt x="1850490" y="185631"/>
                  </a:cubicBezTo>
                  <a:cubicBezTo>
                    <a:pt x="1850490" y="185631"/>
                    <a:pt x="1850490" y="185631"/>
                    <a:pt x="1850490" y="185631"/>
                  </a:cubicBezTo>
                  <a:cubicBezTo>
                    <a:pt x="1850490" y="185631"/>
                    <a:pt x="1850490" y="185631"/>
                    <a:pt x="1850490" y="185631"/>
                  </a:cubicBezTo>
                  <a:cubicBezTo>
                    <a:pt x="1738627" y="84004"/>
                    <a:pt x="1606293" y="23320"/>
                    <a:pt x="1457142" y="13084"/>
                  </a:cubicBezTo>
                  <a:cubicBezTo>
                    <a:pt x="1204171" y="-4463"/>
                    <a:pt x="950469" y="-3001"/>
                    <a:pt x="697498" y="9428"/>
                  </a:cubicBezTo>
                  <a:cubicBezTo>
                    <a:pt x="385306" y="25513"/>
                    <a:pt x="168891" y="192211"/>
                    <a:pt x="47523" y="480276"/>
                  </a:cubicBezTo>
                  <a:cubicBezTo>
                    <a:pt x="22665" y="538767"/>
                    <a:pt x="15354" y="601644"/>
                    <a:pt x="0" y="662327"/>
                  </a:cubicBezTo>
                  <a:cubicBezTo>
                    <a:pt x="0" y="1084190"/>
                    <a:pt x="0" y="1505321"/>
                    <a:pt x="0" y="1927182"/>
                  </a:cubicBezTo>
                  <a:cubicBezTo>
                    <a:pt x="9505" y="1960815"/>
                    <a:pt x="8042" y="1996640"/>
                    <a:pt x="18278" y="2030272"/>
                  </a:cubicBezTo>
                  <a:cubicBezTo>
                    <a:pt x="52641" y="2150909"/>
                    <a:pt x="114787" y="2256191"/>
                    <a:pt x="200330" y="2346851"/>
                  </a:cubicBezTo>
                  <a:cubicBezTo>
                    <a:pt x="228844" y="2377559"/>
                    <a:pt x="257358" y="2410460"/>
                    <a:pt x="300494" y="2422889"/>
                  </a:cubicBezTo>
                  <a:cubicBezTo>
                    <a:pt x="310730" y="2451403"/>
                    <a:pt x="339976" y="2459446"/>
                    <a:pt x="362641" y="2472606"/>
                  </a:cubicBezTo>
                  <a:cubicBezTo>
                    <a:pt x="454032" y="2525978"/>
                    <a:pt x="552003" y="2559610"/>
                    <a:pt x="658748" y="2563266"/>
                  </a:cubicBezTo>
                  <a:cubicBezTo>
                    <a:pt x="921955" y="2563266"/>
                    <a:pt x="1185162" y="2563266"/>
                    <a:pt x="1448369" y="2563266"/>
                  </a:cubicBezTo>
                  <a:cubicBezTo>
                    <a:pt x="1451293" y="2561804"/>
                    <a:pt x="1454218" y="2558879"/>
                    <a:pt x="1457873" y="2558148"/>
                  </a:cubicBezTo>
                  <a:cubicBezTo>
                    <a:pt x="1797849" y="2503313"/>
                    <a:pt x="2009877" y="2308833"/>
                    <a:pt x="2093225" y="1974706"/>
                  </a:cubicBezTo>
                  <a:cubicBezTo>
                    <a:pt x="2096150" y="1963008"/>
                    <a:pt x="2099075" y="1953503"/>
                    <a:pt x="2113697" y="1955697"/>
                  </a:cubicBezTo>
                  <a:cubicBezTo>
                    <a:pt x="2109310" y="1949848"/>
                    <a:pt x="2096881" y="1947654"/>
                    <a:pt x="2099075" y="1937418"/>
                  </a:cubicBezTo>
                  <a:close/>
                  <a:moveTo>
                    <a:pt x="516178" y="1979824"/>
                  </a:moveTo>
                  <a:cubicBezTo>
                    <a:pt x="416744" y="1979824"/>
                    <a:pt x="337051" y="1901593"/>
                    <a:pt x="336320" y="1802890"/>
                  </a:cubicBezTo>
                  <a:cubicBezTo>
                    <a:pt x="335589" y="1701994"/>
                    <a:pt x="416013" y="1621570"/>
                    <a:pt x="516178" y="1622302"/>
                  </a:cubicBezTo>
                  <a:cubicBezTo>
                    <a:pt x="614880" y="1623033"/>
                    <a:pt x="694574" y="1702726"/>
                    <a:pt x="694574" y="1801428"/>
                  </a:cubicBezTo>
                  <a:cubicBezTo>
                    <a:pt x="694574" y="1900131"/>
                    <a:pt x="614880" y="1979824"/>
                    <a:pt x="516178" y="1979824"/>
                  </a:cubicBezTo>
                  <a:close/>
                  <a:moveTo>
                    <a:pt x="1332850" y="2199163"/>
                  </a:moveTo>
                  <a:cubicBezTo>
                    <a:pt x="1321883" y="2199894"/>
                    <a:pt x="1310916" y="2199894"/>
                    <a:pt x="1299949" y="2199894"/>
                  </a:cubicBezTo>
                  <a:cubicBezTo>
                    <a:pt x="1105469" y="2199894"/>
                    <a:pt x="910988" y="2200625"/>
                    <a:pt x="715776" y="2200625"/>
                  </a:cubicBezTo>
                  <a:cubicBezTo>
                    <a:pt x="686531" y="2177960"/>
                    <a:pt x="686531" y="2169918"/>
                    <a:pt x="715776" y="2145791"/>
                  </a:cubicBezTo>
                  <a:cubicBezTo>
                    <a:pt x="905870" y="2145791"/>
                    <a:pt x="1095233" y="2146522"/>
                    <a:pt x="1285327" y="2146522"/>
                  </a:cubicBezTo>
                  <a:cubicBezTo>
                    <a:pt x="1301412" y="2146522"/>
                    <a:pt x="1316765" y="2145791"/>
                    <a:pt x="1332850" y="2147253"/>
                  </a:cubicBezTo>
                  <a:cubicBezTo>
                    <a:pt x="1348935" y="2148715"/>
                    <a:pt x="1356246" y="2160413"/>
                    <a:pt x="1355515" y="2175036"/>
                  </a:cubicBezTo>
                  <a:cubicBezTo>
                    <a:pt x="1354784" y="2188196"/>
                    <a:pt x="1347473" y="2198432"/>
                    <a:pt x="1332850" y="2199163"/>
                  </a:cubicBezTo>
                  <a:close/>
                  <a:moveTo>
                    <a:pt x="1655279" y="1897937"/>
                  </a:moveTo>
                  <a:cubicBezTo>
                    <a:pt x="1647967" y="1908904"/>
                    <a:pt x="1631882" y="1918409"/>
                    <a:pt x="1637731" y="1935225"/>
                  </a:cubicBezTo>
                  <a:cubicBezTo>
                    <a:pt x="1637000" y="1935225"/>
                    <a:pt x="1635538" y="1935225"/>
                    <a:pt x="1634807" y="1935225"/>
                  </a:cubicBezTo>
                  <a:cubicBezTo>
                    <a:pt x="1612142" y="1932300"/>
                    <a:pt x="1596788" y="1943267"/>
                    <a:pt x="1585090" y="1960083"/>
                  </a:cubicBezTo>
                  <a:cubicBezTo>
                    <a:pt x="1574123" y="1955697"/>
                    <a:pt x="1563156" y="1957890"/>
                    <a:pt x="1551458" y="1960083"/>
                  </a:cubicBezTo>
                  <a:cubicBezTo>
                    <a:pt x="1511977" y="1967395"/>
                    <a:pt x="1476152" y="1956428"/>
                    <a:pt x="1443251" y="1937418"/>
                  </a:cubicBezTo>
                  <a:cubicBezTo>
                    <a:pt x="1377449" y="1899400"/>
                    <a:pt x="1348935" y="1810933"/>
                    <a:pt x="1378180" y="1739282"/>
                  </a:cubicBezTo>
                  <a:cubicBezTo>
                    <a:pt x="1407425" y="1667631"/>
                    <a:pt x="1489312" y="1626688"/>
                    <a:pt x="1563156" y="1645697"/>
                  </a:cubicBezTo>
                  <a:cubicBezTo>
                    <a:pt x="1677944" y="1675674"/>
                    <a:pt x="1721811" y="1796310"/>
                    <a:pt x="1655279" y="1897937"/>
                  </a:cubicBezTo>
                  <a:close/>
                  <a:moveTo>
                    <a:pt x="1786882" y="1405887"/>
                  </a:moveTo>
                  <a:cubicBezTo>
                    <a:pt x="1533911" y="1404424"/>
                    <a:pt x="1280209" y="1405156"/>
                    <a:pt x="1027238" y="1405156"/>
                  </a:cubicBezTo>
                  <a:cubicBezTo>
                    <a:pt x="777922" y="1405156"/>
                    <a:pt x="527876" y="1404424"/>
                    <a:pt x="278561" y="1405887"/>
                  </a:cubicBezTo>
                  <a:cubicBezTo>
                    <a:pt x="244929" y="1405887"/>
                    <a:pt x="239811" y="1396382"/>
                    <a:pt x="239811" y="1365675"/>
                  </a:cubicBezTo>
                  <a:cubicBezTo>
                    <a:pt x="241273" y="1133175"/>
                    <a:pt x="241273" y="900676"/>
                    <a:pt x="239811" y="668177"/>
                  </a:cubicBezTo>
                  <a:cubicBezTo>
                    <a:pt x="239811" y="639663"/>
                    <a:pt x="246391" y="632351"/>
                    <a:pt x="274905" y="632351"/>
                  </a:cubicBezTo>
                  <a:cubicBezTo>
                    <a:pt x="778654" y="633082"/>
                    <a:pt x="1283133" y="633082"/>
                    <a:pt x="1786882" y="632351"/>
                  </a:cubicBezTo>
                  <a:cubicBezTo>
                    <a:pt x="1816858" y="632351"/>
                    <a:pt x="1821976" y="641125"/>
                    <a:pt x="1821976" y="668908"/>
                  </a:cubicBezTo>
                  <a:cubicBezTo>
                    <a:pt x="1821245" y="902869"/>
                    <a:pt x="1820514" y="1136831"/>
                    <a:pt x="1821976" y="1370062"/>
                  </a:cubicBezTo>
                  <a:cubicBezTo>
                    <a:pt x="1821976" y="1398576"/>
                    <a:pt x="1815396" y="1406618"/>
                    <a:pt x="1786882" y="1405887"/>
                  </a:cubicBezTo>
                  <a:close/>
                </a:path>
              </a:pathLst>
            </a:custGeom>
            <a:solidFill>
              <a:schemeClr val="tx1"/>
            </a:solidFill>
            <a:ln w="7307" cap="flat">
              <a:noFill/>
              <a:prstDash val="solid"/>
              <a:miter/>
            </a:ln>
          </p:spPr>
          <p:txBody>
            <a:bodyPr rtlCol="0" anchor="ctr"/>
            <a:lstStyle/>
            <a:p>
              <a:endParaRPr lang="en-US"/>
            </a:p>
          </p:txBody>
        </p:sp>
        <p:sp>
          <p:nvSpPr>
            <p:cNvPr id="1049006" name="Freeform: Shape 56"/>
            <p:cNvSpPr/>
            <p:nvPr/>
          </p:nvSpPr>
          <p:spPr>
            <a:xfrm>
              <a:off x="1812247" y="5067462"/>
              <a:ext cx="723819" cy="95047"/>
            </a:xfrm>
            <a:custGeom>
              <a:avLst/>
              <a:gdLst>
                <a:gd name="connsiteX0" fmla="*/ 662465 w 723818"/>
                <a:gd name="connsiteY0" fmla="*/ 0 h 95046"/>
                <a:gd name="connsiteX1" fmla="*/ 363433 w 723818"/>
                <a:gd name="connsiteY1" fmla="*/ 0 h 95046"/>
                <a:gd name="connsiteX2" fmla="*/ 64401 w 723818"/>
                <a:gd name="connsiteY2" fmla="*/ 0 h 95046"/>
                <a:gd name="connsiteX3" fmla="*/ 61 w 723818"/>
                <a:gd name="connsiteY3" fmla="*/ 48986 h 95046"/>
                <a:gd name="connsiteX4" fmla="*/ 62207 w 723818"/>
                <a:gd name="connsiteY4" fmla="*/ 101627 h 95046"/>
                <a:gd name="connsiteX5" fmla="*/ 664658 w 723818"/>
                <a:gd name="connsiteY5" fmla="*/ 101627 h 95046"/>
                <a:gd name="connsiteX6" fmla="*/ 726073 w 723818"/>
                <a:gd name="connsiteY6" fmla="*/ 49717 h 95046"/>
                <a:gd name="connsiteX7" fmla="*/ 662465 w 723818"/>
                <a:gd name="connsiteY7" fmla="*/ 0 h 9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3818" h="95046">
                  <a:moveTo>
                    <a:pt x="662465" y="0"/>
                  </a:moveTo>
                  <a:cubicBezTo>
                    <a:pt x="563031" y="0"/>
                    <a:pt x="462867" y="0"/>
                    <a:pt x="363433" y="0"/>
                  </a:cubicBezTo>
                  <a:cubicBezTo>
                    <a:pt x="263999" y="0"/>
                    <a:pt x="163834" y="0"/>
                    <a:pt x="64401" y="0"/>
                  </a:cubicBezTo>
                  <a:cubicBezTo>
                    <a:pt x="22726" y="0"/>
                    <a:pt x="1523" y="16816"/>
                    <a:pt x="61" y="48986"/>
                  </a:cubicBezTo>
                  <a:cubicBezTo>
                    <a:pt x="-1401" y="78962"/>
                    <a:pt x="23457" y="101627"/>
                    <a:pt x="62207" y="101627"/>
                  </a:cubicBezTo>
                  <a:cubicBezTo>
                    <a:pt x="263268" y="102358"/>
                    <a:pt x="463598" y="102358"/>
                    <a:pt x="664658" y="101627"/>
                  </a:cubicBezTo>
                  <a:cubicBezTo>
                    <a:pt x="706333" y="101627"/>
                    <a:pt x="726073" y="81887"/>
                    <a:pt x="726073" y="49717"/>
                  </a:cubicBezTo>
                  <a:cubicBezTo>
                    <a:pt x="724611" y="16085"/>
                    <a:pt x="705602" y="0"/>
                    <a:pt x="662465" y="0"/>
                  </a:cubicBezTo>
                  <a:close/>
                </a:path>
              </a:pathLst>
            </a:custGeom>
            <a:solidFill>
              <a:srgbClr val="030303"/>
            </a:solidFill>
            <a:ln w="7307" cap="flat">
              <a:noFill/>
              <a:prstDash val="solid"/>
              <a:miter/>
            </a:ln>
          </p:spPr>
          <p:txBody>
            <a:bodyPr rtlCol="0" anchor="ctr"/>
            <a:lstStyle/>
            <a:p>
              <a:endParaRPr lang="en-US"/>
            </a:p>
          </p:txBody>
        </p:sp>
        <p:sp>
          <p:nvSpPr>
            <p:cNvPr id="1049007" name="Freeform: Shape 57"/>
            <p:cNvSpPr/>
            <p:nvPr/>
          </p:nvSpPr>
          <p:spPr>
            <a:xfrm>
              <a:off x="1934389" y="5315722"/>
              <a:ext cx="519102" cy="109670"/>
            </a:xfrm>
            <a:custGeom>
              <a:avLst/>
              <a:gdLst>
                <a:gd name="connsiteX0" fmla="*/ 457705 w 519102"/>
                <a:gd name="connsiteY0" fmla="*/ 325 h 109669"/>
                <a:gd name="connsiteX1" fmla="*/ 261031 w 519102"/>
                <a:gd name="connsiteY1" fmla="*/ 325 h 109669"/>
                <a:gd name="connsiteX2" fmla="*/ 60701 w 519102"/>
                <a:gd name="connsiteY2" fmla="*/ 325 h 109669"/>
                <a:gd name="connsiteX3" fmla="*/ 18 w 519102"/>
                <a:gd name="connsiteY3" fmla="*/ 52235 h 109669"/>
                <a:gd name="connsiteX4" fmla="*/ 60701 w 519102"/>
                <a:gd name="connsiteY4" fmla="*/ 109263 h 109669"/>
                <a:gd name="connsiteX5" fmla="*/ 458436 w 519102"/>
                <a:gd name="connsiteY5" fmla="*/ 109263 h 109669"/>
                <a:gd name="connsiteX6" fmla="*/ 521313 w 519102"/>
                <a:gd name="connsiteY6" fmla="*/ 53698 h 109669"/>
                <a:gd name="connsiteX7" fmla="*/ 457705 w 519102"/>
                <a:gd name="connsiteY7" fmla="*/ 325 h 109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102" h="109669">
                  <a:moveTo>
                    <a:pt x="457705" y="325"/>
                  </a:moveTo>
                  <a:cubicBezTo>
                    <a:pt x="391903" y="-406"/>
                    <a:pt x="326102" y="325"/>
                    <a:pt x="261031" y="325"/>
                  </a:cubicBezTo>
                  <a:cubicBezTo>
                    <a:pt x="194498" y="325"/>
                    <a:pt x="127234" y="-406"/>
                    <a:pt x="60701" y="325"/>
                  </a:cubicBezTo>
                  <a:cubicBezTo>
                    <a:pt x="20489" y="1056"/>
                    <a:pt x="749" y="18603"/>
                    <a:pt x="18" y="52235"/>
                  </a:cubicBezTo>
                  <a:cubicBezTo>
                    <a:pt x="-713" y="87330"/>
                    <a:pt x="21220" y="109263"/>
                    <a:pt x="60701" y="109263"/>
                  </a:cubicBezTo>
                  <a:cubicBezTo>
                    <a:pt x="193036" y="109994"/>
                    <a:pt x="326102" y="109994"/>
                    <a:pt x="458436" y="109263"/>
                  </a:cubicBezTo>
                  <a:cubicBezTo>
                    <a:pt x="498648" y="109263"/>
                    <a:pt x="521313" y="87330"/>
                    <a:pt x="521313" y="53698"/>
                  </a:cubicBezTo>
                  <a:cubicBezTo>
                    <a:pt x="521313" y="19335"/>
                    <a:pt x="500111" y="1056"/>
                    <a:pt x="457705" y="325"/>
                  </a:cubicBezTo>
                  <a:close/>
                </a:path>
              </a:pathLst>
            </a:custGeom>
            <a:solidFill>
              <a:srgbClr val="030303"/>
            </a:solidFill>
            <a:ln w="7307" cap="flat">
              <a:noFill/>
              <a:prstDash val="solid"/>
              <a:miter/>
            </a:ln>
          </p:spPr>
          <p:txBody>
            <a:bodyPr rtlCol="0" anchor="ctr"/>
            <a:lstStyle/>
            <a:p>
              <a:endParaRPr lang="en-US"/>
            </a:p>
          </p:txBody>
        </p:sp>
        <p:sp>
          <p:nvSpPr>
            <p:cNvPr id="1049008" name="Freeform: Shape 58"/>
            <p:cNvSpPr/>
            <p:nvPr/>
          </p:nvSpPr>
          <p:spPr>
            <a:xfrm>
              <a:off x="2680885" y="5005787"/>
              <a:ext cx="146226" cy="248584"/>
            </a:xfrm>
            <a:custGeom>
              <a:avLst/>
              <a:gdLst>
                <a:gd name="connsiteX0" fmla="*/ 152812 w 146226"/>
                <a:gd name="connsiteY0" fmla="*/ 240802 h 248584"/>
                <a:gd name="connsiteX1" fmla="*/ 135265 w 146226"/>
                <a:gd name="connsiteY1" fmla="*/ 224717 h 248584"/>
                <a:gd name="connsiteX2" fmla="*/ 95053 w 146226"/>
                <a:gd name="connsiteY2" fmla="*/ 180118 h 248584"/>
                <a:gd name="connsiteX3" fmla="*/ 95784 w 146226"/>
                <a:gd name="connsiteY3" fmla="*/ 114316 h 248584"/>
                <a:gd name="connsiteX4" fmla="*/ 95784 w 146226"/>
                <a:gd name="connsiteY4" fmla="*/ 55826 h 248584"/>
                <a:gd name="connsiteX5" fmla="*/ 32907 w 146226"/>
                <a:gd name="connsiteY5" fmla="*/ 6840 h 248584"/>
                <a:gd name="connsiteX6" fmla="*/ 25595 w 146226"/>
                <a:gd name="connsiteY6" fmla="*/ 9034 h 248584"/>
                <a:gd name="connsiteX7" fmla="*/ 737 w 146226"/>
                <a:gd name="connsiteY7" fmla="*/ 30968 h 248584"/>
                <a:gd name="connsiteX8" fmla="*/ 32175 w 146226"/>
                <a:gd name="connsiteY8" fmla="*/ 37548 h 248584"/>
                <a:gd name="connsiteX9" fmla="*/ 61421 w 146226"/>
                <a:gd name="connsiteY9" fmla="*/ 62406 h 248584"/>
                <a:gd name="connsiteX10" fmla="*/ 61421 w 146226"/>
                <a:gd name="connsiteY10" fmla="*/ 182311 h 248584"/>
                <a:gd name="connsiteX11" fmla="*/ 24864 w 146226"/>
                <a:gd name="connsiteY11" fmla="*/ 223255 h 248584"/>
                <a:gd name="connsiteX12" fmla="*/ 6586 w 146226"/>
                <a:gd name="connsiteY12" fmla="*/ 237878 h 248584"/>
                <a:gd name="connsiteX13" fmla="*/ 25595 w 146226"/>
                <a:gd name="connsiteY13" fmla="*/ 251769 h 248584"/>
                <a:gd name="connsiteX14" fmla="*/ 135265 w 146226"/>
                <a:gd name="connsiteY14" fmla="*/ 251769 h 248584"/>
                <a:gd name="connsiteX15" fmla="*/ 152812 w 146226"/>
                <a:gd name="connsiteY15" fmla="*/ 240802 h 248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226" h="248584">
                  <a:moveTo>
                    <a:pt x="152812" y="240802"/>
                  </a:moveTo>
                  <a:cubicBezTo>
                    <a:pt x="152812" y="227642"/>
                    <a:pt x="146963" y="221793"/>
                    <a:pt x="135265" y="224717"/>
                  </a:cubicBezTo>
                  <a:cubicBezTo>
                    <a:pt x="96515" y="232029"/>
                    <a:pt x="92128" y="211557"/>
                    <a:pt x="95053" y="180118"/>
                  </a:cubicBezTo>
                  <a:cubicBezTo>
                    <a:pt x="97246" y="158184"/>
                    <a:pt x="95784" y="136250"/>
                    <a:pt x="95784" y="114316"/>
                  </a:cubicBezTo>
                  <a:cubicBezTo>
                    <a:pt x="95784" y="94576"/>
                    <a:pt x="95784" y="75567"/>
                    <a:pt x="95784" y="55826"/>
                  </a:cubicBezTo>
                  <a:cubicBezTo>
                    <a:pt x="95784" y="-5589"/>
                    <a:pt x="94322" y="-6320"/>
                    <a:pt x="32907" y="6840"/>
                  </a:cubicBezTo>
                  <a:cubicBezTo>
                    <a:pt x="30713" y="7572"/>
                    <a:pt x="28520" y="8303"/>
                    <a:pt x="25595" y="9034"/>
                  </a:cubicBezTo>
                  <a:cubicBezTo>
                    <a:pt x="12435" y="11227"/>
                    <a:pt x="-3650" y="11227"/>
                    <a:pt x="737" y="30968"/>
                  </a:cubicBezTo>
                  <a:cubicBezTo>
                    <a:pt x="5855" y="53633"/>
                    <a:pt x="23402" y="40472"/>
                    <a:pt x="32175" y="37548"/>
                  </a:cubicBezTo>
                  <a:cubicBezTo>
                    <a:pt x="59227" y="28774"/>
                    <a:pt x="62883" y="39741"/>
                    <a:pt x="61421" y="62406"/>
                  </a:cubicBezTo>
                  <a:cubicBezTo>
                    <a:pt x="59958" y="102618"/>
                    <a:pt x="59958" y="142831"/>
                    <a:pt x="61421" y="182311"/>
                  </a:cubicBezTo>
                  <a:cubicBezTo>
                    <a:pt x="62883" y="210095"/>
                    <a:pt x="61421" y="231297"/>
                    <a:pt x="24864" y="223255"/>
                  </a:cubicBezTo>
                  <a:cubicBezTo>
                    <a:pt x="13897" y="221062"/>
                    <a:pt x="6586" y="223986"/>
                    <a:pt x="6586" y="237878"/>
                  </a:cubicBezTo>
                  <a:cubicBezTo>
                    <a:pt x="6586" y="253231"/>
                    <a:pt x="16091" y="251769"/>
                    <a:pt x="25595" y="251769"/>
                  </a:cubicBezTo>
                  <a:cubicBezTo>
                    <a:pt x="62152" y="251769"/>
                    <a:pt x="98708" y="251769"/>
                    <a:pt x="135265" y="251769"/>
                  </a:cubicBezTo>
                  <a:cubicBezTo>
                    <a:pt x="144038" y="253231"/>
                    <a:pt x="152812" y="253962"/>
                    <a:pt x="152812" y="240802"/>
                  </a:cubicBezTo>
                  <a:close/>
                </a:path>
              </a:pathLst>
            </a:custGeom>
            <a:solidFill>
              <a:srgbClr val="030303"/>
            </a:solidFill>
            <a:ln w="7307" cap="flat">
              <a:noFill/>
              <a:prstDash val="solid"/>
              <a:miter/>
            </a:ln>
          </p:spPr>
          <p:txBody>
            <a:bodyPr rtlCol="0" anchor="ctr"/>
            <a:lstStyle/>
            <a:p>
              <a:endParaRPr lang="en-US"/>
            </a:p>
          </p:txBody>
        </p:sp>
        <p:sp>
          <p:nvSpPr>
            <p:cNvPr id="1049009" name="Freeform: Shape 59"/>
            <p:cNvSpPr/>
            <p:nvPr/>
          </p:nvSpPr>
          <p:spPr>
            <a:xfrm>
              <a:off x="2859161" y="5006817"/>
              <a:ext cx="146226" cy="248584"/>
            </a:xfrm>
            <a:custGeom>
              <a:avLst/>
              <a:gdLst>
                <a:gd name="connsiteX0" fmla="*/ 35951 w 146226"/>
                <a:gd name="connsiteY0" fmla="*/ 36518 h 248584"/>
                <a:gd name="connsiteX1" fmla="*/ 62272 w 146226"/>
                <a:gd name="connsiteY1" fmla="*/ 58452 h 248584"/>
                <a:gd name="connsiteX2" fmla="*/ 62272 w 146226"/>
                <a:gd name="connsiteY2" fmla="*/ 179088 h 248584"/>
                <a:gd name="connsiteX3" fmla="*/ 21329 w 146226"/>
                <a:gd name="connsiteY3" fmla="*/ 223687 h 248584"/>
                <a:gd name="connsiteX4" fmla="*/ 4513 w 146226"/>
                <a:gd name="connsiteY4" fmla="*/ 240503 h 248584"/>
                <a:gd name="connsiteX5" fmla="*/ 22060 w 146226"/>
                <a:gd name="connsiteY5" fmla="*/ 252201 h 248584"/>
                <a:gd name="connsiteX6" fmla="*/ 124418 w 146226"/>
                <a:gd name="connsiteY6" fmla="*/ 252201 h 248584"/>
                <a:gd name="connsiteX7" fmla="*/ 150739 w 146226"/>
                <a:gd name="connsiteY7" fmla="*/ 239041 h 248584"/>
                <a:gd name="connsiteX8" fmla="*/ 125149 w 146226"/>
                <a:gd name="connsiteY8" fmla="*/ 224418 h 248584"/>
                <a:gd name="connsiteX9" fmla="*/ 93710 w 146226"/>
                <a:gd name="connsiteY9" fmla="*/ 192249 h 248584"/>
                <a:gd name="connsiteX10" fmla="*/ 94442 w 146226"/>
                <a:gd name="connsiteY10" fmla="*/ 115480 h 248584"/>
                <a:gd name="connsiteX11" fmla="*/ 94442 w 146226"/>
                <a:gd name="connsiteY11" fmla="*/ 53334 h 248584"/>
                <a:gd name="connsiteX12" fmla="*/ 35951 w 146226"/>
                <a:gd name="connsiteY12" fmla="*/ 5810 h 248584"/>
                <a:gd name="connsiteX13" fmla="*/ 32295 w 146226"/>
                <a:gd name="connsiteY13" fmla="*/ 6542 h 248584"/>
                <a:gd name="connsiteX14" fmla="*/ 857 w 146226"/>
                <a:gd name="connsiteY14" fmla="*/ 30669 h 248584"/>
                <a:gd name="connsiteX15" fmla="*/ 35951 w 146226"/>
                <a:gd name="connsiteY15" fmla="*/ 36518 h 248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226" h="248584">
                  <a:moveTo>
                    <a:pt x="35951" y="36518"/>
                  </a:moveTo>
                  <a:cubicBezTo>
                    <a:pt x="57885" y="31400"/>
                    <a:pt x="63003" y="36518"/>
                    <a:pt x="62272" y="58452"/>
                  </a:cubicBezTo>
                  <a:cubicBezTo>
                    <a:pt x="60810" y="98664"/>
                    <a:pt x="60078" y="138876"/>
                    <a:pt x="62272" y="179088"/>
                  </a:cubicBezTo>
                  <a:cubicBezTo>
                    <a:pt x="64465" y="211258"/>
                    <a:pt x="60078" y="230999"/>
                    <a:pt x="21329" y="223687"/>
                  </a:cubicBezTo>
                  <a:cubicBezTo>
                    <a:pt x="8899" y="221494"/>
                    <a:pt x="4513" y="228074"/>
                    <a:pt x="4513" y="240503"/>
                  </a:cubicBezTo>
                  <a:cubicBezTo>
                    <a:pt x="4513" y="254395"/>
                    <a:pt x="14017" y="252201"/>
                    <a:pt x="22060" y="252201"/>
                  </a:cubicBezTo>
                  <a:cubicBezTo>
                    <a:pt x="56423" y="252201"/>
                    <a:pt x="90055" y="252933"/>
                    <a:pt x="124418" y="252201"/>
                  </a:cubicBezTo>
                  <a:cubicBezTo>
                    <a:pt x="133923" y="252201"/>
                    <a:pt x="150739" y="260975"/>
                    <a:pt x="150739" y="239041"/>
                  </a:cubicBezTo>
                  <a:cubicBezTo>
                    <a:pt x="151470" y="217838"/>
                    <a:pt x="135385" y="222956"/>
                    <a:pt x="125149" y="224418"/>
                  </a:cubicBezTo>
                  <a:cubicBezTo>
                    <a:pt x="98828" y="228074"/>
                    <a:pt x="91517" y="217107"/>
                    <a:pt x="93710" y="192249"/>
                  </a:cubicBezTo>
                  <a:cubicBezTo>
                    <a:pt x="95904" y="166659"/>
                    <a:pt x="94442" y="141069"/>
                    <a:pt x="94442" y="115480"/>
                  </a:cubicBezTo>
                  <a:cubicBezTo>
                    <a:pt x="94442" y="95008"/>
                    <a:pt x="94442" y="73806"/>
                    <a:pt x="94442" y="53334"/>
                  </a:cubicBezTo>
                  <a:cubicBezTo>
                    <a:pt x="94442" y="-4425"/>
                    <a:pt x="92979" y="-5888"/>
                    <a:pt x="35951" y="5810"/>
                  </a:cubicBezTo>
                  <a:cubicBezTo>
                    <a:pt x="34489" y="5810"/>
                    <a:pt x="33758" y="6542"/>
                    <a:pt x="32295" y="6542"/>
                  </a:cubicBezTo>
                  <a:cubicBezTo>
                    <a:pt x="20597" y="13122"/>
                    <a:pt x="-4992" y="4348"/>
                    <a:pt x="857" y="30669"/>
                  </a:cubicBezTo>
                  <a:cubicBezTo>
                    <a:pt x="5975" y="54796"/>
                    <a:pt x="25715" y="38711"/>
                    <a:pt x="35951" y="36518"/>
                  </a:cubicBezTo>
                  <a:close/>
                </a:path>
              </a:pathLst>
            </a:custGeom>
            <a:solidFill>
              <a:srgbClr val="030303"/>
            </a:solidFill>
            <a:ln w="7307" cap="flat">
              <a:noFill/>
              <a:prstDash val="solid"/>
              <a:miter/>
            </a:ln>
          </p:spPr>
          <p:txBody>
            <a:bodyPr rtlCol="0" anchor="ctr"/>
            <a:lstStyle/>
            <a:p>
              <a:endParaRPr lang="en-US"/>
            </a:p>
          </p:txBody>
        </p:sp>
        <p:sp>
          <p:nvSpPr>
            <p:cNvPr id="1049010" name="Freeform: Shape 60"/>
            <p:cNvSpPr/>
            <p:nvPr/>
          </p:nvSpPr>
          <p:spPr>
            <a:xfrm>
              <a:off x="2792384" y="5372049"/>
              <a:ext cx="168160" cy="255896"/>
            </a:xfrm>
            <a:custGeom>
              <a:avLst/>
              <a:gdLst>
                <a:gd name="connsiteX0" fmla="*/ 131242 w 168159"/>
                <a:gd name="connsiteY0" fmla="*/ 123124 h 255895"/>
                <a:gd name="connsiteX1" fmla="*/ 150983 w 168159"/>
                <a:gd name="connsiteY1" fmla="*/ 22228 h 255895"/>
                <a:gd name="connsiteX2" fmla="*/ 20842 w 168159"/>
                <a:gd name="connsiteY2" fmla="*/ 24422 h 255895"/>
                <a:gd name="connsiteX3" fmla="*/ 42775 w 168159"/>
                <a:gd name="connsiteY3" fmla="*/ 122393 h 255895"/>
                <a:gd name="connsiteX4" fmla="*/ 4026 w 168159"/>
                <a:gd name="connsiteY4" fmla="*/ 208666 h 255895"/>
                <a:gd name="connsiteX5" fmla="*/ 89568 w 168159"/>
                <a:gd name="connsiteY5" fmla="*/ 259846 h 255895"/>
                <a:gd name="connsiteX6" fmla="*/ 166336 w 168159"/>
                <a:gd name="connsiteY6" fmla="*/ 217440 h 255895"/>
                <a:gd name="connsiteX7" fmla="*/ 131242 w 168159"/>
                <a:gd name="connsiteY7" fmla="*/ 123124 h 255895"/>
                <a:gd name="connsiteX8" fmla="*/ 41313 w 168159"/>
                <a:gd name="connsiteY8" fmla="*/ 69021 h 255895"/>
                <a:gd name="connsiteX9" fmla="*/ 88105 w 168159"/>
                <a:gd name="connsiteY9" fmla="*/ 25884 h 255895"/>
                <a:gd name="connsiteX10" fmla="*/ 132704 w 168159"/>
                <a:gd name="connsiteY10" fmla="*/ 68289 h 255895"/>
                <a:gd name="connsiteX11" fmla="*/ 87374 w 168159"/>
                <a:gd name="connsiteY11" fmla="*/ 108502 h 255895"/>
                <a:gd name="connsiteX12" fmla="*/ 41313 w 168159"/>
                <a:gd name="connsiteY12" fmla="*/ 69021 h 255895"/>
                <a:gd name="connsiteX13" fmla="*/ 87374 w 168159"/>
                <a:gd name="connsiteY13" fmla="*/ 232063 h 255895"/>
                <a:gd name="connsiteX14" fmla="*/ 35464 w 168159"/>
                <a:gd name="connsiteY14" fmla="*/ 184539 h 255895"/>
                <a:gd name="connsiteX15" fmla="*/ 86643 w 168159"/>
                <a:gd name="connsiteY15" fmla="*/ 135553 h 255895"/>
                <a:gd name="connsiteX16" fmla="*/ 138554 w 168159"/>
                <a:gd name="connsiteY16" fmla="*/ 183808 h 255895"/>
                <a:gd name="connsiteX17" fmla="*/ 87374 w 168159"/>
                <a:gd name="connsiteY17" fmla="*/ 232063 h 255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8159" h="255895">
                  <a:moveTo>
                    <a:pt x="131242" y="123124"/>
                  </a:moveTo>
                  <a:cubicBezTo>
                    <a:pt x="171454" y="88030"/>
                    <a:pt x="178766" y="50743"/>
                    <a:pt x="150983" y="22228"/>
                  </a:cubicBezTo>
                  <a:cubicBezTo>
                    <a:pt x="121737" y="-8479"/>
                    <a:pt x="48624" y="-7017"/>
                    <a:pt x="20842" y="24422"/>
                  </a:cubicBezTo>
                  <a:cubicBezTo>
                    <a:pt x="-4748" y="53667"/>
                    <a:pt x="3294" y="90223"/>
                    <a:pt x="42775" y="122393"/>
                  </a:cubicBezTo>
                  <a:cubicBezTo>
                    <a:pt x="4026" y="147252"/>
                    <a:pt x="-6941" y="171379"/>
                    <a:pt x="4026" y="208666"/>
                  </a:cubicBezTo>
                  <a:cubicBezTo>
                    <a:pt x="14261" y="244492"/>
                    <a:pt x="40582" y="260577"/>
                    <a:pt x="89568" y="259846"/>
                  </a:cubicBezTo>
                  <a:cubicBezTo>
                    <a:pt x="123200" y="259846"/>
                    <a:pt x="153907" y="251803"/>
                    <a:pt x="166336" y="217440"/>
                  </a:cubicBezTo>
                  <a:cubicBezTo>
                    <a:pt x="180959" y="176497"/>
                    <a:pt x="167799" y="145789"/>
                    <a:pt x="131242" y="123124"/>
                  </a:cubicBezTo>
                  <a:close/>
                  <a:moveTo>
                    <a:pt x="41313" y="69021"/>
                  </a:moveTo>
                  <a:cubicBezTo>
                    <a:pt x="40582" y="41969"/>
                    <a:pt x="58860" y="24422"/>
                    <a:pt x="88105" y="25884"/>
                  </a:cubicBezTo>
                  <a:cubicBezTo>
                    <a:pt x="114426" y="27346"/>
                    <a:pt x="132704" y="39044"/>
                    <a:pt x="132704" y="68289"/>
                  </a:cubicBezTo>
                  <a:cubicBezTo>
                    <a:pt x="132704" y="98266"/>
                    <a:pt x="114426" y="107771"/>
                    <a:pt x="87374" y="108502"/>
                  </a:cubicBezTo>
                  <a:cubicBezTo>
                    <a:pt x="61054" y="107771"/>
                    <a:pt x="42044" y="99728"/>
                    <a:pt x="41313" y="69021"/>
                  </a:cubicBezTo>
                  <a:close/>
                  <a:moveTo>
                    <a:pt x="87374" y="232063"/>
                  </a:moveTo>
                  <a:cubicBezTo>
                    <a:pt x="54474" y="232063"/>
                    <a:pt x="35464" y="214515"/>
                    <a:pt x="35464" y="184539"/>
                  </a:cubicBezTo>
                  <a:cubicBezTo>
                    <a:pt x="35464" y="154563"/>
                    <a:pt x="55205" y="135553"/>
                    <a:pt x="86643" y="135553"/>
                  </a:cubicBezTo>
                  <a:cubicBezTo>
                    <a:pt x="118082" y="135553"/>
                    <a:pt x="138554" y="153832"/>
                    <a:pt x="138554" y="183808"/>
                  </a:cubicBezTo>
                  <a:cubicBezTo>
                    <a:pt x="138554" y="214515"/>
                    <a:pt x="119544" y="232063"/>
                    <a:pt x="87374" y="232063"/>
                  </a:cubicBezTo>
                  <a:close/>
                </a:path>
              </a:pathLst>
            </a:custGeom>
            <a:solidFill>
              <a:srgbClr val="030303"/>
            </a:solidFill>
            <a:ln w="7307" cap="flat">
              <a:noFill/>
              <a:prstDash val="solid"/>
              <a:miter/>
            </a:ln>
          </p:spPr>
          <p:txBody>
            <a:bodyPr rtlCol="0" anchor="ctr"/>
            <a:lstStyle/>
            <a:p>
              <a:endParaRPr lang="en-US"/>
            </a:p>
          </p:txBody>
        </p:sp>
        <p:sp>
          <p:nvSpPr>
            <p:cNvPr id="1049011" name="Freeform: Shape 61"/>
            <p:cNvSpPr/>
            <p:nvPr/>
          </p:nvSpPr>
          <p:spPr>
            <a:xfrm>
              <a:off x="2967392" y="5371590"/>
              <a:ext cx="168160" cy="255896"/>
            </a:xfrm>
            <a:custGeom>
              <a:avLst/>
              <a:gdLst>
                <a:gd name="connsiteX0" fmla="*/ 162413 w 168159"/>
                <a:gd name="connsiteY0" fmla="*/ 51933 h 255895"/>
                <a:gd name="connsiteX1" fmla="*/ 90031 w 168159"/>
                <a:gd name="connsiteY1" fmla="*/ 23 h 255895"/>
                <a:gd name="connsiteX2" fmla="*/ 15456 w 168159"/>
                <a:gd name="connsiteY2" fmla="*/ 48277 h 255895"/>
                <a:gd name="connsiteX3" fmla="*/ 16918 w 168159"/>
                <a:gd name="connsiteY3" fmla="*/ 215706 h 255895"/>
                <a:gd name="connsiteX4" fmla="*/ 85644 w 168159"/>
                <a:gd name="connsiteY4" fmla="*/ 261036 h 255895"/>
                <a:gd name="connsiteX5" fmla="*/ 158757 w 168159"/>
                <a:gd name="connsiteY5" fmla="*/ 216437 h 255895"/>
                <a:gd name="connsiteX6" fmla="*/ 174111 w 168159"/>
                <a:gd name="connsiteY6" fmla="*/ 130895 h 255895"/>
                <a:gd name="connsiteX7" fmla="*/ 162413 w 168159"/>
                <a:gd name="connsiteY7" fmla="*/ 51933 h 255895"/>
                <a:gd name="connsiteX8" fmla="*/ 130974 w 168159"/>
                <a:gd name="connsiteY8" fmla="*/ 202546 h 255895"/>
                <a:gd name="connsiteX9" fmla="*/ 90031 w 168159"/>
                <a:gd name="connsiteY9" fmla="*/ 232522 h 255895"/>
                <a:gd name="connsiteX10" fmla="*/ 48356 w 168159"/>
                <a:gd name="connsiteY10" fmla="*/ 203277 h 255895"/>
                <a:gd name="connsiteX11" fmla="*/ 47625 w 168159"/>
                <a:gd name="connsiteY11" fmla="*/ 57782 h 255895"/>
                <a:gd name="connsiteX12" fmla="*/ 87838 w 168159"/>
                <a:gd name="connsiteY12" fmla="*/ 26343 h 255895"/>
                <a:gd name="connsiteX13" fmla="*/ 130974 w 168159"/>
                <a:gd name="connsiteY13" fmla="*/ 59244 h 255895"/>
                <a:gd name="connsiteX14" fmla="*/ 140479 w 168159"/>
                <a:gd name="connsiteY14" fmla="*/ 130895 h 255895"/>
                <a:gd name="connsiteX15" fmla="*/ 130974 w 168159"/>
                <a:gd name="connsiteY15" fmla="*/ 202546 h 255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8159" h="255895">
                  <a:moveTo>
                    <a:pt x="162413" y="51933"/>
                  </a:moveTo>
                  <a:cubicBezTo>
                    <a:pt x="149252" y="19032"/>
                    <a:pt x="125856" y="754"/>
                    <a:pt x="90031" y="23"/>
                  </a:cubicBezTo>
                  <a:cubicBezTo>
                    <a:pt x="54937" y="-709"/>
                    <a:pt x="27885" y="16108"/>
                    <a:pt x="15456" y="48277"/>
                  </a:cubicBezTo>
                  <a:cubicBezTo>
                    <a:pt x="-5747" y="103843"/>
                    <a:pt x="-5016" y="160872"/>
                    <a:pt x="16918" y="215706"/>
                  </a:cubicBezTo>
                  <a:cubicBezTo>
                    <a:pt x="28616" y="244951"/>
                    <a:pt x="52743" y="260305"/>
                    <a:pt x="85644" y="261036"/>
                  </a:cubicBezTo>
                  <a:cubicBezTo>
                    <a:pt x="120007" y="261767"/>
                    <a:pt x="144135" y="245682"/>
                    <a:pt x="158757" y="216437"/>
                  </a:cubicBezTo>
                  <a:cubicBezTo>
                    <a:pt x="171917" y="189385"/>
                    <a:pt x="175573" y="160872"/>
                    <a:pt x="174111" y="130895"/>
                  </a:cubicBezTo>
                  <a:cubicBezTo>
                    <a:pt x="176304" y="103843"/>
                    <a:pt x="172649" y="77522"/>
                    <a:pt x="162413" y="51933"/>
                  </a:cubicBezTo>
                  <a:close/>
                  <a:moveTo>
                    <a:pt x="130974" y="202546"/>
                  </a:moveTo>
                  <a:cubicBezTo>
                    <a:pt x="122932" y="220093"/>
                    <a:pt x="111234" y="232522"/>
                    <a:pt x="90031" y="232522"/>
                  </a:cubicBezTo>
                  <a:cubicBezTo>
                    <a:pt x="69559" y="232522"/>
                    <a:pt x="55668" y="223018"/>
                    <a:pt x="48356" y="203277"/>
                  </a:cubicBezTo>
                  <a:cubicBezTo>
                    <a:pt x="30809" y="155023"/>
                    <a:pt x="30809" y="106037"/>
                    <a:pt x="47625" y="57782"/>
                  </a:cubicBezTo>
                  <a:cubicBezTo>
                    <a:pt x="54205" y="39504"/>
                    <a:pt x="67366" y="26343"/>
                    <a:pt x="87838" y="26343"/>
                  </a:cubicBezTo>
                  <a:cubicBezTo>
                    <a:pt x="109771" y="25612"/>
                    <a:pt x="122932" y="39504"/>
                    <a:pt x="130974" y="59244"/>
                  </a:cubicBezTo>
                  <a:cubicBezTo>
                    <a:pt x="141210" y="82640"/>
                    <a:pt x="139017" y="106768"/>
                    <a:pt x="140479" y="130895"/>
                  </a:cubicBezTo>
                  <a:cubicBezTo>
                    <a:pt x="139017" y="155023"/>
                    <a:pt x="140479" y="179881"/>
                    <a:pt x="130974" y="202546"/>
                  </a:cubicBezTo>
                  <a:close/>
                </a:path>
              </a:pathLst>
            </a:custGeom>
            <a:solidFill>
              <a:srgbClr val="030303"/>
            </a:solidFill>
            <a:ln w="7307" cap="flat">
              <a:noFill/>
              <a:prstDash val="solid"/>
              <a:miter/>
            </a:ln>
          </p:spPr>
          <p:txBody>
            <a:bodyPr rtlCol="0" anchor="ctr"/>
            <a:lstStyle/>
            <a:p>
              <a:endParaRPr lang="en-US"/>
            </a:p>
          </p:txBody>
        </p:sp>
        <p:sp>
          <p:nvSpPr>
            <p:cNvPr id="1049012" name="Freeform: Shape 62"/>
            <p:cNvSpPr/>
            <p:nvPr/>
          </p:nvSpPr>
          <p:spPr>
            <a:xfrm>
              <a:off x="3021322" y="5003123"/>
              <a:ext cx="168160" cy="255896"/>
            </a:xfrm>
            <a:custGeom>
              <a:avLst/>
              <a:gdLst>
                <a:gd name="connsiteX0" fmla="*/ 160393 w 168159"/>
                <a:gd name="connsiteY0" fmla="*/ 49717 h 255895"/>
                <a:gd name="connsiteX1" fmla="*/ 86549 w 168159"/>
                <a:gd name="connsiteY1" fmla="*/ 0 h 255895"/>
                <a:gd name="connsiteX2" fmla="*/ 14167 w 168159"/>
                <a:gd name="connsiteY2" fmla="*/ 51179 h 255895"/>
                <a:gd name="connsiteX3" fmla="*/ 14898 w 168159"/>
                <a:gd name="connsiteY3" fmla="*/ 212028 h 255895"/>
                <a:gd name="connsiteX4" fmla="*/ 88742 w 168159"/>
                <a:gd name="connsiteY4" fmla="*/ 261744 h 255895"/>
                <a:gd name="connsiteX5" fmla="*/ 160393 w 168159"/>
                <a:gd name="connsiteY5" fmla="*/ 214221 h 255895"/>
                <a:gd name="connsiteX6" fmla="*/ 173553 w 168159"/>
                <a:gd name="connsiteY6" fmla="*/ 132335 h 255895"/>
                <a:gd name="connsiteX7" fmla="*/ 160393 w 168159"/>
                <a:gd name="connsiteY7" fmla="*/ 49717 h 255895"/>
                <a:gd name="connsiteX8" fmla="*/ 127492 w 168159"/>
                <a:gd name="connsiteY8" fmla="*/ 207641 h 255895"/>
                <a:gd name="connsiteX9" fmla="*/ 88011 w 168159"/>
                <a:gd name="connsiteY9" fmla="*/ 233962 h 255895"/>
                <a:gd name="connsiteX10" fmla="*/ 48530 w 168159"/>
                <a:gd name="connsiteY10" fmla="*/ 206910 h 255895"/>
                <a:gd name="connsiteX11" fmla="*/ 34639 w 168159"/>
                <a:gd name="connsiteY11" fmla="*/ 127948 h 255895"/>
                <a:gd name="connsiteX12" fmla="*/ 48530 w 168159"/>
                <a:gd name="connsiteY12" fmla="*/ 54104 h 255895"/>
                <a:gd name="connsiteX13" fmla="*/ 88011 w 168159"/>
                <a:gd name="connsiteY13" fmla="*/ 27783 h 255895"/>
                <a:gd name="connsiteX14" fmla="*/ 127492 w 168159"/>
                <a:gd name="connsiteY14" fmla="*/ 54835 h 255895"/>
                <a:gd name="connsiteX15" fmla="*/ 127492 w 168159"/>
                <a:gd name="connsiteY15" fmla="*/ 207641 h 255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8159" h="255895">
                  <a:moveTo>
                    <a:pt x="160393" y="49717"/>
                  </a:moveTo>
                  <a:cubicBezTo>
                    <a:pt x="145770" y="17547"/>
                    <a:pt x="121643" y="0"/>
                    <a:pt x="86549" y="0"/>
                  </a:cubicBezTo>
                  <a:cubicBezTo>
                    <a:pt x="50723" y="0"/>
                    <a:pt x="25134" y="19010"/>
                    <a:pt x="14167" y="51179"/>
                  </a:cubicBezTo>
                  <a:cubicBezTo>
                    <a:pt x="-4842" y="104552"/>
                    <a:pt x="-4842" y="158655"/>
                    <a:pt x="14898" y="212028"/>
                  </a:cubicBezTo>
                  <a:cubicBezTo>
                    <a:pt x="27327" y="244929"/>
                    <a:pt x="53648" y="261744"/>
                    <a:pt x="88742" y="261744"/>
                  </a:cubicBezTo>
                  <a:cubicBezTo>
                    <a:pt x="122374" y="261014"/>
                    <a:pt x="145770" y="244929"/>
                    <a:pt x="160393" y="214221"/>
                  </a:cubicBezTo>
                  <a:cubicBezTo>
                    <a:pt x="172822" y="187901"/>
                    <a:pt x="174284" y="160118"/>
                    <a:pt x="173553" y="132335"/>
                  </a:cubicBezTo>
                  <a:cubicBezTo>
                    <a:pt x="173553" y="103821"/>
                    <a:pt x="172091" y="76038"/>
                    <a:pt x="160393" y="49717"/>
                  </a:cubicBezTo>
                  <a:close/>
                  <a:moveTo>
                    <a:pt x="127492" y="207641"/>
                  </a:moveTo>
                  <a:cubicBezTo>
                    <a:pt x="120912" y="224457"/>
                    <a:pt x="107752" y="234693"/>
                    <a:pt x="88011" y="233962"/>
                  </a:cubicBezTo>
                  <a:cubicBezTo>
                    <a:pt x="68271" y="233962"/>
                    <a:pt x="55841" y="223726"/>
                    <a:pt x="48530" y="206910"/>
                  </a:cubicBezTo>
                  <a:cubicBezTo>
                    <a:pt x="37563" y="182052"/>
                    <a:pt x="36101" y="155731"/>
                    <a:pt x="34639" y="127948"/>
                  </a:cubicBezTo>
                  <a:cubicBezTo>
                    <a:pt x="36832" y="103090"/>
                    <a:pt x="37563" y="77500"/>
                    <a:pt x="48530" y="54104"/>
                  </a:cubicBezTo>
                  <a:cubicBezTo>
                    <a:pt x="56572" y="37288"/>
                    <a:pt x="69002" y="27783"/>
                    <a:pt x="88011" y="27783"/>
                  </a:cubicBezTo>
                  <a:cubicBezTo>
                    <a:pt x="107752" y="27783"/>
                    <a:pt x="120912" y="37288"/>
                    <a:pt x="127492" y="54835"/>
                  </a:cubicBezTo>
                  <a:cubicBezTo>
                    <a:pt x="146501" y="105283"/>
                    <a:pt x="146501" y="156462"/>
                    <a:pt x="127492" y="207641"/>
                  </a:cubicBezTo>
                  <a:close/>
                </a:path>
              </a:pathLst>
            </a:custGeom>
            <a:solidFill>
              <a:srgbClr val="030303"/>
            </a:solidFill>
            <a:ln w="7307" cap="flat">
              <a:noFill/>
              <a:prstDash val="solid"/>
              <a:miter/>
            </a:ln>
          </p:spPr>
          <p:txBody>
            <a:bodyPr rtlCol="0" anchor="ctr"/>
            <a:lstStyle/>
            <a:p>
              <a:endParaRPr lang="en-US"/>
            </a:p>
          </p:txBody>
        </p:sp>
      </p:grpSp>
      <p:sp>
        <p:nvSpPr>
          <p:cNvPr id="1049013" name="Arrow: Chevron 63"/>
          <p:cNvSpPr/>
          <p:nvPr/>
        </p:nvSpPr>
        <p:spPr>
          <a:xfrm>
            <a:off x="3066394" y="2342687"/>
            <a:ext cx="701205" cy="701205"/>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49014" name="Arrow: Chevron 79"/>
          <p:cNvSpPr/>
          <p:nvPr/>
        </p:nvSpPr>
        <p:spPr>
          <a:xfrm>
            <a:off x="8435106" y="2191476"/>
            <a:ext cx="701205" cy="701205"/>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1" name="Group 87"/>
          <p:cNvGrpSpPr/>
          <p:nvPr/>
        </p:nvGrpSpPr>
        <p:grpSpPr>
          <a:xfrm>
            <a:off x="714434" y="4462630"/>
            <a:ext cx="8101320" cy="1983334"/>
            <a:chOff x="4980628" y="1360115"/>
            <a:chExt cx="2236570" cy="1983334"/>
          </a:xfrm>
        </p:grpSpPr>
        <p:sp>
          <p:nvSpPr>
            <p:cNvPr id="1049015" name="TextBox 88"/>
            <p:cNvSpPr txBox="1"/>
            <p:nvPr/>
          </p:nvSpPr>
          <p:spPr>
            <a:xfrm>
              <a:off x="4980628" y="1669529"/>
              <a:ext cx="2236570" cy="1673920"/>
            </a:xfrm>
            <a:prstGeom prst="rect">
              <a:avLst/>
            </a:prstGeom>
            <a:noFill/>
          </p:spPr>
          <p:txBody>
            <a:bodyPr wrap="square" rtlCol="0">
              <a:spAutoFit/>
            </a:bodyPr>
            <a:lstStyle/>
            <a:p>
              <a:pPr algn="just">
                <a:lnSpc>
                  <a:spcPct val="150000"/>
                </a:lnSpc>
              </a:pPr>
              <a:r>
                <a:rPr lang="en-MY" sz="1200" dirty="0"/>
                <a:t>Age was bucketed and converted to groups namely child, adult and seniors. The age group was converted based on the age buckets provided below: </a:t>
              </a:r>
            </a:p>
            <a:p>
              <a:pPr algn="just">
                <a:lnSpc>
                  <a:spcPct val="150000"/>
                </a:lnSpc>
              </a:pPr>
              <a:endParaRPr lang="en-MY" sz="1000" dirty="0"/>
            </a:p>
            <a:p>
              <a:pPr algn="just">
                <a:lnSpc>
                  <a:spcPct val="150000"/>
                </a:lnSpc>
              </a:pPr>
              <a:r>
                <a:rPr lang="en-MY" sz="1200" dirty="0"/>
                <a:t>0 to 20 : Child </a:t>
              </a:r>
            </a:p>
            <a:p>
              <a:pPr algn="just">
                <a:lnSpc>
                  <a:spcPct val="150000"/>
                </a:lnSpc>
              </a:pPr>
              <a:r>
                <a:rPr lang="en-MY" sz="1200" dirty="0"/>
                <a:t>20 to 60: Adult </a:t>
              </a:r>
            </a:p>
            <a:p>
              <a:pPr algn="just">
                <a:lnSpc>
                  <a:spcPct val="150000"/>
                </a:lnSpc>
              </a:pPr>
              <a:r>
                <a:rPr lang="en-MY" sz="1200" dirty="0"/>
                <a:t>60 to 100 :Seniors </a:t>
              </a:r>
            </a:p>
          </p:txBody>
        </p:sp>
        <p:sp>
          <p:nvSpPr>
            <p:cNvPr id="1049016" name="TextBox 89"/>
            <p:cNvSpPr txBox="1"/>
            <p:nvPr/>
          </p:nvSpPr>
          <p:spPr>
            <a:xfrm>
              <a:off x="4980628" y="1360115"/>
              <a:ext cx="2236570" cy="307777"/>
            </a:xfrm>
            <a:prstGeom prst="rect">
              <a:avLst/>
            </a:prstGeom>
            <a:noFill/>
          </p:spPr>
          <p:txBody>
            <a:bodyPr wrap="square" rtlCol="0">
              <a:spAutoFit/>
            </a:bodyPr>
            <a:lstStyle/>
            <a:p>
              <a:r>
                <a:rPr lang="en-US" altLang="ko-KR" sz="1400" b="1" dirty="0">
                  <a:solidFill>
                    <a:schemeClr val="accent2"/>
                  </a:solidFill>
                  <a:cs typeface="Arial" pitchFamily="34" charset="0"/>
                </a:rPr>
                <a:t>Age Buckets</a:t>
              </a:r>
              <a:endParaRPr lang="ko-KR" altLang="en-US" sz="1400" b="1" dirty="0">
                <a:solidFill>
                  <a:schemeClr val="accent2"/>
                </a:solidFill>
                <a:cs typeface="Arial" pitchFamily="34" charset="0"/>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 name="Group 47"/>
          <p:cNvGrpSpPr/>
          <p:nvPr/>
        </p:nvGrpSpPr>
        <p:grpSpPr>
          <a:xfrm>
            <a:off x="7339878" y="322825"/>
            <a:ext cx="4533177" cy="5545063"/>
            <a:chOff x="6446339" y="1280897"/>
            <a:chExt cx="4320717" cy="5285178"/>
          </a:xfrm>
        </p:grpSpPr>
        <p:sp>
          <p:nvSpPr>
            <p:cNvPr id="1049017" name="Freeform: Shape 48"/>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a:p>
          </p:txBody>
        </p:sp>
        <p:sp>
          <p:nvSpPr>
            <p:cNvPr id="1049018" name="Freeform: Shape 49"/>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a:p>
          </p:txBody>
        </p:sp>
        <p:sp>
          <p:nvSpPr>
            <p:cNvPr id="1049019" name="Freeform: Shape 50"/>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a:p>
          </p:txBody>
        </p:sp>
        <p:sp>
          <p:nvSpPr>
            <p:cNvPr id="1049020" name="Freeform: Shape 51"/>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a:p>
          </p:txBody>
        </p:sp>
        <p:sp>
          <p:nvSpPr>
            <p:cNvPr id="1049021" name="Freeform: Shape 52"/>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a:p>
          </p:txBody>
        </p:sp>
        <p:sp>
          <p:nvSpPr>
            <p:cNvPr id="1049022" name="Freeform: Shape 53"/>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a:p>
          </p:txBody>
        </p:sp>
        <p:sp>
          <p:nvSpPr>
            <p:cNvPr id="1049023" name="Freeform: Shape 54"/>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1049024" name="Freeform: Shape 65"/>
          <p:cNvSpPr/>
          <p:nvPr/>
        </p:nvSpPr>
        <p:spPr>
          <a:xfrm>
            <a:off x="8558452" y="1635577"/>
            <a:ext cx="1531075" cy="2020062"/>
          </a:xfrm>
          <a:custGeom>
            <a:avLst/>
            <a:gdLst>
              <a:gd name="connsiteX0" fmla="*/ 261466 w 741632"/>
              <a:gd name="connsiteY0" fmla="*/ 746825 h 978491"/>
              <a:gd name="connsiteX1" fmla="*/ 207376 w 741632"/>
              <a:gd name="connsiteY1" fmla="*/ 747021 h 978491"/>
              <a:gd name="connsiteX2" fmla="*/ 207376 w 741632"/>
              <a:gd name="connsiteY2" fmla="*/ 786465 h 978491"/>
              <a:gd name="connsiteX3" fmla="*/ 168322 w 741632"/>
              <a:gd name="connsiteY3" fmla="*/ 786465 h 978491"/>
              <a:gd name="connsiteX4" fmla="*/ 168322 w 741632"/>
              <a:gd name="connsiteY4" fmla="*/ 840164 h 978491"/>
              <a:gd name="connsiteX5" fmla="*/ 207376 w 741632"/>
              <a:gd name="connsiteY5" fmla="*/ 840164 h 978491"/>
              <a:gd name="connsiteX6" fmla="*/ 207376 w 741632"/>
              <a:gd name="connsiteY6" fmla="*/ 879218 h 978491"/>
              <a:gd name="connsiteX7" fmla="*/ 261661 w 741632"/>
              <a:gd name="connsiteY7" fmla="*/ 879218 h 978491"/>
              <a:gd name="connsiteX8" fmla="*/ 261661 w 741632"/>
              <a:gd name="connsiteY8" fmla="*/ 839969 h 978491"/>
              <a:gd name="connsiteX9" fmla="*/ 300715 w 741632"/>
              <a:gd name="connsiteY9" fmla="*/ 839969 h 978491"/>
              <a:gd name="connsiteX10" fmla="*/ 300715 w 741632"/>
              <a:gd name="connsiteY10" fmla="*/ 785879 h 978491"/>
              <a:gd name="connsiteX11" fmla="*/ 261466 w 741632"/>
              <a:gd name="connsiteY11" fmla="*/ 785879 h 978491"/>
              <a:gd name="connsiteX12" fmla="*/ 261466 w 741632"/>
              <a:gd name="connsiteY12" fmla="*/ 746825 h 978491"/>
              <a:gd name="connsiteX13" fmla="*/ 175352 w 741632"/>
              <a:gd name="connsiteY13" fmla="*/ 639037 h 978491"/>
              <a:gd name="connsiteX14" fmla="*/ 151138 w 741632"/>
              <a:gd name="connsiteY14" fmla="*/ 664226 h 978491"/>
              <a:gd name="connsiteX15" fmla="*/ 175938 w 741632"/>
              <a:gd name="connsiteY15" fmla="*/ 688635 h 978491"/>
              <a:gd name="connsiteX16" fmla="*/ 200346 w 741632"/>
              <a:gd name="connsiteY16" fmla="*/ 663445 h 978491"/>
              <a:gd name="connsiteX17" fmla="*/ 175352 w 741632"/>
              <a:gd name="connsiteY17" fmla="*/ 639037 h 978491"/>
              <a:gd name="connsiteX18" fmla="*/ 175547 w 741632"/>
              <a:gd name="connsiteY18" fmla="*/ 624977 h 978491"/>
              <a:gd name="connsiteX19" fmla="*/ 214406 w 741632"/>
              <a:gd name="connsiteY19" fmla="*/ 664031 h 978491"/>
              <a:gd name="connsiteX20" fmla="*/ 175352 w 741632"/>
              <a:gd name="connsiteY20" fmla="*/ 702890 h 978491"/>
              <a:gd name="connsiteX21" fmla="*/ 136884 w 741632"/>
              <a:gd name="connsiteY21" fmla="*/ 664226 h 978491"/>
              <a:gd name="connsiteX22" fmla="*/ 175547 w 741632"/>
              <a:gd name="connsiteY22" fmla="*/ 624977 h 978491"/>
              <a:gd name="connsiteX23" fmla="*/ 499499 w 741632"/>
              <a:gd name="connsiteY23" fmla="*/ 424436 h 978491"/>
              <a:gd name="connsiteX24" fmla="*/ 536404 w 741632"/>
              <a:gd name="connsiteY24" fmla="*/ 424631 h 978491"/>
              <a:gd name="connsiteX25" fmla="*/ 543434 w 741632"/>
              <a:gd name="connsiteY25" fmla="*/ 427365 h 978491"/>
              <a:gd name="connsiteX26" fmla="*/ 629743 w 741632"/>
              <a:gd name="connsiteY26" fmla="*/ 506059 h 978491"/>
              <a:gd name="connsiteX27" fmla="*/ 658252 w 741632"/>
              <a:gd name="connsiteY27" fmla="*/ 621853 h 978491"/>
              <a:gd name="connsiteX28" fmla="*/ 650246 w 741632"/>
              <a:gd name="connsiteY28" fmla="*/ 661883 h 978491"/>
              <a:gd name="connsiteX29" fmla="*/ 535233 w 741632"/>
              <a:gd name="connsiteY29" fmla="*/ 693517 h 978491"/>
              <a:gd name="connsiteX30" fmla="*/ 495007 w 741632"/>
              <a:gd name="connsiteY30" fmla="*/ 753855 h 978491"/>
              <a:gd name="connsiteX31" fmla="*/ 487587 w 741632"/>
              <a:gd name="connsiteY31" fmla="*/ 763033 h 978491"/>
              <a:gd name="connsiteX32" fmla="*/ 474113 w 741632"/>
              <a:gd name="connsiteY32" fmla="*/ 800134 h 978491"/>
              <a:gd name="connsiteX33" fmla="*/ 502818 w 741632"/>
              <a:gd name="connsiteY33" fmla="*/ 809116 h 978491"/>
              <a:gd name="connsiteX34" fmla="*/ 510629 w 741632"/>
              <a:gd name="connsiteY34" fmla="*/ 767719 h 978491"/>
              <a:gd name="connsiteX35" fmla="*/ 508872 w 741632"/>
              <a:gd name="connsiteY35" fmla="*/ 760299 h 978491"/>
              <a:gd name="connsiteX36" fmla="*/ 598695 w 741632"/>
              <a:gd name="connsiteY36" fmla="*/ 672428 h 978491"/>
              <a:gd name="connsiteX37" fmla="*/ 674655 w 741632"/>
              <a:gd name="connsiteY37" fmla="*/ 730032 h 978491"/>
              <a:gd name="connsiteX38" fmla="*/ 630914 w 741632"/>
              <a:gd name="connsiteY38" fmla="*/ 831963 h 978491"/>
              <a:gd name="connsiteX39" fmla="*/ 622518 w 741632"/>
              <a:gd name="connsiteY39" fmla="*/ 833525 h 978491"/>
              <a:gd name="connsiteX40" fmla="*/ 583269 w 741632"/>
              <a:gd name="connsiteY40" fmla="*/ 856371 h 978491"/>
              <a:gd name="connsiteX41" fmla="*/ 601820 w 741632"/>
              <a:gd name="connsiteY41" fmla="*/ 878437 h 978491"/>
              <a:gd name="connsiteX42" fmla="*/ 631696 w 741632"/>
              <a:gd name="connsiteY42" fmla="*/ 855980 h 978491"/>
              <a:gd name="connsiteX43" fmla="*/ 639506 w 741632"/>
              <a:gd name="connsiteY43" fmla="*/ 844264 h 978491"/>
              <a:gd name="connsiteX44" fmla="*/ 689105 w 741632"/>
              <a:gd name="connsiteY44" fmla="*/ 723784 h 978491"/>
              <a:gd name="connsiteX45" fmla="*/ 669968 w 741632"/>
              <a:gd name="connsiteY45" fmla="*/ 677895 h 978491"/>
              <a:gd name="connsiteX46" fmla="*/ 667430 w 741632"/>
              <a:gd name="connsiteY46" fmla="*/ 664227 h 978491"/>
              <a:gd name="connsiteX47" fmla="*/ 669578 w 741632"/>
              <a:gd name="connsiteY47" fmla="*/ 541402 h 978491"/>
              <a:gd name="connsiteX48" fmla="*/ 625838 w 741632"/>
              <a:gd name="connsiteY48" fmla="*/ 474230 h 978491"/>
              <a:gd name="connsiteX49" fmla="*/ 572724 w 741632"/>
              <a:gd name="connsiteY49" fmla="*/ 425022 h 978491"/>
              <a:gd name="connsiteX50" fmla="*/ 670554 w 741632"/>
              <a:gd name="connsiteY50" fmla="*/ 444354 h 978491"/>
              <a:gd name="connsiteX51" fmla="*/ 739679 w 741632"/>
              <a:gd name="connsiteY51" fmla="*/ 544722 h 978491"/>
              <a:gd name="connsiteX52" fmla="*/ 741632 w 741632"/>
              <a:gd name="connsiteY52" fmla="*/ 553118 h 978491"/>
              <a:gd name="connsiteX53" fmla="*/ 741632 w 741632"/>
              <a:gd name="connsiteY53" fmla="*/ 978491 h 978491"/>
              <a:gd name="connsiteX54" fmla="*/ 389996 w 741632"/>
              <a:gd name="connsiteY54" fmla="*/ 978491 h 978491"/>
              <a:gd name="connsiteX55" fmla="*/ 389953 w 741632"/>
              <a:gd name="connsiteY55" fmla="*/ 791542 h 978491"/>
              <a:gd name="connsiteX56" fmla="*/ 398154 w 741632"/>
              <a:gd name="connsiteY56" fmla="*/ 773382 h 978491"/>
              <a:gd name="connsiteX57" fmla="*/ 500670 w 741632"/>
              <a:gd name="connsiteY57" fmla="*/ 682972 h 978491"/>
              <a:gd name="connsiteX58" fmla="*/ 504380 w 741632"/>
              <a:gd name="connsiteY58" fmla="*/ 666375 h 978491"/>
              <a:gd name="connsiteX59" fmla="*/ 485049 w 741632"/>
              <a:gd name="connsiteY59" fmla="*/ 614433 h 978491"/>
              <a:gd name="connsiteX60" fmla="*/ 560227 w 741632"/>
              <a:gd name="connsiteY60" fmla="*/ 591391 h 978491"/>
              <a:gd name="connsiteX61" fmla="*/ 499499 w 741632"/>
              <a:gd name="connsiteY61" fmla="*/ 424436 h 978491"/>
              <a:gd name="connsiteX62" fmla="*/ 447948 w 741632"/>
              <a:gd name="connsiteY62" fmla="*/ 423850 h 978491"/>
              <a:gd name="connsiteX63" fmla="*/ 479582 w 741632"/>
              <a:gd name="connsiteY63" fmla="*/ 446501 h 978491"/>
              <a:gd name="connsiteX64" fmla="*/ 525079 w 741632"/>
              <a:gd name="connsiteY64" fmla="*/ 573622 h 978491"/>
              <a:gd name="connsiteX65" fmla="*/ 449705 w 741632"/>
              <a:gd name="connsiteY65" fmla="*/ 596859 h 978491"/>
              <a:gd name="connsiteX66" fmla="*/ 473138 w 741632"/>
              <a:gd name="connsiteY66" fmla="*/ 659736 h 978491"/>
              <a:gd name="connsiteX67" fmla="*/ 469818 w 741632"/>
              <a:gd name="connsiteY67" fmla="*/ 673795 h 978491"/>
              <a:gd name="connsiteX68" fmla="*/ 376284 w 741632"/>
              <a:gd name="connsiteY68" fmla="*/ 756589 h 978491"/>
              <a:gd name="connsiteX69" fmla="*/ 326686 w 741632"/>
              <a:gd name="connsiteY69" fmla="*/ 712654 h 978491"/>
              <a:gd name="connsiteX70" fmla="*/ 282164 w 741632"/>
              <a:gd name="connsiteY70" fmla="*/ 673209 h 978491"/>
              <a:gd name="connsiteX71" fmla="*/ 279040 w 741632"/>
              <a:gd name="connsiteY71" fmla="*/ 660907 h 978491"/>
              <a:gd name="connsiteX72" fmla="*/ 302863 w 741632"/>
              <a:gd name="connsiteY72" fmla="*/ 596859 h 978491"/>
              <a:gd name="connsiteX73" fmla="*/ 227684 w 741632"/>
              <a:gd name="connsiteY73" fmla="*/ 573622 h 978491"/>
              <a:gd name="connsiteX74" fmla="*/ 271425 w 741632"/>
              <a:gd name="connsiteY74" fmla="*/ 450212 h 978491"/>
              <a:gd name="connsiteX75" fmla="*/ 276111 w 741632"/>
              <a:gd name="connsiteY75" fmla="*/ 437324 h 978491"/>
              <a:gd name="connsiteX76" fmla="*/ 298567 w 741632"/>
              <a:gd name="connsiteY76" fmla="*/ 424241 h 978491"/>
              <a:gd name="connsiteX77" fmla="*/ 305597 w 741632"/>
              <a:gd name="connsiteY77" fmla="*/ 432051 h 978491"/>
              <a:gd name="connsiteX78" fmla="*/ 364763 w 741632"/>
              <a:gd name="connsiteY78" fmla="*/ 582799 h 978491"/>
              <a:gd name="connsiteX79" fmla="*/ 370621 w 741632"/>
              <a:gd name="connsiteY79" fmla="*/ 596859 h 978491"/>
              <a:gd name="connsiteX80" fmla="*/ 381947 w 741632"/>
              <a:gd name="connsiteY80" fmla="*/ 568349 h 978491"/>
              <a:gd name="connsiteX81" fmla="*/ 434670 w 741632"/>
              <a:gd name="connsiteY81" fmla="*/ 433028 h 978491"/>
              <a:gd name="connsiteX82" fmla="*/ 447948 w 741632"/>
              <a:gd name="connsiteY82" fmla="*/ 423850 h 978491"/>
              <a:gd name="connsiteX83" fmla="*/ 251702 w 741632"/>
              <a:gd name="connsiteY83" fmla="*/ 423460 h 978491"/>
              <a:gd name="connsiteX84" fmla="*/ 252874 w 741632"/>
              <a:gd name="connsiteY84" fmla="*/ 425608 h 978491"/>
              <a:gd name="connsiteX85" fmla="*/ 192536 w 741632"/>
              <a:gd name="connsiteY85" fmla="*/ 591391 h 978491"/>
              <a:gd name="connsiteX86" fmla="*/ 267714 w 741632"/>
              <a:gd name="connsiteY86" fmla="*/ 614433 h 978491"/>
              <a:gd name="connsiteX87" fmla="*/ 248187 w 741632"/>
              <a:gd name="connsiteY87" fmla="*/ 666765 h 978491"/>
              <a:gd name="connsiteX88" fmla="*/ 252483 w 741632"/>
              <a:gd name="connsiteY88" fmla="*/ 682972 h 978491"/>
              <a:gd name="connsiteX89" fmla="*/ 355585 w 741632"/>
              <a:gd name="connsiteY89" fmla="*/ 774163 h 978491"/>
              <a:gd name="connsiteX90" fmla="*/ 362615 w 741632"/>
              <a:gd name="connsiteY90" fmla="*/ 790956 h 978491"/>
              <a:gd name="connsiteX91" fmla="*/ 362572 w 741632"/>
              <a:gd name="connsiteY91" fmla="*/ 978491 h 978491"/>
              <a:gd name="connsiteX92" fmla="*/ 0 w 741632"/>
              <a:gd name="connsiteY92" fmla="*/ 978491 h 978491"/>
              <a:gd name="connsiteX93" fmla="*/ 0 w 741632"/>
              <a:gd name="connsiteY93" fmla="*/ 566983 h 978491"/>
              <a:gd name="connsiteX94" fmla="*/ 141571 w 741632"/>
              <a:gd name="connsiteY94" fmla="*/ 424436 h 978491"/>
              <a:gd name="connsiteX95" fmla="*/ 221435 w 741632"/>
              <a:gd name="connsiteY95" fmla="*/ 424436 h 978491"/>
              <a:gd name="connsiteX96" fmla="*/ 215773 w 741632"/>
              <a:gd name="connsiteY96" fmla="*/ 431661 h 978491"/>
              <a:gd name="connsiteX97" fmla="*/ 164417 w 741632"/>
              <a:gd name="connsiteY97" fmla="*/ 532615 h 978491"/>
              <a:gd name="connsiteX98" fmla="*/ 160707 w 741632"/>
              <a:gd name="connsiteY98" fmla="*/ 612480 h 978491"/>
              <a:gd name="connsiteX99" fmla="*/ 154458 w 741632"/>
              <a:gd name="connsiteY99" fmla="*/ 623806 h 978491"/>
              <a:gd name="connsiteX100" fmla="*/ 132197 w 741632"/>
              <a:gd name="connsiteY100" fmla="*/ 677700 h 978491"/>
              <a:gd name="connsiteX101" fmla="*/ 180234 w 741632"/>
              <a:gd name="connsiteY101" fmla="*/ 709529 h 978491"/>
              <a:gd name="connsiteX102" fmla="*/ 221631 w 741632"/>
              <a:gd name="connsiteY102" fmla="*/ 669304 h 978491"/>
              <a:gd name="connsiteX103" fmla="*/ 185896 w 741632"/>
              <a:gd name="connsiteY103" fmla="*/ 619315 h 978491"/>
              <a:gd name="connsiteX104" fmla="*/ 178086 w 741632"/>
              <a:gd name="connsiteY104" fmla="*/ 612090 h 978491"/>
              <a:gd name="connsiteX105" fmla="*/ 183748 w 741632"/>
              <a:gd name="connsiteY105" fmla="*/ 524609 h 978491"/>
              <a:gd name="connsiteX106" fmla="*/ 195465 w 741632"/>
              <a:gd name="connsiteY106" fmla="*/ 492976 h 978491"/>
              <a:gd name="connsiteX107" fmla="*/ 241353 w 741632"/>
              <a:gd name="connsiteY107" fmla="*/ 428927 h 978491"/>
              <a:gd name="connsiteX108" fmla="*/ 251702 w 741632"/>
              <a:gd name="connsiteY108" fmla="*/ 423460 h 978491"/>
              <a:gd name="connsiteX109" fmla="*/ 371029 w 741632"/>
              <a:gd name="connsiteY109" fmla="*/ 2 h 978491"/>
              <a:gd name="connsiteX110" fmla="*/ 562763 w 741632"/>
              <a:gd name="connsiteY110" fmla="*/ 193062 h 978491"/>
              <a:gd name="connsiteX111" fmla="*/ 370035 w 741632"/>
              <a:gd name="connsiteY111" fmla="*/ 385128 h 978491"/>
              <a:gd name="connsiteX112" fmla="*/ 177803 w 741632"/>
              <a:gd name="connsiteY112" fmla="*/ 191571 h 978491"/>
              <a:gd name="connsiteX113" fmla="*/ 371029 w 741632"/>
              <a:gd name="connsiteY113" fmla="*/ 2 h 978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741632" h="978491">
                <a:moveTo>
                  <a:pt x="261466" y="746825"/>
                </a:moveTo>
                <a:cubicBezTo>
                  <a:pt x="243306" y="747021"/>
                  <a:pt x="226317" y="747021"/>
                  <a:pt x="207376" y="747021"/>
                </a:cubicBezTo>
                <a:cubicBezTo>
                  <a:pt x="207376" y="760104"/>
                  <a:pt x="207376" y="772601"/>
                  <a:pt x="207376" y="786465"/>
                </a:cubicBezTo>
                <a:cubicBezTo>
                  <a:pt x="193512" y="786465"/>
                  <a:pt x="180819" y="786465"/>
                  <a:pt x="168322" y="786465"/>
                </a:cubicBezTo>
                <a:cubicBezTo>
                  <a:pt x="168322" y="805015"/>
                  <a:pt x="168322" y="822199"/>
                  <a:pt x="168322" y="840164"/>
                </a:cubicBezTo>
                <a:cubicBezTo>
                  <a:pt x="181405" y="840164"/>
                  <a:pt x="193903" y="840164"/>
                  <a:pt x="207376" y="840164"/>
                </a:cubicBezTo>
                <a:cubicBezTo>
                  <a:pt x="207376" y="853637"/>
                  <a:pt x="207376" y="866135"/>
                  <a:pt x="207376" y="879218"/>
                </a:cubicBezTo>
                <a:cubicBezTo>
                  <a:pt x="225926" y="879218"/>
                  <a:pt x="243306" y="879218"/>
                  <a:pt x="261661" y="879218"/>
                </a:cubicBezTo>
                <a:cubicBezTo>
                  <a:pt x="261661" y="866135"/>
                  <a:pt x="261661" y="853637"/>
                  <a:pt x="261661" y="839969"/>
                </a:cubicBezTo>
                <a:cubicBezTo>
                  <a:pt x="275330" y="839969"/>
                  <a:pt x="287827" y="839969"/>
                  <a:pt x="300715" y="839969"/>
                </a:cubicBezTo>
                <a:cubicBezTo>
                  <a:pt x="300715" y="821613"/>
                  <a:pt x="300715" y="804234"/>
                  <a:pt x="300715" y="785879"/>
                </a:cubicBezTo>
                <a:cubicBezTo>
                  <a:pt x="287632" y="785879"/>
                  <a:pt x="275134" y="785879"/>
                  <a:pt x="261466" y="785879"/>
                </a:cubicBezTo>
                <a:cubicBezTo>
                  <a:pt x="261466" y="772406"/>
                  <a:pt x="261466" y="759908"/>
                  <a:pt x="261466" y="746825"/>
                </a:cubicBezTo>
                <a:close/>
                <a:moveTo>
                  <a:pt x="175352" y="639037"/>
                </a:moveTo>
                <a:cubicBezTo>
                  <a:pt x="161683" y="639232"/>
                  <a:pt x="150943" y="650362"/>
                  <a:pt x="151138" y="664226"/>
                </a:cubicBezTo>
                <a:cubicBezTo>
                  <a:pt x="151334" y="678090"/>
                  <a:pt x="162269" y="688830"/>
                  <a:pt x="175938" y="688635"/>
                </a:cubicBezTo>
                <a:cubicBezTo>
                  <a:pt x="189606" y="688244"/>
                  <a:pt x="200541" y="677114"/>
                  <a:pt x="200346" y="663445"/>
                </a:cubicBezTo>
                <a:cubicBezTo>
                  <a:pt x="200151" y="649972"/>
                  <a:pt x="188825" y="638841"/>
                  <a:pt x="175352" y="639037"/>
                </a:cubicBezTo>
                <a:close/>
                <a:moveTo>
                  <a:pt x="175547" y="624977"/>
                </a:moveTo>
                <a:cubicBezTo>
                  <a:pt x="197417" y="624977"/>
                  <a:pt x="214406" y="642161"/>
                  <a:pt x="214406" y="664031"/>
                </a:cubicBezTo>
                <a:cubicBezTo>
                  <a:pt x="214406" y="685706"/>
                  <a:pt x="196831" y="703085"/>
                  <a:pt x="175352" y="702890"/>
                </a:cubicBezTo>
                <a:cubicBezTo>
                  <a:pt x="154263" y="702695"/>
                  <a:pt x="137079" y="685315"/>
                  <a:pt x="136884" y="664226"/>
                </a:cubicBezTo>
                <a:cubicBezTo>
                  <a:pt x="136493" y="642551"/>
                  <a:pt x="154067" y="624977"/>
                  <a:pt x="175547" y="624977"/>
                </a:cubicBezTo>
                <a:close/>
                <a:moveTo>
                  <a:pt x="499499" y="424436"/>
                </a:moveTo>
                <a:cubicBezTo>
                  <a:pt x="512582" y="424436"/>
                  <a:pt x="524493" y="424241"/>
                  <a:pt x="536404" y="424631"/>
                </a:cubicBezTo>
                <a:cubicBezTo>
                  <a:pt x="538748" y="424631"/>
                  <a:pt x="541481" y="425998"/>
                  <a:pt x="543434" y="427365"/>
                </a:cubicBezTo>
                <a:cubicBezTo>
                  <a:pt x="575263" y="450212"/>
                  <a:pt x="604944" y="475401"/>
                  <a:pt x="629743" y="506059"/>
                </a:cubicBezTo>
                <a:cubicBezTo>
                  <a:pt x="657471" y="540426"/>
                  <a:pt x="663329" y="579870"/>
                  <a:pt x="658252" y="621853"/>
                </a:cubicBezTo>
                <a:cubicBezTo>
                  <a:pt x="656690" y="635327"/>
                  <a:pt x="652980" y="648410"/>
                  <a:pt x="650246" y="661883"/>
                </a:cubicBezTo>
                <a:cubicBezTo>
                  <a:pt x="603577" y="646457"/>
                  <a:pt x="567452" y="663641"/>
                  <a:pt x="535233" y="693517"/>
                </a:cubicBezTo>
                <a:cubicBezTo>
                  <a:pt x="517073" y="710310"/>
                  <a:pt x="504185" y="731008"/>
                  <a:pt x="495007" y="753855"/>
                </a:cubicBezTo>
                <a:cubicBezTo>
                  <a:pt x="493641" y="757370"/>
                  <a:pt x="490711" y="760885"/>
                  <a:pt x="487587" y="763033"/>
                </a:cubicBezTo>
                <a:cubicBezTo>
                  <a:pt x="476066" y="771039"/>
                  <a:pt x="470208" y="786660"/>
                  <a:pt x="474113" y="800134"/>
                </a:cubicBezTo>
                <a:cubicBezTo>
                  <a:pt x="478214" y="813412"/>
                  <a:pt x="491688" y="817708"/>
                  <a:pt x="502818" y="809116"/>
                </a:cubicBezTo>
                <a:cubicBezTo>
                  <a:pt x="514925" y="799743"/>
                  <a:pt x="518245" y="780997"/>
                  <a:pt x="510629" y="767719"/>
                </a:cubicBezTo>
                <a:cubicBezTo>
                  <a:pt x="509457" y="765571"/>
                  <a:pt x="508090" y="762252"/>
                  <a:pt x="508872" y="760299"/>
                </a:cubicBezTo>
                <a:cubicBezTo>
                  <a:pt x="525664" y="717535"/>
                  <a:pt x="553393" y="685120"/>
                  <a:pt x="598695" y="672428"/>
                </a:cubicBezTo>
                <a:cubicBezTo>
                  <a:pt x="640678" y="660517"/>
                  <a:pt x="673483" y="685901"/>
                  <a:pt x="674655" y="730032"/>
                </a:cubicBezTo>
                <a:cubicBezTo>
                  <a:pt x="675631" y="770453"/>
                  <a:pt x="658448" y="803648"/>
                  <a:pt x="630914" y="831963"/>
                </a:cubicBezTo>
                <a:cubicBezTo>
                  <a:pt x="629352" y="833720"/>
                  <a:pt x="625056" y="834110"/>
                  <a:pt x="622518" y="833525"/>
                </a:cubicBezTo>
                <a:cubicBezTo>
                  <a:pt x="607092" y="829815"/>
                  <a:pt x="587760" y="840750"/>
                  <a:pt x="583269" y="856371"/>
                </a:cubicBezTo>
                <a:cubicBezTo>
                  <a:pt x="579363" y="869845"/>
                  <a:pt x="587760" y="880194"/>
                  <a:pt x="601820" y="878437"/>
                </a:cubicBezTo>
                <a:cubicBezTo>
                  <a:pt x="615683" y="876679"/>
                  <a:pt x="625642" y="868868"/>
                  <a:pt x="631696" y="855980"/>
                </a:cubicBezTo>
                <a:cubicBezTo>
                  <a:pt x="633648" y="851685"/>
                  <a:pt x="636187" y="847584"/>
                  <a:pt x="639506" y="844264"/>
                </a:cubicBezTo>
                <a:cubicBezTo>
                  <a:pt x="672311" y="810874"/>
                  <a:pt x="692424" y="772210"/>
                  <a:pt x="689105" y="723784"/>
                </a:cubicBezTo>
                <a:cubicBezTo>
                  <a:pt x="687933" y="706405"/>
                  <a:pt x="681880" y="690783"/>
                  <a:pt x="669968" y="677895"/>
                </a:cubicBezTo>
                <a:cubicBezTo>
                  <a:pt x="665673" y="673209"/>
                  <a:pt x="665868" y="669499"/>
                  <a:pt x="667430" y="664227"/>
                </a:cubicBezTo>
                <a:cubicBezTo>
                  <a:pt x="679927" y="623611"/>
                  <a:pt x="682466" y="582604"/>
                  <a:pt x="669578" y="541402"/>
                </a:cubicBezTo>
                <a:cubicBezTo>
                  <a:pt x="661181" y="515041"/>
                  <a:pt x="644974" y="493366"/>
                  <a:pt x="625838" y="474230"/>
                </a:cubicBezTo>
                <a:cubicBezTo>
                  <a:pt x="608849" y="457242"/>
                  <a:pt x="590689" y="441620"/>
                  <a:pt x="572724" y="425022"/>
                </a:cubicBezTo>
                <a:cubicBezTo>
                  <a:pt x="606896" y="422483"/>
                  <a:pt x="640092" y="426194"/>
                  <a:pt x="670554" y="444354"/>
                </a:cubicBezTo>
                <a:cubicBezTo>
                  <a:pt x="708632" y="467395"/>
                  <a:pt x="731673" y="500982"/>
                  <a:pt x="739679" y="544722"/>
                </a:cubicBezTo>
                <a:cubicBezTo>
                  <a:pt x="740265" y="547455"/>
                  <a:pt x="741046" y="550385"/>
                  <a:pt x="741632" y="553118"/>
                </a:cubicBezTo>
                <a:lnTo>
                  <a:pt x="741632" y="978491"/>
                </a:lnTo>
                <a:lnTo>
                  <a:pt x="389996" y="978491"/>
                </a:lnTo>
                <a:lnTo>
                  <a:pt x="389953" y="791542"/>
                </a:lnTo>
                <a:cubicBezTo>
                  <a:pt x="389953" y="783536"/>
                  <a:pt x="392296" y="778459"/>
                  <a:pt x="398154" y="773382"/>
                </a:cubicBezTo>
                <a:cubicBezTo>
                  <a:pt x="432521" y="743310"/>
                  <a:pt x="466107" y="712849"/>
                  <a:pt x="500670" y="682972"/>
                </a:cubicBezTo>
                <a:cubicBezTo>
                  <a:pt x="506919" y="677700"/>
                  <a:pt x="507309" y="673404"/>
                  <a:pt x="504380" y="666375"/>
                </a:cubicBezTo>
                <a:cubicBezTo>
                  <a:pt x="497741" y="649582"/>
                  <a:pt x="491688" y="632398"/>
                  <a:pt x="485049" y="614433"/>
                </a:cubicBezTo>
                <a:cubicBezTo>
                  <a:pt x="510238" y="606622"/>
                  <a:pt x="534842" y="599202"/>
                  <a:pt x="560227" y="591391"/>
                </a:cubicBezTo>
                <a:cubicBezTo>
                  <a:pt x="539919" y="535544"/>
                  <a:pt x="519806" y="480478"/>
                  <a:pt x="499499" y="424436"/>
                </a:cubicBezTo>
                <a:close/>
                <a:moveTo>
                  <a:pt x="447948" y="423850"/>
                </a:moveTo>
                <a:cubicBezTo>
                  <a:pt x="471576" y="424241"/>
                  <a:pt x="471576" y="423850"/>
                  <a:pt x="479582" y="446501"/>
                </a:cubicBezTo>
                <a:cubicBezTo>
                  <a:pt x="494617" y="488484"/>
                  <a:pt x="509653" y="530272"/>
                  <a:pt x="525079" y="573622"/>
                </a:cubicBezTo>
                <a:cubicBezTo>
                  <a:pt x="499694" y="581433"/>
                  <a:pt x="475090" y="589048"/>
                  <a:pt x="449705" y="596859"/>
                </a:cubicBezTo>
                <a:cubicBezTo>
                  <a:pt x="457712" y="618534"/>
                  <a:pt x="465132" y="639233"/>
                  <a:pt x="473138" y="659736"/>
                </a:cubicBezTo>
                <a:cubicBezTo>
                  <a:pt x="475481" y="665594"/>
                  <a:pt x="475090" y="669304"/>
                  <a:pt x="469818" y="673795"/>
                </a:cubicBezTo>
                <a:cubicBezTo>
                  <a:pt x="438575" y="700937"/>
                  <a:pt x="407918" y="728471"/>
                  <a:pt x="376284" y="756589"/>
                </a:cubicBezTo>
                <a:cubicBezTo>
                  <a:pt x="359686" y="741944"/>
                  <a:pt x="343284" y="727299"/>
                  <a:pt x="326686" y="712654"/>
                </a:cubicBezTo>
                <a:cubicBezTo>
                  <a:pt x="311845" y="699571"/>
                  <a:pt x="297200" y="686097"/>
                  <a:pt x="282164" y="673209"/>
                </a:cubicBezTo>
                <a:cubicBezTo>
                  <a:pt x="277673" y="669499"/>
                  <a:pt x="277087" y="666180"/>
                  <a:pt x="279040" y="660907"/>
                </a:cubicBezTo>
                <a:cubicBezTo>
                  <a:pt x="287046" y="640014"/>
                  <a:pt x="294662" y="619120"/>
                  <a:pt x="302863" y="596859"/>
                </a:cubicBezTo>
                <a:cubicBezTo>
                  <a:pt x="277478" y="589048"/>
                  <a:pt x="252874" y="581433"/>
                  <a:pt x="227684" y="573622"/>
                </a:cubicBezTo>
                <a:cubicBezTo>
                  <a:pt x="242525" y="532029"/>
                  <a:pt x="256975" y="491218"/>
                  <a:pt x="271425" y="450212"/>
                </a:cubicBezTo>
                <a:cubicBezTo>
                  <a:pt x="272987" y="445916"/>
                  <a:pt x="274549" y="441620"/>
                  <a:pt x="276111" y="437324"/>
                </a:cubicBezTo>
                <a:cubicBezTo>
                  <a:pt x="281188" y="423264"/>
                  <a:pt x="284117" y="421312"/>
                  <a:pt x="298567" y="424241"/>
                </a:cubicBezTo>
                <a:cubicBezTo>
                  <a:pt x="301301" y="424826"/>
                  <a:pt x="304230" y="428927"/>
                  <a:pt x="305597" y="432051"/>
                </a:cubicBezTo>
                <a:cubicBezTo>
                  <a:pt x="325514" y="482236"/>
                  <a:pt x="345041" y="532420"/>
                  <a:pt x="364763" y="582799"/>
                </a:cubicBezTo>
                <a:cubicBezTo>
                  <a:pt x="366325" y="586900"/>
                  <a:pt x="368083" y="591001"/>
                  <a:pt x="370621" y="596859"/>
                </a:cubicBezTo>
                <a:cubicBezTo>
                  <a:pt x="374917" y="586119"/>
                  <a:pt x="378432" y="577137"/>
                  <a:pt x="381947" y="568349"/>
                </a:cubicBezTo>
                <a:cubicBezTo>
                  <a:pt x="399521" y="523242"/>
                  <a:pt x="417291" y="478135"/>
                  <a:pt x="434670" y="433028"/>
                </a:cubicBezTo>
                <a:cubicBezTo>
                  <a:pt x="437208" y="426193"/>
                  <a:pt x="440723" y="423655"/>
                  <a:pt x="447948" y="423850"/>
                </a:cubicBezTo>
                <a:close/>
                <a:moveTo>
                  <a:pt x="251702" y="423460"/>
                </a:moveTo>
                <a:cubicBezTo>
                  <a:pt x="252093" y="424241"/>
                  <a:pt x="252483" y="424827"/>
                  <a:pt x="252874" y="425608"/>
                </a:cubicBezTo>
                <a:cubicBezTo>
                  <a:pt x="232956" y="480478"/>
                  <a:pt x="212844" y="535349"/>
                  <a:pt x="192536" y="591391"/>
                </a:cubicBezTo>
                <a:cubicBezTo>
                  <a:pt x="217725" y="599202"/>
                  <a:pt x="242329" y="606622"/>
                  <a:pt x="267714" y="614433"/>
                </a:cubicBezTo>
                <a:cubicBezTo>
                  <a:pt x="261270" y="632202"/>
                  <a:pt x="255412" y="649777"/>
                  <a:pt x="248187" y="666765"/>
                </a:cubicBezTo>
                <a:cubicBezTo>
                  <a:pt x="245063" y="674185"/>
                  <a:pt x="246821" y="678091"/>
                  <a:pt x="252483" y="682972"/>
                </a:cubicBezTo>
                <a:cubicBezTo>
                  <a:pt x="287046" y="713239"/>
                  <a:pt x="321023" y="743896"/>
                  <a:pt x="355585" y="774163"/>
                </a:cubicBezTo>
                <a:cubicBezTo>
                  <a:pt x="361248" y="779045"/>
                  <a:pt x="362615" y="784122"/>
                  <a:pt x="362615" y="790956"/>
                </a:cubicBezTo>
                <a:lnTo>
                  <a:pt x="362572" y="978491"/>
                </a:lnTo>
                <a:lnTo>
                  <a:pt x="0" y="978491"/>
                </a:lnTo>
                <a:lnTo>
                  <a:pt x="0" y="566983"/>
                </a:lnTo>
                <a:cubicBezTo>
                  <a:pt x="390" y="488094"/>
                  <a:pt x="62681" y="426194"/>
                  <a:pt x="141571" y="424436"/>
                </a:cubicBezTo>
                <a:cubicBezTo>
                  <a:pt x="167541" y="423850"/>
                  <a:pt x="193707" y="424436"/>
                  <a:pt x="221435" y="424436"/>
                </a:cubicBezTo>
                <a:cubicBezTo>
                  <a:pt x="219092" y="427560"/>
                  <a:pt x="217335" y="429708"/>
                  <a:pt x="215773" y="431661"/>
                </a:cubicBezTo>
                <a:cubicBezTo>
                  <a:pt x="191364" y="461733"/>
                  <a:pt x="168322" y="492585"/>
                  <a:pt x="164417" y="532615"/>
                </a:cubicBezTo>
                <a:cubicBezTo>
                  <a:pt x="161878" y="559172"/>
                  <a:pt x="161488" y="585924"/>
                  <a:pt x="160707" y="612480"/>
                </a:cubicBezTo>
                <a:cubicBezTo>
                  <a:pt x="160511" y="617948"/>
                  <a:pt x="159731" y="620877"/>
                  <a:pt x="154458" y="623806"/>
                </a:cubicBezTo>
                <a:cubicBezTo>
                  <a:pt x="134345" y="634741"/>
                  <a:pt x="125558" y="656611"/>
                  <a:pt x="132197" y="677700"/>
                </a:cubicBezTo>
                <a:cubicBezTo>
                  <a:pt x="138837" y="698399"/>
                  <a:pt x="158168" y="711287"/>
                  <a:pt x="180234" y="709529"/>
                </a:cubicBezTo>
                <a:cubicBezTo>
                  <a:pt x="201323" y="707967"/>
                  <a:pt x="218506" y="691369"/>
                  <a:pt x="221631" y="669304"/>
                </a:cubicBezTo>
                <a:cubicBezTo>
                  <a:pt x="224950" y="647043"/>
                  <a:pt x="208743" y="624196"/>
                  <a:pt x="185896" y="619315"/>
                </a:cubicBezTo>
                <a:cubicBezTo>
                  <a:pt x="181601" y="618338"/>
                  <a:pt x="177695" y="618338"/>
                  <a:pt x="178086" y="612090"/>
                </a:cubicBezTo>
                <a:cubicBezTo>
                  <a:pt x="180038" y="582994"/>
                  <a:pt x="180624" y="553704"/>
                  <a:pt x="183748" y="524609"/>
                </a:cubicBezTo>
                <a:cubicBezTo>
                  <a:pt x="184920" y="513674"/>
                  <a:pt x="189411" y="502153"/>
                  <a:pt x="195465" y="492976"/>
                </a:cubicBezTo>
                <a:cubicBezTo>
                  <a:pt x="209719" y="470910"/>
                  <a:pt x="225536" y="450017"/>
                  <a:pt x="241353" y="428927"/>
                </a:cubicBezTo>
                <a:cubicBezTo>
                  <a:pt x="243501" y="425998"/>
                  <a:pt x="248187" y="425217"/>
                  <a:pt x="251702" y="423460"/>
                </a:cubicBezTo>
                <a:close/>
                <a:moveTo>
                  <a:pt x="371029" y="2"/>
                </a:moveTo>
                <a:cubicBezTo>
                  <a:pt x="477419" y="499"/>
                  <a:pt x="563095" y="86838"/>
                  <a:pt x="562763" y="193062"/>
                </a:cubicBezTo>
                <a:cubicBezTo>
                  <a:pt x="562432" y="299452"/>
                  <a:pt x="475928" y="385625"/>
                  <a:pt x="370035" y="385128"/>
                </a:cubicBezTo>
                <a:cubicBezTo>
                  <a:pt x="263313" y="384631"/>
                  <a:pt x="177472" y="298127"/>
                  <a:pt x="177803" y="191571"/>
                </a:cubicBezTo>
                <a:cubicBezTo>
                  <a:pt x="178300" y="85346"/>
                  <a:pt x="264970" y="-495"/>
                  <a:pt x="371029" y="2"/>
                </a:cubicBezTo>
                <a:close/>
              </a:path>
            </a:pathLst>
          </a:custGeom>
          <a:solidFill>
            <a:schemeClr val="tx1"/>
          </a:solidFill>
          <a:ln w="6414" cap="flat">
            <a:noFill/>
            <a:prstDash val="solid"/>
            <a:miter/>
          </a:ln>
          <a:scene3d>
            <a:camera prst="isometricOffAxis1Left">
              <a:rot lat="0" lon="1200000" rev="0"/>
            </a:camera>
            <a:lightRig rig="threePt" dir="t"/>
          </a:scene3d>
        </p:spPr>
        <p:txBody>
          <a:bodyPr rtlCol="0" anchor="ctr"/>
          <a:lstStyle/>
          <a:p>
            <a:endParaRPr lang="en-US"/>
          </a:p>
        </p:txBody>
      </p:sp>
      <p:grpSp>
        <p:nvGrpSpPr>
          <p:cNvPr id="114" name="Group 2"/>
          <p:cNvGrpSpPr/>
          <p:nvPr/>
        </p:nvGrpSpPr>
        <p:grpSpPr>
          <a:xfrm flipH="1">
            <a:off x="6925161" y="3231171"/>
            <a:ext cx="2292741" cy="3307603"/>
            <a:chOff x="4319603" y="1262897"/>
            <a:chExt cx="3719773" cy="5366298"/>
          </a:xfrm>
        </p:grpSpPr>
        <p:sp>
          <p:nvSpPr>
            <p:cNvPr id="1049025" name="Graphic 193"/>
            <p:cNvSpPr/>
            <p:nvPr/>
          </p:nvSpPr>
          <p:spPr>
            <a:xfrm>
              <a:off x="4537623" y="1262897"/>
              <a:ext cx="2619375" cy="4733925"/>
            </a:xfrm>
            <a:custGeom>
              <a:avLst/>
              <a:gdLst>
                <a:gd name="connsiteX0" fmla="*/ 2621596 w 2619375"/>
                <a:gd name="connsiteY0" fmla="*/ 2055495 h 4733925"/>
                <a:gd name="connsiteX1" fmla="*/ 2511106 w 2619375"/>
                <a:gd name="connsiteY1" fmla="*/ 1603058 h 4733925"/>
                <a:gd name="connsiteX2" fmla="*/ 2323463 w 2619375"/>
                <a:gd name="connsiteY2" fmla="*/ 1383983 h 4733925"/>
                <a:gd name="connsiteX3" fmla="*/ 2051048 w 2619375"/>
                <a:gd name="connsiteY3" fmla="*/ 1182053 h 4733925"/>
                <a:gd name="connsiteX4" fmla="*/ 2046286 w 2619375"/>
                <a:gd name="connsiteY4" fmla="*/ 1104900 h 4733925"/>
                <a:gd name="connsiteX5" fmla="*/ 2103436 w 2619375"/>
                <a:gd name="connsiteY5" fmla="*/ 952500 h 4733925"/>
                <a:gd name="connsiteX6" fmla="*/ 2105341 w 2619375"/>
                <a:gd name="connsiteY6" fmla="*/ 926783 h 4733925"/>
                <a:gd name="connsiteX7" fmla="*/ 2172969 w 2619375"/>
                <a:gd name="connsiteY7" fmla="*/ 834390 h 4733925"/>
                <a:gd name="connsiteX8" fmla="*/ 2193923 w 2619375"/>
                <a:gd name="connsiteY8" fmla="*/ 329565 h 4733925"/>
                <a:gd name="connsiteX9" fmla="*/ 2011996 w 2619375"/>
                <a:gd name="connsiteY9" fmla="*/ 67628 h 4733925"/>
                <a:gd name="connsiteX10" fmla="*/ 1313813 w 2619375"/>
                <a:gd name="connsiteY10" fmla="*/ 0 h 4733925"/>
                <a:gd name="connsiteX11" fmla="*/ 1313813 w 2619375"/>
                <a:gd name="connsiteY11" fmla="*/ 0 h 4733925"/>
                <a:gd name="connsiteX12" fmla="*/ 1310956 w 2619375"/>
                <a:gd name="connsiteY12" fmla="*/ 0 h 4733925"/>
                <a:gd name="connsiteX13" fmla="*/ 1308098 w 2619375"/>
                <a:gd name="connsiteY13" fmla="*/ 0 h 4733925"/>
                <a:gd name="connsiteX14" fmla="*/ 1308098 w 2619375"/>
                <a:gd name="connsiteY14" fmla="*/ 0 h 4733925"/>
                <a:gd name="connsiteX15" fmla="*/ 609916 w 2619375"/>
                <a:gd name="connsiteY15" fmla="*/ 67628 h 4733925"/>
                <a:gd name="connsiteX16" fmla="*/ 427988 w 2619375"/>
                <a:gd name="connsiteY16" fmla="*/ 330518 h 4733925"/>
                <a:gd name="connsiteX17" fmla="*/ 448943 w 2619375"/>
                <a:gd name="connsiteY17" fmla="*/ 835343 h 4733925"/>
                <a:gd name="connsiteX18" fmla="*/ 516571 w 2619375"/>
                <a:gd name="connsiteY18" fmla="*/ 927735 h 4733925"/>
                <a:gd name="connsiteX19" fmla="*/ 518476 w 2619375"/>
                <a:gd name="connsiteY19" fmla="*/ 953453 h 4733925"/>
                <a:gd name="connsiteX20" fmla="*/ 575626 w 2619375"/>
                <a:gd name="connsiteY20" fmla="*/ 1105853 h 4733925"/>
                <a:gd name="connsiteX21" fmla="*/ 570863 w 2619375"/>
                <a:gd name="connsiteY21" fmla="*/ 1183005 h 4733925"/>
                <a:gd name="connsiteX22" fmla="*/ 298448 w 2619375"/>
                <a:gd name="connsiteY22" fmla="*/ 1384935 h 4733925"/>
                <a:gd name="connsiteX23" fmla="*/ 110806 w 2619375"/>
                <a:gd name="connsiteY23" fmla="*/ 1604010 h 4733925"/>
                <a:gd name="connsiteX24" fmla="*/ 316 w 2619375"/>
                <a:gd name="connsiteY24" fmla="*/ 2056448 h 4733925"/>
                <a:gd name="connsiteX25" fmla="*/ 26986 w 2619375"/>
                <a:gd name="connsiteY25" fmla="*/ 4124325 h 4733925"/>
                <a:gd name="connsiteX26" fmla="*/ 217486 w 2619375"/>
                <a:gd name="connsiteY26" fmla="*/ 4464368 h 4733925"/>
                <a:gd name="connsiteX27" fmla="*/ 476566 w 2619375"/>
                <a:gd name="connsiteY27" fmla="*/ 4601528 h 4733925"/>
                <a:gd name="connsiteX28" fmla="*/ 917573 w 2619375"/>
                <a:gd name="connsiteY28" fmla="*/ 4708208 h 4733925"/>
                <a:gd name="connsiteX29" fmla="*/ 1214753 w 2619375"/>
                <a:gd name="connsiteY29" fmla="*/ 4734878 h 4733925"/>
                <a:gd name="connsiteX30" fmla="*/ 1310956 w 2619375"/>
                <a:gd name="connsiteY30" fmla="*/ 4733925 h 4733925"/>
                <a:gd name="connsiteX31" fmla="*/ 1407158 w 2619375"/>
                <a:gd name="connsiteY31" fmla="*/ 4734878 h 4733925"/>
                <a:gd name="connsiteX32" fmla="*/ 1704338 w 2619375"/>
                <a:gd name="connsiteY32" fmla="*/ 4708208 h 4733925"/>
                <a:gd name="connsiteX33" fmla="*/ 2145346 w 2619375"/>
                <a:gd name="connsiteY33" fmla="*/ 4601528 h 4733925"/>
                <a:gd name="connsiteX34" fmla="*/ 2404426 w 2619375"/>
                <a:gd name="connsiteY34" fmla="*/ 4464368 h 4733925"/>
                <a:gd name="connsiteX35" fmla="*/ 2594926 w 2619375"/>
                <a:gd name="connsiteY35" fmla="*/ 4124325 h 4733925"/>
                <a:gd name="connsiteX36" fmla="*/ 2621596 w 2619375"/>
                <a:gd name="connsiteY36" fmla="*/ 2055495 h 473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619375" h="4733925">
                  <a:moveTo>
                    <a:pt x="2621596" y="2055495"/>
                  </a:moveTo>
                  <a:cubicBezTo>
                    <a:pt x="2617786" y="1898333"/>
                    <a:pt x="2588259" y="1744028"/>
                    <a:pt x="2511106" y="1603058"/>
                  </a:cubicBezTo>
                  <a:cubicBezTo>
                    <a:pt x="2463481" y="1516380"/>
                    <a:pt x="2396806" y="1447800"/>
                    <a:pt x="2323463" y="1383983"/>
                  </a:cubicBezTo>
                  <a:cubicBezTo>
                    <a:pt x="2309176" y="1371600"/>
                    <a:pt x="2113913" y="1228725"/>
                    <a:pt x="2051048" y="1182053"/>
                  </a:cubicBezTo>
                  <a:cubicBezTo>
                    <a:pt x="2020568" y="1159193"/>
                    <a:pt x="2013901" y="1135380"/>
                    <a:pt x="2046286" y="1104900"/>
                  </a:cubicBezTo>
                  <a:cubicBezTo>
                    <a:pt x="2090101" y="1064895"/>
                    <a:pt x="2117723" y="1016318"/>
                    <a:pt x="2103436" y="952500"/>
                  </a:cubicBezTo>
                  <a:cubicBezTo>
                    <a:pt x="2101531" y="942975"/>
                    <a:pt x="2095816" y="931545"/>
                    <a:pt x="2105341" y="926783"/>
                  </a:cubicBezTo>
                  <a:cubicBezTo>
                    <a:pt x="2119628" y="919163"/>
                    <a:pt x="2152966" y="899160"/>
                    <a:pt x="2172969" y="834390"/>
                  </a:cubicBezTo>
                  <a:cubicBezTo>
                    <a:pt x="2174873" y="826770"/>
                    <a:pt x="2192019" y="468630"/>
                    <a:pt x="2193923" y="329565"/>
                  </a:cubicBezTo>
                  <a:cubicBezTo>
                    <a:pt x="2196781" y="189548"/>
                    <a:pt x="2143441" y="115253"/>
                    <a:pt x="2011996" y="67628"/>
                  </a:cubicBezTo>
                  <a:cubicBezTo>
                    <a:pt x="1991041" y="60008"/>
                    <a:pt x="1775776" y="0"/>
                    <a:pt x="1313813" y="0"/>
                  </a:cubicBezTo>
                  <a:lnTo>
                    <a:pt x="1313813" y="0"/>
                  </a:lnTo>
                  <a:cubicBezTo>
                    <a:pt x="1312861" y="0"/>
                    <a:pt x="1311908" y="0"/>
                    <a:pt x="1310956" y="0"/>
                  </a:cubicBezTo>
                  <a:cubicBezTo>
                    <a:pt x="1310003" y="0"/>
                    <a:pt x="1309051" y="0"/>
                    <a:pt x="1308098" y="0"/>
                  </a:cubicBezTo>
                  <a:lnTo>
                    <a:pt x="1308098" y="0"/>
                  </a:lnTo>
                  <a:cubicBezTo>
                    <a:pt x="846136" y="953"/>
                    <a:pt x="630871" y="60008"/>
                    <a:pt x="609916" y="67628"/>
                  </a:cubicBezTo>
                  <a:cubicBezTo>
                    <a:pt x="479423" y="116205"/>
                    <a:pt x="426083" y="190500"/>
                    <a:pt x="427988" y="330518"/>
                  </a:cubicBezTo>
                  <a:cubicBezTo>
                    <a:pt x="430846" y="469583"/>
                    <a:pt x="447038" y="827723"/>
                    <a:pt x="448943" y="835343"/>
                  </a:cubicBezTo>
                  <a:cubicBezTo>
                    <a:pt x="468946" y="899160"/>
                    <a:pt x="502283" y="920115"/>
                    <a:pt x="516571" y="927735"/>
                  </a:cubicBezTo>
                  <a:cubicBezTo>
                    <a:pt x="526096" y="932498"/>
                    <a:pt x="520381" y="943928"/>
                    <a:pt x="518476" y="953453"/>
                  </a:cubicBezTo>
                  <a:cubicBezTo>
                    <a:pt x="504188" y="1016318"/>
                    <a:pt x="532763" y="1064895"/>
                    <a:pt x="575626" y="1105853"/>
                  </a:cubicBezTo>
                  <a:cubicBezTo>
                    <a:pt x="608011" y="1136333"/>
                    <a:pt x="601343" y="1160145"/>
                    <a:pt x="570863" y="1183005"/>
                  </a:cubicBezTo>
                  <a:cubicBezTo>
                    <a:pt x="507998" y="1230630"/>
                    <a:pt x="312736" y="1372553"/>
                    <a:pt x="298448" y="1384935"/>
                  </a:cubicBezTo>
                  <a:cubicBezTo>
                    <a:pt x="225106" y="1447800"/>
                    <a:pt x="157478" y="1517333"/>
                    <a:pt x="110806" y="1604010"/>
                  </a:cubicBezTo>
                  <a:cubicBezTo>
                    <a:pt x="33653" y="1744980"/>
                    <a:pt x="4126" y="1898333"/>
                    <a:pt x="316" y="2056448"/>
                  </a:cubicBezTo>
                  <a:cubicBezTo>
                    <a:pt x="-2542" y="2223135"/>
                    <a:pt x="14603" y="4053840"/>
                    <a:pt x="26986" y="4124325"/>
                  </a:cubicBezTo>
                  <a:cubicBezTo>
                    <a:pt x="50798" y="4260533"/>
                    <a:pt x="110806" y="4374833"/>
                    <a:pt x="217486" y="4464368"/>
                  </a:cubicBezTo>
                  <a:cubicBezTo>
                    <a:pt x="294638" y="4528185"/>
                    <a:pt x="385126" y="4566285"/>
                    <a:pt x="476566" y="4601528"/>
                  </a:cubicBezTo>
                  <a:cubicBezTo>
                    <a:pt x="618488" y="4657725"/>
                    <a:pt x="764221" y="4693920"/>
                    <a:pt x="917573" y="4708208"/>
                  </a:cubicBezTo>
                  <a:cubicBezTo>
                    <a:pt x="1016633" y="4716780"/>
                    <a:pt x="1115693" y="4725353"/>
                    <a:pt x="1214753" y="4734878"/>
                  </a:cubicBezTo>
                  <a:cubicBezTo>
                    <a:pt x="1227136" y="4735830"/>
                    <a:pt x="1266188" y="4734878"/>
                    <a:pt x="1310956" y="4733925"/>
                  </a:cubicBezTo>
                  <a:cubicBezTo>
                    <a:pt x="1355723" y="4735830"/>
                    <a:pt x="1394776" y="4736783"/>
                    <a:pt x="1407158" y="4734878"/>
                  </a:cubicBezTo>
                  <a:cubicBezTo>
                    <a:pt x="1506218" y="4725353"/>
                    <a:pt x="1605278" y="4717733"/>
                    <a:pt x="1704338" y="4708208"/>
                  </a:cubicBezTo>
                  <a:cubicBezTo>
                    <a:pt x="1856738" y="4694873"/>
                    <a:pt x="2003423" y="4657725"/>
                    <a:pt x="2145346" y="4601528"/>
                  </a:cubicBezTo>
                  <a:cubicBezTo>
                    <a:pt x="2236786" y="4565333"/>
                    <a:pt x="2327273" y="4528185"/>
                    <a:pt x="2404426" y="4464368"/>
                  </a:cubicBezTo>
                  <a:cubicBezTo>
                    <a:pt x="2511106" y="4374833"/>
                    <a:pt x="2571113" y="4260533"/>
                    <a:pt x="2594926" y="4124325"/>
                  </a:cubicBezTo>
                  <a:cubicBezTo>
                    <a:pt x="2608261" y="4053840"/>
                    <a:pt x="2625406" y="2223135"/>
                    <a:pt x="2621596" y="2055495"/>
                  </a:cubicBezTo>
                  <a:close/>
                </a:path>
              </a:pathLst>
            </a:custGeom>
            <a:solidFill>
              <a:srgbClr val="356563"/>
            </a:solidFill>
            <a:ln w="9525" cap="flat">
              <a:noFill/>
              <a:prstDash val="solid"/>
              <a:miter/>
            </a:ln>
          </p:spPr>
          <p:txBody>
            <a:bodyPr rtlCol="0" anchor="ctr"/>
            <a:lstStyle/>
            <a:p>
              <a:endParaRPr lang="en-US"/>
            </a:p>
          </p:txBody>
        </p:sp>
        <p:sp>
          <p:nvSpPr>
            <p:cNvPr id="1049026" name="Freeform: Shape 4"/>
            <p:cNvSpPr/>
            <p:nvPr/>
          </p:nvSpPr>
          <p:spPr>
            <a:xfrm>
              <a:off x="4604577" y="2503864"/>
              <a:ext cx="2485469" cy="3431741"/>
            </a:xfrm>
            <a:custGeom>
              <a:avLst/>
              <a:gdLst>
                <a:gd name="connsiteX0" fmla="*/ 1966499 w 2485469"/>
                <a:gd name="connsiteY0" fmla="*/ 0 h 3352106"/>
                <a:gd name="connsiteX1" fmla="*/ 1971795 w 2485469"/>
                <a:gd name="connsiteY1" fmla="*/ 3916 h 3352106"/>
                <a:gd name="connsiteX2" fmla="*/ 2202364 w 2485469"/>
                <a:gd name="connsiteY2" fmla="*/ 174877 h 3352106"/>
                <a:gd name="connsiteX3" fmla="*/ 2380227 w 2485469"/>
                <a:gd name="connsiteY3" fmla="*/ 382534 h 3352106"/>
                <a:gd name="connsiteX4" fmla="*/ 2484958 w 2485469"/>
                <a:gd name="connsiteY4" fmla="*/ 811389 h 3352106"/>
                <a:gd name="connsiteX5" fmla="*/ 2459678 w 2485469"/>
                <a:gd name="connsiteY5" fmla="*/ 2772392 h 3352106"/>
                <a:gd name="connsiteX6" fmla="*/ 2279107 w 2485469"/>
                <a:gd name="connsiteY6" fmla="*/ 3094712 h 3352106"/>
                <a:gd name="connsiteX7" fmla="*/ 2033530 w 2485469"/>
                <a:gd name="connsiteY7" fmla="*/ 3224723 h 3352106"/>
                <a:gd name="connsiteX8" fmla="*/ 1615508 w 2485469"/>
                <a:gd name="connsiteY8" fmla="*/ 3325843 h 3352106"/>
                <a:gd name="connsiteX9" fmla="*/ 1333817 w 2485469"/>
                <a:gd name="connsiteY9" fmla="*/ 3351123 h 3352106"/>
                <a:gd name="connsiteX10" fmla="*/ 1242629 w 2485469"/>
                <a:gd name="connsiteY10" fmla="*/ 3350219 h 3352106"/>
                <a:gd name="connsiteX11" fmla="*/ 1151440 w 2485469"/>
                <a:gd name="connsiteY11" fmla="*/ 3351123 h 3352106"/>
                <a:gd name="connsiteX12" fmla="*/ 869749 w 2485469"/>
                <a:gd name="connsiteY12" fmla="*/ 3325843 h 3352106"/>
                <a:gd name="connsiteX13" fmla="*/ 451727 w 2485469"/>
                <a:gd name="connsiteY13" fmla="*/ 3224723 h 3352106"/>
                <a:gd name="connsiteX14" fmla="*/ 206151 w 2485469"/>
                <a:gd name="connsiteY14" fmla="*/ 3094712 h 3352106"/>
                <a:gd name="connsiteX15" fmla="*/ 25580 w 2485469"/>
                <a:gd name="connsiteY15" fmla="*/ 2772392 h 3352106"/>
                <a:gd name="connsiteX16" fmla="*/ 300 w 2485469"/>
                <a:gd name="connsiteY16" fmla="*/ 812293 h 3352106"/>
                <a:gd name="connsiteX17" fmla="*/ 105031 w 2485469"/>
                <a:gd name="connsiteY17" fmla="*/ 383436 h 3352106"/>
                <a:gd name="connsiteX18" fmla="*/ 282893 w 2485469"/>
                <a:gd name="connsiteY18" fmla="*/ 175779 h 3352106"/>
                <a:gd name="connsiteX19" fmla="*/ 477529 w 2485469"/>
                <a:gd name="connsiteY19" fmla="*/ 31675 h 3352106"/>
                <a:gd name="connsiteX20" fmla="*/ 499653 w 2485469"/>
                <a:gd name="connsiteY20" fmla="*/ 15299 h 3352106"/>
                <a:gd name="connsiteX21" fmla="*/ 620211 w 2485469"/>
                <a:gd name="connsiteY21" fmla="*/ 40710 h 3352106"/>
                <a:gd name="connsiteX22" fmla="*/ 1203225 w 2485469"/>
                <a:gd name="connsiteY22" fmla="*/ 92211 h 3352106"/>
                <a:gd name="connsiteX23" fmla="*/ 1917169 w 2485469"/>
                <a:gd name="connsiteY23" fmla="*/ 13112 h 335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85469" h="3352106">
                  <a:moveTo>
                    <a:pt x="1966499" y="0"/>
                  </a:moveTo>
                  <a:lnTo>
                    <a:pt x="1971795" y="3916"/>
                  </a:lnTo>
                  <a:cubicBezTo>
                    <a:pt x="2047327" y="59635"/>
                    <a:pt x="2190515" y="164606"/>
                    <a:pt x="2202364" y="174877"/>
                  </a:cubicBezTo>
                  <a:cubicBezTo>
                    <a:pt x="2271884" y="235368"/>
                    <a:pt x="2335084" y="300373"/>
                    <a:pt x="2380227" y="382534"/>
                  </a:cubicBezTo>
                  <a:cubicBezTo>
                    <a:pt x="2453359" y="516156"/>
                    <a:pt x="2481347" y="662419"/>
                    <a:pt x="2484958" y="811389"/>
                  </a:cubicBezTo>
                  <a:cubicBezTo>
                    <a:pt x="2488570" y="970292"/>
                    <a:pt x="2472318" y="2705580"/>
                    <a:pt x="2459678" y="2772392"/>
                  </a:cubicBezTo>
                  <a:cubicBezTo>
                    <a:pt x="2437106" y="2901500"/>
                    <a:pt x="2380227" y="3009843"/>
                    <a:pt x="2279107" y="3094712"/>
                  </a:cubicBezTo>
                  <a:cubicBezTo>
                    <a:pt x="2205976" y="3155202"/>
                    <a:pt x="2120204" y="3190414"/>
                    <a:pt x="2033530" y="3224723"/>
                  </a:cubicBezTo>
                  <a:cubicBezTo>
                    <a:pt x="1899004" y="3277991"/>
                    <a:pt x="1759965" y="3313203"/>
                    <a:pt x="1615508" y="3325843"/>
                  </a:cubicBezTo>
                  <a:cubicBezTo>
                    <a:pt x="1521611" y="3334871"/>
                    <a:pt x="1427714" y="3342094"/>
                    <a:pt x="1333817" y="3351123"/>
                  </a:cubicBezTo>
                  <a:cubicBezTo>
                    <a:pt x="1322080" y="3352928"/>
                    <a:pt x="1285063" y="3352025"/>
                    <a:pt x="1242629" y="3350219"/>
                  </a:cubicBezTo>
                  <a:cubicBezTo>
                    <a:pt x="1200194" y="3351123"/>
                    <a:pt x="1163178" y="3352025"/>
                    <a:pt x="1151440" y="3351123"/>
                  </a:cubicBezTo>
                  <a:cubicBezTo>
                    <a:pt x="1057543" y="3342094"/>
                    <a:pt x="963646" y="3333968"/>
                    <a:pt x="869749" y="3325843"/>
                  </a:cubicBezTo>
                  <a:cubicBezTo>
                    <a:pt x="724390" y="3312299"/>
                    <a:pt x="586252" y="3277991"/>
                    <a:pt x="451727" y="3224723"/>
                  </a:cubicBezTo>
                  <a:cubicBezTo>
                    <a:pt x="365053" y="3191317"/>
                    <a:pt x="279282" y="3155202"/>
                    <a:pt x="206151" y="3094712"/>
                  </a:cubicBezTo>
                  <a:cubicBezTo>
                    <a:pt x="105031" y="3009843"/>
                    <a:pt x="48151" y="2901500"/>
                    <a:pt x="25580" y="2772392"/>
                  </a:cubicBezTo>
                  <a:cubicBezTo>
                    <a:pt x="13842" y="2705580"/>
                    <a:pt x="-2410" y="970292"/>
                    <a:pt x="300" y="812293"/>
                  </a:cubicBezTo>
                  <a:cubicBezTo>
                    <a:pt x="3911" y="662419"/>
                    <a:pt x="31899" y="517059"/>
                    <a:pt x="105031" y="383436"/>
                  </a:cubicBezTo>
                  <a:cubicBezTo>
                    <a:pt x="149270" y="301277"/>
                    <a:pt x="213374" y="235368"/>
                    <a:pt x="282893" y="175779"/>
                  </a:cubicBezTo>
                  <a:cubicBezTo>
                    <a:pt x="293051" y="166977"/>
                    <a:pt x="399700" y="89105"/>
                    <a:pt x="477529" y="31675"/>
                  </a:cubicBezTo>
                  <a:lnTo>
                    <a:pt x="499653" y="15299"/>
                  </a:lnTo>
                  <a:lnTo>
                    <a:pt x="620211" y="40710"/>
                  </a:lnTo>
                  <a:cubicBezTo>
                    <a:pt x="799406" y="73873"/>
                    <a:pt x="996421" y="92211"/>
                    <a:pt x="1203225" y="92211"/>
                  </a:cubicBezTo>
                  <a:cubicBezTo>
                    <a:pt x="1461730" y="92211"/>
                    <a:pt x="1704940" y="63557"/>
                    <a:pt x="1917169" y="13112"/>
                  </a:cubicBezTo>
                  <a:close/>
                </a:path>
              </a:pathLst>
            </a:custGeom>
            <a:solidFill>
              <a:schemeClr val="accent1">
                <a:lumMod val="40000"/>
                <a:lumOff val="60000"/>
              </a:schemeClr>
            </a:solidFill>
            <a:ln w="9525" cap="flat">
              <a:noFill/>
              <a:prstDash val="solid"/>
              <a:miter/>
            </a:ln>
          </p:spPr>
          <p:txBody>
            <a:bodyPr rtlCol="0" anchor="ctr"/>
            <a:lstStyle/>
            <a:p>
              <a:endParaRPr lang="en-US"/>
            </a:p>
          </p:txBody>
        </p:sp>
        <p:sp>
          <p:nvSpPr>
            <p:cNvPr id="1049027" name="Freeform: Shape 5"/>
            <p:cNvSpPr/>
            <p:nvPr/>
          </p:nvSpPr>
          <p:spPr>
            <a:xfrm>
              <a:off x="4601530" y="5049480"/>
              <a:ext cx="2470815" cy="885067"/>
            </a:xfrm>
            <a:custGeom>
              <a:avLst/>
              <a:gdLst>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264318 w 2484164"/>
                <a:gd name="connsiteY11" fmla="*/ 87360 h 885067"/>
                <a:gd name="connsiteX12" fmla="*/ 275748 w 2484164"/>
                <a:gd name="connsiteY12" fmla="*/ 81645 h 885067"/>
                <a:gd name="connsiteX13" fmla="*/ 292625 w 2484164"/>
                <a:gd name="connsiteY13" fmla="*/ 93641 h 885067"/>
                <a:gd name="connsiteX14" fmla="*/ 292920 w 2484164"/>
                <a:gd name="connsiteY14" fmla="*/ 97187 h 885067"/>
                <a:gd name="connsiteX15" fmla="*/ 419912 w 2484164"/>
                <a:gd name="connsiteY15" fmla="*/ 67746 h 885067"/>
                <a:gd name="connsiteX16" fmla="*/ 1274953 w 2484164"/>
                <a:gd name="connsiteY16" fmla="*/ 0 h 885067"/>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264318 w 2484164"/>
                <a:gd name="connsiteY11" fmla="*/ 87360 h 885067"/>
                <a:gd name="connsiteX12" fmla="*/ 275748 w 2484164"/>
                <a:gd name="connsiteY12" fmla="*/ 81645 h 885067"/>
                <a:gd name="connsiteX13" fmla="*/ 292625 w 2484164"/>
                <a:gd name="connsiteY13" fmla="*/ 93641 h 885067"/>
                <a:gd name="connsiteX14" fmla="*/ 419912 w 2484164"/>
                <a:gd name="connsiteY14" fmla="*/ 67746 h 885067"/>
                <a:gd name="connsiteX15" fmla="*/ 1274953 w 2484164"/>
                <a:gd name="connsiteY15" fmla="*/ 0 h 885067"/>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264318 w 2484164"/>
                <a:gd name="connsiteY11" fmla="*/ 87360 h 885067"/>
                <a:gd name="connsiteX12" fmla="*/ 275748 w 2484164"/>
                <a:gd name="connsiteY12" fmla="*/ 81645 h 885067"/>
                <a:gd name="connsiteX13" fmla="*/ 419912 w 2484164"/>
                <a:gd name="connsiteY13" fmla="*/ 67746 h 885067"/>
                <a:gd name="connsiteX14" fmla="*/ 1274953 w 2484164"/>
                <a:gd name="connsiteY14" fmla="*/ 0 h 885067"/>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264318 w 2484164"/>
                <a:gd name="connsiteY11" fmla="*/ 87360 h 885067"/>
                <a:gd name="connsiteX12" fmla="*/ 419912 w 2484164"/>
                <a:gd name="connsiteY12" fmla="*/ 67746 h 885067"/>
                <a:gd name="connsiteX13" fmla="*/ 1274953 w 2484164"/>
                <a:gd name="connsiteY13" fmla="*/ 0 h 885067"/>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419912 w 2484164"/>
                <a:gd name="connsiteY11" fmla="*/ 67746 h 885067"/>
                <a:gd name="connsiteX12" fmla="*/ 1274953 w 2484164"/>
                <a:gd name="connsiteY12" fmla="*/ 0 h 885067"/>
                <a:gd name="connsiteX0" fmla="*/ 1274953 w 2484164"/>
                <a:gd name="connsiteY0" fmla="*/ 0 h 885067"/>
                <a:gd name="connsiteX1" fmla="*/ 2484164 w 2484164"/>
                <a:gd name="connsiteY1" fmla="*/ 231299 h 885067"/>
                <a:gd name="connsiteX2" fmla="*/ 2443326 w 2484164"/>
                <a:gd name="connsiteY2" fmla="*/ 394363 h 885067"/>
                <a:gd name="connsiteX3" fmla="*/ 2183606 w 2484164"/>
                <a:gd name="connsiteY3" fmla="*/ 696008 h 885067"/>
                <a:gd name="connsiteX4" fmla="*/ 1619726 w 2484164"/>
                <a:gd name="connsiteY4" fmla="*/ 866505 h 885067"/>
                <a:gd name="connsiteX5" fmla="*/ 1249203 w 2484164"/>
                <a:gd name="connsiteY5" fmla="*/ 883650 h 885067"/>
                <a:gd name="connsiteX6" fmla="*/ 444341 w 2484164"/>
                <a:gd name="connsiteY6" fmla="*/ 771255 h 885067"/>
                <a:gd name="connsiteX7" fmla="*/ 46196 w 2484164"/>
                <a:gd name="connsiteY7" fmla="*/ 457883 h 885067"/>
                <a:gd name="connsiteX8" fmla="*/ 9048 w 2484164"/>
                <a:gd name="connsiteY8" fmla="*/ 244523 h 885067"/>
                <a:gd name="connsiteX9" fmla="*/ 230028 w 2484164"/>
                <a:gd name="connsiteY9" fmla="*/ 103553 h 885067"/>
                <a:gd name="connsiteX10" fmla="*/ 419912 w 2484164"/>
                <a:gd name="connsiteY10" fmla="*/ 67746 h 885067"/>
                <a:gd name="connsiteX11" fmla="*/ 1274953 w 2484164"/>
                <a:gd name="connsiteY11" fmla="*/ 0 h 885067"/>
                <a:gd name="connsiteX0" fmla="*/ 1274953 w 2470815"/>
                <a:gd name="connsiteY0" fmla="*/ 0 h 885067"/>
                <a:gd name="connsiteX1" fmla="*/ 2470815 w 2470815"/>
                <a:gd name="connsiteY1" fmla="*/ 257996 h 885067"/>
                <a:gd name="connsiteX2" fmla="*/ 2443326 w 2470815"/>
                <a:gd name="connsiteY2" fmla="*/ 394363 h 885067"/>
                <a:gd name="connsiteX3" fmla="*/ 2183606 w 2470815"/>
                <a:gd name="connsiteY3" fmla="*/ 696008 h 885067"/>
                <a:gd name="connsiteX4" fmla="*/ 1619726 w 2470815"/>
                <a:gd name="connsiteY4" fmla="*/ 866505 h 885067"/>
                <a:gd name="connsiteX5" fmla="*/ 1249203 w 2470815"/>
                <a:gd name="connsiteY5" fmla="*/ 883650 h 885067"/>
                <a:gd name="connsiteX6" fmla="*/ 444341 w 2470815"/>
                <a:gd name="connsiteY6" fmla="*/ 771255 h 885067"/>
                <a:gd name="connsiteX7" fmla="*/ 46196 w 2470815"/>
                <a:gd name="connsiteY7" fmla="*/ 457883 h 885067"/>
                <a:gd name="connsiteX8" fmla="*/ 9048 w 2470815"/>
                <a:gd name="connsiteY8" fmla="*/ 244523 h 885067"/>
                <a:gd name="connsiteX9" fmla="*/ 230028 w 2470815"/>
                <a:gd name="connsiteY9" fmla="*/ 103553 h 885067"/>
                <a:gd name="connsiteX10" fmla="*/ 419912 w 2470815"/>
                <a:gd name="connsiteY10" fmla="*/ 67746 h 885067"/>
                <a:gd name="connsiteX11" fmla="*/ 1274953 w 2470815"/>
                <a:gd name="connsiteY11" fmla="*/ 0 h 885067"/>
                <a:gd name="connsiteX0" fmla="*/ 1274953 w 2470815"/>
                <a:gd name="connsiteY0" fmla="*/ 0 h 885067"/>
                <a:gd name="connsiteX1" fmla="*/ 2470815 w 2470815"/>
                <a:gd name="connsiteY1" fmla="*/ 257996 h 885067"/>
                <a:gd name="connsiteX2" fmla="*/ 2443326 w 2470815"/>
                <a:gd name="connsiteY2" fmla="*/ 394363 h 885067"/>
                <a:gd name="connsiteX3" fmla="*/ 2183606 w 2470815"/>
                <a:gd name="connsiteY3" fmla="*/ 696008 h 885067"/>
                <a:gd name="connsiteX4" fmla="*/ 1619726 w 2470815"/>
                <a:gd name="connsiteY4" fmla="*/ 866505 h 885067"/>
                <a:gd name="connsiteX5" fmla="*/ 1249203 w 2470815"/>
                <a:gd name="connsiteY5" fmla="*/ 883650 h 885067"/>
                <a:gd name="connsiteX6" fmla="*/ 444341 w 2470815"/>
                <a:gd name="connsiteY6" fmla="*/ 771255 h 885067"/>
                <a:gd name="connsiteX7" fmla="*/ 46196 w 2470815"/>
                <a:gd name="connsiteY7" fmla="*/ 457883 h 885067"/>
                <a:gd name="connsiteX8" fmla="*/ 9048 w 2470815"/>
                <a:gd name="connsiteY8" fmla="*/ 244523 h 885067"/>
                <a:gd name="connsiteX9" fmla="*/ 230028 w 2470815"/>
                <a:gd name="connsiteY9" fmla="*/ 103553 h 885067"/>
                <a:gd name="connsiteX10" fmla="*/ 419912 w 2470815"/>
                <a:gd name="connsiteY10" fmla="*/ 67746 h 885067"/>
                <a:gd name="connsiteX11" fmla="*/ 1274953 w 2470815"/>
                <a:gd name="connsiteY11" fmla="*/ 0 h 885067"/>
                <a:gd name="connsiteX0" fmla="*/ 1274953 w 2476854"/>
                <a:gd name="connsiteY0" fmla="*/ 0 h 885067"/>
                <a:gd name="connsiteX1" fmla="*/ 2470815 w 2476854"/>
                <a:gd name="connsiteY1" fmla="*/ 257996 h 885067"/>
                <a:gd name="connsiteX2" fmla="*/ 2443326 w 2476854"/>
                <a:gd name="connsiteY2" fmla="*/ 394363 h 885067"/>
                <a:gd name="connsiteX3" fmla="*/ 2183606 w 2476854"/>
                <a:gd name="connsiteY3" fmla="*/ 696008 h 885067"/>
                <a:gd name="connsiteX4" fmla="*/ 1619726 w 2476854"/>
                <a:gd name="connsiteY4" fmla="*/ 866505 h 885067"/>
                <a:gd name="connsiteX5" fmla="*/ 1249203 w 2476854"/>
                <a:gd name="connsiteY5" fmla="*/ 883650 h 885067"/>
                <a:gd name="connsiteX6" fmla="*/ 444341 w 2476854"/>
                <a:gd name="connsiteY6" fmla="*/ 771255 h 885067"/>
                <a:gd name="connsiteX7" fmla="*/ 46196 w 2476854"/>
                <a:gd name="connsiteY7" fmla="*/ 457883 h 885067"/>
                <a:gd name="connsiteX8" fmla="*/ 9048 w 2476854"/>
                <a:gd name="connsiteY8" fmla="*/ 244523 h 885067"/>
                <a:gd name="connsiteX9" fmla="*/ 230028 w 2476854"/>
                <a:gd name="connsiteY9" fmla="*/ 103553 h 885067"/>
                <a:gd name="connsiteX10" fmla="*/ 419912 w 2476854"/>
                <a:gd name="connsiteY10" fmla="*/ 67746 h 885067"/>
                <a:gd name="connsiteX11" fmla="*/ 1274953 w 2476854"/>
                <a:gd name="connsiteY11" fmla="*/ 0 h 885067"/>
                <a:gd name="connsiteX0" fmla="*/ 1274953 w 2512748"/>
                <a:gd name="connsiteY0" fmla="*/ 0 h 885067"/>
                <a:gd name="connsiteX1" fmla="*/ 2470815 w 2512748"/>
                <a:gd name="connsiteY1" fmla="*/ 257996 h 885067"/>
                <a:gd name="connsiteX2" fmla="*/ 2183606 w 2512748"/>
                <a:gd name="connsiteY2" fmla="*/ 696008 h 885067"/>
                <a:gd name="connsiteX3" fmla="*/ 1619726 w 2512748"/>
                <a:gd name="connsiteY3" fmla="*/ 866505 h 885067"/>
                <a:gd name="connsiteX4" fmla="*/ 1249203 w 2512748"/>
                <a:gd name="connsiteY4" fmla="*/ 883650 h 885067"/>
                <a:gd name="connsiteX5" fmla="*/ 444341 w 2512748"/>
                <a:gd name="connsiteY5" fmla="*/ 771255 h 885067"/>
                <a:gd name="connsiteX6" fmla="*/ 46196 w 2512748"/>
                <a:gd name="connsiteY6" fmla="*/ 457883 h 885067"/>
                <a:gd name="connsiteX7" fmla="*/ 9048 w 2512748"/>
                <a:gd name="connsiteY7" fmla="*/ 244523 h 885067"/>
                <a:gd name="connsiteX8" fmla="*/ 230028 w 2512748"/>
                <a:gd name="connsiteY8" fmla="*/ 103553 h 885067"/>
                <a:gd name="connsiteX9" fmla="*/ 419912 w 2512748"/>
                <a:gd name="connsiteY9" fmla="*/ 67746 h 885067"/>
                <a:gd name="connsiteX10" fmla="*/ 1274953 w 2512748"/>
                <a:gd name="connsiteY10" fmla="*/ 0 h 885067"/>
                <a:gd name="connsiteX0" fmla="*/ 1274953 w 2471110"/>
                <a:gd name="connsiteY0" fmla="*/ 0 h 885067"/>
                <a:gd name="connsiteX1" fmla="*/ 2470815 w 2471110"/>
                <a:gd name="connsiteY1" fmla="*/ 257996 h 885067"/>
                <a:gd name="connsiteX2" fmla="*/ 2183606 w 2471110"/>
                <a:gd name="connsiteY2" fmla="*/ 696008 h 885067"/>
                <a:gd name="connsiteX3" fmla="*/ 1619726 w 2471110"/>
                <a:gd name="connsiteY3" fmla="*/ 866505 h 885067"/>
                <a:gd name="connsiteX4" fmla="*/ 1249203 w 2471110"/>
                <a:gd name="connsiteY4" fmla="*/ 883650 h 885067"/>
                <a:gd name="connsiteX5" fmla="*/ 444341 w 2471110"/>
                <a:gd name="connsiteY5" fmla="*/ 771255 h 885067"/>
                <a:gd name="connsiteX6" fmla="*/ 46196 w 2471110"/>
                <a:gd name="connsiteY6" fmla="*/ 457883 h 885067"/>
                <a:gd name="connsiteX7" fmla="*/ 9048 w 2471110"/>
                <a:gd name="connsiteY7" fmla="*/ 244523 h 885067"/>
                <a:gd name="connsiteX8" fmla="*/ 230028 w 2471110"/>
                <a:gd name="connsiteY8" fmla="*/ 103553 h 885067"/>
                <a:gd name="connsiteX9" fmla="*/ 419912 w 2471110"/>
                <a:gd name="connsiteY9" fmla="*/ 67746 h 885067"/>
                <a:gd name="connsiteX10" fmla="*/ 1274953 w 2471110"/>
                <a:gd name="connsiteY10" fmla="*/ 0 h 885067"/>
                <a:gd name="connsiteX0" fmla="*/ 1274953 w 2471110"/>
                <a:gd name="connsiteY0" fmla="*/ 0 h 885067"/>
                <a:gd name="connsiteX1" fmla="*/ 2470815 w 2471110"/>
                <a:gd name="connsiteY1" fmla="*/ 257996 h 885067"/>
                <a:gd name="connsiteX2" fmla="*/ 2183606 w 2471110"/>
                <a:gd name="connsiteY2" fmla="*/ 696008 h 885067"/>
                <a:gd name="connsiteX3" fmla="*/ 1619726 w 2471110"/>
                <a:gd name="connsiteY3" fmla="*/ 866505 h 885067"/>
                <a:gd name="connsiteX4" fmla="*/ 1249203 w 2471110"/>
                <a:gd name="connsiteY4" fmla="*/ 883650 h 885067"/>
                <a:gd name="connsiteX5" fmla="*/ 444341 w 2471110"/>
                <a:gd name="connsiteY5" fmla="*/ 771255 h 885067"/>
                <a:gd name="connsiteX6" fmla="*/ 46196 w 2471110"/>
                <a:gd name="connsiteY6" fmla="*/ 457883 h 885067"/>
                <a:gd name="connsiteX7" fmla="*/ 9048 w 2471110"/>
                <a:gd name="connsiteY7" fmla="*/ 244523 h 885067"/>
                <a:gd name="connsiteX8" fmla="*/ 230028 w 2471110"/>
                <a:gd name="connsiteY8" fmla="*/ 103553 h 885067"/>
                <a:gd name="connsiteX9" fmla="*/ 419912 w 2471110"/>
                <a:gd name="connsiteY9" fmla="*/ 67746 h 885067"/>
                <a:gd name="connsiteX10" fmla="*/ 1274953 w 2471110"/>
                <a:gd name="connsiteY10" fmla="*/ 0 h 885067"/>
                <a:gd name="connsiteX0" fmla="*/ 1274953 w 2470815"/>
                <a:gd name="connsiteY0" fmla="*/ 0 h 885067"/>
                <a:gd name="connsiteX1" fmla="*/ 2470815 w 2470815"/>
                <a:gd name="connsiteY1" fmla="*/ 257996 h 885067"/>
                <a:gd name="connsiteX2" fmla="*/ 2183606 w 2470815"/>
                <a:gd name="connsiteY2" fmla="*/ 696008 h 885067"/>
                <a:gd name="connsiteX3" fmla="*/ 1619726 w 2470815"/>
                <a:gd name="connsiteY3" fmla="*/ 866505 h 885067"/>
                <a:gd name="connsiteX4" fmla="*/ 1249203 w 2470815"/>
                <a:gd name="connsiteY4" fmla="*/ 883650 h 885067"/>
                <a:gd name="connsiteX5" fmla="*/ 444341 w 2470815"/>
                <a:gd name="connsiteY5" fmla="*/ 771255 h 885067"/>
                <a:gd name="connsiteX6" fmla="*/ 46196 w 2470815"/>
                <a:gd name="connsiteY6" fmla="*/ 457883 h 885067"/>
                <a:gd name="connsiteX7" fmla="*/ 9048 w 2470815"/>
                <a:gd name="connsiteY7" fmla="*/ 244523 h 885067"/>
                <a:gd name="connsiteX8" fmla="*/ 230028 w 2470815"/>
                <a:gd name="connsiteY8" fmla="*/ 103553 h 885067"/>
                <a:gd name="connsiteX9" fmla="*/ 419912 w 2470815"/>
                <a:gd name="connsiteY9" fmla="*/ 67746 h 885067"/>
                <a:gd name="connsiteX10" fmla="*/ 1274953 w 2470815"/>
                <a:gd name="connsiteY10" fmla="*/ 0 h 88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0815" h="885067">
                  <a:moveTo>
                    <a:pt x="1274953" y="0"/>
                  </a:moveTo>
                  <a:cubicBezTo>
                    <a:pt x="1942782" y="0"/>
                    <a:pt x="2454129" y="126917"/>
                    <a:pt x="2470815" y="257996"/>
                  </a:cubicBezTo>
                  <a:cubicBezTo>
                    <a:pt x="2468744" y="470777"/>
                    <a:pt x="2325454" y="594590"/>
                    <a:pt x="2183606" y="696008"/>
                  </a:cubicBezTo>
                  <a:cubicBezTo>
                    <a:pt x="2041758" y="797426"/>
                    <a:pt x="1817846" y="843645"/>
                    <a:pt x="1619726" y="866505"/>
                  </a:cubicBezTo>
                  <a:cubicBezTo>
                    <a:pt x="1496853" y="880793"/>
                    <a:pt x="1373028" y="888413"/>
                    <a:pt x="1249203" y="883650"/>
                  </a:cubicBezTo>
                  <a:cubicBezTo>
                    <a:pt x="976788" y="873173"/>
                    <a:pt x="705326" y="859838"/>
                    <a:pt x="444341" y="771255"/>
                  </a:cubicBezTo>
                  <a:cubicBezTo>
                    <a:pt x="274796" y="714105"/>
                    <a:pt x="137636" y="613140"/>
                    <a:pt x="46196" y="457883"/>
                  </a:cubicBezTo>
                  <a:cubicBezTo>
                    <a:pt x="7143" y="392160"/>
                    <a:pt x="-12859" y="321675"/>
                    <a:pt x="9048" y="244523"/>
                  </a:cubicBezTo>
                  <a:cubicBezTo>
                    <a:pt x="55721" y="154988"/>
                    <a:pt x="141446" y="126413"/>
                    <a:pt x="230028" y="103553"/>
                  </a:cubicBezTo>
                  <a:cubicBezTo>
                    <a:pt x="298505" y="74090"/>
                    <a:pt x="245758" y="85005"/>
                    <a:pt x="419912" y="67746"/>
                  </a:cubicBezTo>
                  <a:cubicBezTo>
                    <a:pt x="638736" y="25889"/>
                    <a:pt x="941039" y="0"/>
                    <a:pt x="1274953" y="0"/>
                  </a:cubicBezTo>
                  <a:close/>
                </a:path>
              </a:pathLst>
            </a:custGeom>
            <a:solidFill>
              <a:schemeClr val="accent1"/>
            </a:solidFill>
            <a:ln w="9525" cap="flat">
              <a:noFill/>
              <a:prstDash val="solid"/>
              <a:miter/>
            </a:ln>
          </p:spPr>
          <p:txBody>
            <a:bodyPr rtlCol="0" anchor="ctr"/>
            <a:lstStyle/>
            <a:p>
              <a:endParaRPr lang="en-US" dirty="0"/>
            </a:p>
          </p:txBody>
        </p:sp>
        <p:sp>
          <p:nvSpPr>
            <p:cNvPr id="1049028" name="Freeform: Shape 6"/>
            <p:cNvSpPr/>
            <p:nvPr/>
          </p:nvSpPr>
          <p:spPr>
            <a:xfrm>
              <a:off x="4622028" y="6023970"/>
              <a:ext cx="581025" cy="219075"/>
            </a:xfrm>
            <a:custGeom>
              <a:avLst/>
              <a:gdLst>
                <a:gd name="connsiteX0" fmla="*/ 20456 w 581025"/>
                <a:gd name="connsiteY0" fmla="*/ 226357 h 219075"/>
                <a:gd name="connsiteX1" fmla="*/ 74749 w 581025"/>
                <a:gd name="connsiteY1" fmla="*/ 38714 h 219075"/>
                <a:gd name="connsiteX2" fmla="*/ 370976 w 581025"/>
                <a:gd name="connsiteY2" fmla="*/ 3471 h 219075"/>
                <a:gd name="connsiteX3" fmla="*/ 534806 w 581025"/>
                <a:gd name="connsiteY3" fmla="*/ 36809 h 219075"/>
                <a:gd name="connsiteX4" fmla="*/ 575764 w 581025"/>
                <a:gd name="connsiteY4" fmla="*/ 150157 h 219075"/>
                <a:gd name="connsiteX5" fmla="*/ 275726 w 581025"/>
                <a:gd name="connsiteY5" fmla="*/ 215879 h 219075"/>
                <a:gd name="connsiteX6" fmla="*/ 171904 w 581025"/>
                <a:gd name="connsiteY6" fmla="*/ 211116 h 219075"/>
                <a:gd name="connsiteX7" fmla="*/ 35696 w 581025"/>
                <a:gd name="connsiteY7" fmla="*/ 170159 h 219075"/>
                <a:gd name="connsiteX8" fmla="*/ 20456 w 581025"/>
                <a:gd name="connsiteY8" fmla="*/ 226357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1025" h="219075">
                  <a:moveTo>
                    <a:pt x="20456" y="226357"/>
                  </a:moveTo>
                  <a:cubicBezTo>
                    <a:pt x="-23359" y="168254"/>
                    <a:pt x="7121" y="58716"/>
                    <a:pt x="74749" y="38714"/>
                  </a:cubicBezTo>
                  <a:cubicBezTo>
                    <a:pt x="170951" y="10139"/>
                    <a:pt x="270964" y="-7959"/>
                    <a:pt x="370976" y="3471"/>
                  </a:cubicBezTo>
                  <a:cubicBezTo>
                    <a:pt x="425269" y="10139"/>
                    <a:pt x="482419" y="13949"/>
                    <a:pt x="534806" y="36809"/>
                  </a:cubicBezTo>
                  <a:cubicBezTo>
                    <a:pt x="579574" y="56811"/>
                    <a:pt x="599576" y="106341"/>
                    <a:pt x="575764" y="150157"/>
                  </a:cubicBezTo>
                  <a:cubicBezTo>
                    <a:pt x="484324" y="213021"/>
                    <a:pt x="380501" y="218736"/>
                    <a:pt x="275726" y="215879"/>
                  </a:cubicBezTo>
                  <a:cubicBezTo>
                    <a:pt x="241436" y="214926"/>
                    <a:pt x="206194" y="213974"/>
                    <a:pt x="171904" y="211116"/>
                  </a:cubicBezTo>
                  <a:cubicBezTo>
                    <a:pt x="124279" y="206354"/>
                    <a:pt x="78559" y="193971"/>
                    <a:pt x="35696" y="170159"/>
                  </a:cubicBezTo>
                  <a:cubicBezTo>
                    <a:pt x="27124" y="188257"/>
                    <a:pt x="41411" y="212069"/>
                    <a:pt x="20456" y="226357"/>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grpSp>
          <p:nvGrpSpPr>
            <p:cNvPr id="115" name="Group 7"/>
            <p:cNvGrpSpPr/>
            <p:nvPr/>
          </p:nvGrpSpPr>
          <p:grpSpPr>
            <a:xfrm>
              <a:off x="5785214" y="6136921"/>
              <a:ext cx="782971" cy="492274"/>
              <a:chOff x="5785214" y="6136921"/>
              <a:chExt cx="782971" cy="492274"/>
            </a:xfrm>
          </p:grpSpPr>
          <p:sp>
            <p:nvSpPr>
              <p:cNvPr id="1049029" name="Freeform: Shape 35"/>
              <p:cNvSpPr/>
              <p:nvPr/>
            </p:nvSpPr>
            <p:spPr>
              <a:xfrm>
                <a:off x="5796706" y="6136921"/>
                <a:ext cx="771479" cy="432741"/>
              </a:xfrm>
              <a:custGeom>
                <a:avLst/>
                <a:gdLst>
                  <a:gd name="connsiteX0" fmla="*/ 474553 w 771479"/>
                  <a:gd name="connsiteY0" fmla="*/ 57 h 432741"/>
                  <a:gd name="connsiteX1" fmla="*/ 674578 w 771479"/>
                  <a:gd name="connsiteY1" fmla="*/ 53397 h 432741"/>
                  <a:gd name="connsiteX2" fmla="*/ 764113 w 771479"/>
                  <a:gd name="connsiteY2" fmla="*/ 291522 h 432741"/>
                  <a:gd name="connsiteX3" fmla="*/ 689818 w 771479"/>
                  <a:gd name="connsiteY3" fmla="*/ 394392 h 432741"/>
                  <a:gd name="connsiteX4" fmla="*/ 282148 w 771479"/>
                  <a:gd name="connsiteY4" fmla="*/ 298189 h 432741"/>
                  <a:gd name="connsiteX5" fmla="*/ 252859 w 771479"/>
                  <a:gd name="connsiteY5" fmla="*/ 210917 h 432741"/>
                  <a:gd name="connsiteX6" fmla="*/ 256736 w 771479"/>
                  <a:gd name="connsiteY6" fmla="*/ 175476 h 432741"/>
                  <a:gd name="connsiteX7" fmla="*/ 248530 w 771479"/>
                  <a:gd name="connsiteY7" fmla="*/ 242945 h 432741"/>
                  <a:gd name="connsiteX8" fmla="*/ 255478 w 771479"/>
                  <a:gd name="connsiteY8" fmla="*/ 326765 h 432741"/>
                  <a:gd name="connsiteX9" fmla="*/ 229761 w 771479"/>
                  <a:gd name="connsiteY9" fmla="*/ 345815 h 432741"/>
                  <a:gd name="connsiteX10" fmla="*/ 16401 w 771479"/>
                  <a:gd name="connsiteY10" fmla="*/ 304857 h 432741"/>
                  <a:gd name="connsiteX11" fmla="*/ 59263 w 771479"/>
                  <a:gd name="connsiteY11" fmla="*/ 195320 h 432741"/>
                  <a:gd name="connsiteX12" fmla="*/ 182136 w 771479"/>
                  <a:gd name="connsiteY12" fmla="*/ 171507 h 432741"/>
                  <a:gd name="connsiteX13" fmla="*/ 258725 w 771479"/>
                  <a:gd name="connsiteY13" fmla="*/ 159125 h 432741"/>
                  <a:gd name="connsiteX14" fmla="*/ 258229 w 771479"/>
                  <a:gd name="connsiteY14" fmla="*/ 163209 h 432741"/>
                  <a:gd name="connsiteX15" fmla="*/ 282148 w 771479"/>
                  <a:gd name="connsiteY15" fmla="*/ 117214 h 432741"/>
                  <a:gd name="connsiteX16" fmla="*/ 474553 w 771479"/>
                  <a:gd name="connsiteY16" fmla="*/ 57 h 432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71479" h="432741">
                    <a:moveTo>
                      <a:pt x="474553" y="57"/>
                    </a:moveTo>
                    <a:cubicBezTo>
                      <a:pt x="546943" y="-895"/>
                      <a:pt x="614571" y="9582"/>
                      <a:pt x="674578" y="53397"/>
                    </a:cubicBezTo>
                    <a:cubicBezTo>
                      <a:pt x="756493" y="113405"/>
                      <a:pt x="786973" y="192462"/>
                      <a:pt x="764113" y="291522"/>
                    </a:cubicBezTo>
                    <a:cubicBezTo>
                      <a:pt x="761256" y="342005"/>
                      <a:pt x="726966" y="370580"/>
                      <a:pt x="689818" y="394392"/>
                    </a:cubicBezTo>
                    <a:cubicBezTo>
                      <a:pt x="565993" y="473450"/>
                      <a:pt x="358348" y="424872"/>
                      <a:pt x="282148" y="298189"/>
                    </a:cubicBezTo>
                    <a:cubicBezTo>
                      <a:pt x="266432" y="272472"/>
                      <a:pt x="254764" y="242231"/>
                      <a:pt x="252859" y="210917"/>
                    </a:cubicBezTo>
                    <a:lnTo>
                      <a:pt x="256736" y="175476"/>
                    </a:lnTo>
                    <a:lnTo>
                      <a:pt x="248530" y="242945"/>
                    </a:lnTo>
                    <a:cubicBezTo>
                      <a:pt x="246051" y="270806"/>
                      <a:pt x="246430" y="298667"/>
                      <a:pt x="255478" y="326765"/>
                    </a:cubicBezTo>
                    <a:cubicBezTo>
                      <a:pt x="264051" y="352482"/>
                      <a:pt x="242143" y="345815"/>
                      <a:pt x="229761" y="345815"/>
                    </a:cubicBezTo>
                    <a:cubicBezTo>
                      <a:pt x="156418" y="345815"/>
                      <a:pt x="81171" y="351530"/>
                      <a:pt x="16401" y="304857"/>
                    </a:cubicBezTo>
                    <a:cubicBezTo>
                      <a:pt x="-12015" y="279775"/>
                      <a:pt x="-6995" y="217545"/>
                      <a:pt x="59263" y="195320"/>
                    </a:cubicBezTo>
                    <a:cubicBezTo>
                      <a:pt x="98316" y="181985"/>
                      <a:pt x="139273" y="168650"/>
                      <a:pt x="182136" y="171507"/>
                    </a:cubicBezTo>
                    <a:cubicBezTo>
                      <a:pt x="206901" y="174365"/>
                      <a:pt x="235865" y="171507"/>
                      <a:pt x="258725" y="159125"/>
                    </a:cubicBezTo>
                    <a:lnTo>
                      <a:pt x="258229" y="163209"/>
                    </a:lnTo>
                    <a:lnTo>
                      <a:pt x="282148" y="117214"/>
                    </a:lnTo>
                    <a:cubicBezTo>
                      <a:pt x="323106" y="40062"/>
                      <a:pt x="385018" y="1009"/>
                      <a:pt x="474553" y="57"/>
                    </a:cubicBezTo>
                    <a:close/>
                  </a:path>
                </a:pathLst>
              </a:custGeom>
              <a:solidFill>
                <a:schemeClr val="accent2">
                  <a:lumMod val="60000"/>
                  <a:lumOff val="40000"/>
                </a:schemeClr>
              </a:solidFill>
              <a:ln w="9525" cap="flat">
                <a:noFill/>
                <a:prstDash val="solid"/>
                <a:miter/>
              </a:ln>
            </p:spPr>
            <p:txBody>
              <a:bodyPr rtlCol="0" anchor="ctr"/>
              <a:lstStyle/>
              <a:p>
                <a:endParaRPr lang="en-US" dirty="0"/>
              </a:p>
            </p:txBody>
          </p:sp>
          <p:sp>
            <p:nvSpPr>
              <p:cNvPr id="1049030" name="Freeform: Shape 36"/>
              <p:cNvSpPr/>
              <p:nvPr/>
            </p:nvSpPr>
            <p:spPr>
              <a:xfrm>
                <a:off x="5785214" y="6254136"/>
                <a:ext cx="777018" cy="375059"/>
              </a:xfrm>
              <a:custGeom>
                <a:avLst/>
                <a:gdLst>
                  <a:gd name="connsiteX0" fmla="*/ 293119 w 771525"/>
                  <a:gd name="connsiteY0" fmla="*/ 668 h 371475"/>
                  <a:gd name="connsiteX1" fmla="*/ 449329 w 771525"/>
                  <a:gd name="connsiteY1" fmla="*/ 284513 h 371475"/>
                  <a:gd name="connsiteX2" fmla="*/ 598872 w 771525"/>
                  <a:gd name="connsiteY2" fmla="*/ 302611 h 371475"/>
                  <a:gd name="connsiteX3" fmla="*/ 774132 w 771525"/>
                  <a:gd name="connsiteY3" fmla="*/ 174023 h 371475"/>
                  <a:gd name="connsiteX4" fmla="*/ 639829 w 771525"/>
                  <a:gd name="connsiteY4" fmla="*/ 363571 h 371475"/>
                  <a:gd name="connsiteX5" fmla="*/ 452187 w 771525"/>
                  <a:gd name="connsiteY5" fmla="*/ 366429 h 371475"/>
                  <a:gd name="connsiteX6" fmla="*/ 220729 w 771525"/>
                  <a:gd name="connsiteY6" fmla="*/ 360713 h 371475"/>
                  <a:gd name="connsiteX7" fmla="*/ 41659 w 771525"/>
                  <a:gd name="connsiteY7" fmla="*/ 294991 h 371475"/>
                  <a:gd name="connsiteX8" fmla="*/ 5464 w 771525"/>
                  <a:gd name="connsiteY8" fmla="*/ 188311 h 371475"/>
                  <a:gd name="connsiteX9" fmla="*/ 48327 w 771525"/>
                  <a:gd name="connsiteY9" fmla="*/ 185454 h 371475"/>
                  <a:gd name="connsiteX10" fmla="*/ 215014 w 771525"/>
                  <a:gd name="connsiteY10" fmla="*/ 215934 h 371475"/>
                  <a:gd name="connsiteX11" fmla="*/ 247399 w 771525"/>
                  <a:gd name="connsiteY11" fmla="*/ 179738 h 371475"/>
                  <a:gd name="connsiteX12" fmla="*/ 264544 w 771525"/>
                  <a:gd name="connsiteY12" fmla="*/ 42579 h 371475"/>
                  <a:gd name="connsiteX13" fmla="*/ 293119 w 771525"/>
                  <a:gd name="connsiteY13" fmla="*/ 668 h 371475"/>
                  <a:gd name="connsiteX0" fmla="*/ 293119 w 776496"/>
                  <a:gd name="connsiteY0" fmla="*/ 1322 h 376381"/>
                  <a:gd name="connsiteX1" fmla="*/ 449329 w 776496"/>
                  <a:gd name="connsiteY1" fmla="*/ 285167 h 376381"/>
                  <a:gd name="connsiteX2" fmla="*/ 598872 w 776496"/>
                  <a:gd name="connsiteY2" fmla="*/ 303265 h 376381"/>
                  <a:gd name="connsiteX3" fmla="*/ 774132 w 776496"/>
                  <a:gd name="connsiteY3" fmla="*/ 174677 h 376381"/>
                  <a:gd name="connsiteX4" fmla="*/ 639829 w 776496"/>
                  <a:gd name="connsiteY4" fmla="*/ 364225 h 376381"/>
                  <a:gd name="connsiteX5" fmla="*/ 452187 w 776496"/>
                  <a:gd name="connsiteY5" fmla="*/ 367083 h 376381"/>
                  <a:gd name="connsiteX6" fmla="*/ 220729 w 776496"/>
                  <a:gd name="connsiteY6" fmla="*/ 361367 h 376381"/>
                  <a:gd name="connsiteX7" fmla="*/ 41659 w 776496"/>
                  <a:gd name="connsiteY7" fmla="*/ 295645 h 376381"/>
                  <a:gd name="connsiteX8" fmla="*/ 5464 w 776496"/>
                  <a:gd name="connsiteY8" fmla="*/ 188965 h 376381"/>
                  <a:gd name="connsiteX9" fmla="*/ 48327 w 776496"/>
                  <a:gd name="connsiteY9" fmla="*/ 186108 h 376381"/>
                  <a:gd name="connsiteX10" fmla="*/ 215014 w 776496"/>
                  <a:gd name="connsiteY10" fmla="*/ 216588 h 376381"/>
                  <a:gd name="connsiteX11" fmla="*/ 247399 w 776496"/>
                  <a:gd name="connsiteY11" fmla="*/ 180392 h 376381"/>
                  <a:gd name="connsiteX12" fmla="*/ 293119 w 776496"/>
                  <a:gd name="connsiteY12" fmla="*/ 1322 h 376381"/>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215014 w 776496"/>
                  <a:gd name="connsiteY9" fmla="*/ 215266 h 375059"/>
                  <a:gd name="connsiteX10" fmla="*/ 247399 w 776496"/>
                  <a:gd name="connsiteY10" fmla="*/ 179070 h 375059"/>
                  <a:gd name="connsiteX11" fmla="*/ 293119 w 776496"/>
                  <a:gd name="connsiteY11"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67037 h 375059"/>
                  <a:gd name="connsiteX9" fmla="*/ 215014 w 776496"/>
                  <a:gd name="connsiteY9" fmla="*/ 215266 h 375059"/>
                  <a:gd name="connsiteX10" fmla="*/ 247399 w 776496"/>
                  <a:gd name="connsiteY10" fmla="*/ 179070 h 375059"/>
                  <a:gd name="connsiteX11" fmla="*/ 293119 w 776496"/>
                  <a:gd name="connsiteY11"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67037 h 375059"/>
                  <a:gd name="connsiteX9" fmla="*/ 215014 w 776496"/>
                  <a:gd name="connsiteY9" fmla="*/ 215266 h 375059"/>
                  <a:gd name="connsiteX10" fmla="*/ 247399 w 776496"/>
                  <a:gd name="connsiteY10" fmla="*/ 179070 h 375059"/>
                  <a:gd name="connsiteX11" fmla="*/ 293119 w 776496"/>
                  <a:gd name="connsiteY11" fmla="*/ 0 h 375059"/>
                  <a:gd name="connsiteX0" fmla="*/ 287655 w 771032"/>
                  <a:gd name="connsiteY0" fmla="*/ 0 h 375059"/>
                  <a:gd name="connsiteX1" fmla="*/ 443865 w 771032"/>
                  <a:gd name="connsiteY1" fmla="*/ 283845 h 375059"/>
                  <a:gd name="connsiteX2" fmla="*/ 593408 w 771032"/>
                  <a:gd name="connsiteY2" fmla="*/ 301943 h 375059"/>
                  <a:gd name="connsiteX3" fmla="*/ 768668 w 771032"/>
                  <a:gd name="connsiteY3" fmla="*/ 173355 h 375059"/>
                  <a:gd name="connsiteX4" fmla="*/ 634365 w 771032"/>
                  <a:gd name="connsiteY4" fmla="*/ 362903 h 375059"/>
                  <a:gd name="connsiteX5" fmla="*/ 446723 w 771032"/>
                  <a:gd name="connsiteY5" fmla="*/ 365761 h 375059"/>
                  <a:gd name="connsiteX6" fmla="*/ 215265 w 771032"/>
                  <a:gd name="connsiteY6" fmla="*/ 360045 h 375059"/>
                  <a:gd name="connsiteX7" fmla="*/ 36195 w 771032"/>
                  <a:gd name="connsiteY7" fmla="*/ 294323 h 375059"/>
                  <a:gd name="connsiteX8" fmla="*/ 0 w 771032"/>
                  <a:gd name="connsiteY8" fmla="*/ 167037 h 375059"/>
                  <a:gd name="connsiteX9" fmla="*/ 209550 w 771032"/>
                  <a:gd name="connsiteY9" fmla="*/ 215266 h 375059"/>
                  <a:gd name="connsiteX10" fmla="*/ 241935 w 771032"/>
                  <a:gd name="connsiteY10" fmla="*/ 179070 h 375059"/>
                  <a:gd name="connsiteX11" fmla="*/ 287655 w 771032"/>
                  <a:gd name="connsiteY11" fmla="*/ 0 h 375059"/>
                  <a:gd name="connsiteX0" fmla="*/ 279928 w 763305"/>
                  <a:gd name="connsiteY0" fmla="*/ 0 h 375059"/>
                  <a:gd name="connsiteX1" fmla="*/ 436138 w 763305"/>
                  <a:gd name="connsiteY1" fmla="*/ 283845 h 375059"/>
                  <a:gd name="connsiteX2" fmla="*/ 585681 w 763305"/>
                  <a:gd name="connsiteY2" fmla="*/ 301943 h 375059"/>
                  <a:gd name="connsiteX3" fmla="*/ 760941 w 763305"/>
                  <a:gd name="connsiteY3" fmla="*/ 173355 h 375059"/>
                  <a:gd name="connsiteX4" fmla="*/ 626638 w 763305"/>
                  <a:gd name="connsiteY4" fmla="*/ 362903 h 375059"/>
                  <a:gd name="connsiteX5" fmla="*/ 438996 w 763305"/>
                  <a:gd name="connsiteY5" fmla="*/ 365761 h 375059"/>
                  <a:gd name="connsiteX6" fmla="*/ 207538 w 763305"/>
                  <a:gd name="connsiteY6" fmla="*/ 360045 h 375059"/>
                  <a:gd name="connsiteX7" fmla="*/ 28468 w 763305"/>
                  <a:gd name="connsiteY7" fmla="*/ 294323 h 375059"/>
                  <a:gd name="connsiteX8" fmla="*/ 0 w 763305"/>
                  <a:gd name="connsiteY8" fmla="*/ 141280 h 375059"/>
                  <a:gd name="connsiteX9" fmla="*/ 201823 w 763305"/>
                  <a:gd name="connsiteY9" fmla="*/ 215266 h 375059"/>
                  <a:gd name="connsiteX10" fmla="*/ 234208 w 763305"/>
                  <a:gd name="connsiteY10" fmla="*/ 179070 h 375059"/>
                  <a:gd name="connsiteX11" fmla="*/ 279928 w 763305"/>
                  <a:gd name="connsiteY11" fmla="*/ 0 h 375059"/>
                  <a:gd name="connsiteX0" fmla="*/ 293641 w 777018"/>
                  <a:gd name="connsiteY0" fmla="*/ 0 h 375059"/>
                  <a:gd name="connsiteX1" fmla="*/ 449851 w 777018"/>
                  <a:gd name="connsiteY1" fmla="*/ 283845 h 375059"/>
                  <a:gd name="connsiteX2" fmla="*/ 599394 w 777018"/>
                  <a:gd name="connsiteY2" fmla="*/ 301943 h 375059"/>
                  <a:gd name="connsiteX3" fmla="*/ 774654 w 777018"/>
                  <a:gd name="connsiteY3" fmla="*/ 173355 h 375059"/>
                  <a:gd name="connsiteX4" fmla="*/ 640351 w 777018"/>
                  <a:gd name="connsiteY4" fmla="*/ 362903 h 375059"/>
                  <a:gd name="connsiteX5" fmla="*/ 452709 w 777018"/>
                  <a:gd name="connsiteY5" fmla="*/ 365761 h 375059"/>
                  <a:gd name="connsiteX6" fmla="*/ 221251 w 777018"/>
                  <a:gd name="connsiteY6" fmla="*/ 360045 h 375059"/>
                  <a:gd name="connsiteX7" fmla="*/ 42181 w 777018"/>
                  <a:gd name="connsiteY7" fmla="*/ 294323 h 375059"/>
                  <a:gd name="connsiteX8" fmla="*/ 13713 w 777018"/>
                  <a:gd name="connsiteY8" fmla="*/ 141280 h 375059"/>
                  <a:gd name="connsiteX9" fmla="*/ 215536 w 777018"/>
                  <a:gd name="connsiteY9" fmla="*/ 215266 h 375059"/>
                  <a:gd name="connsiteX10" fmla="*/ 247921 w 777018"/>
                  <a:gd name="connsiteY10" fmla="*/ 179070 h 375059"/>
                  <a:gd name="connsiteX11" fmla="*/ 293641 w 777018"/>
                  <a:gd name="connsiteY11" fmla="*/ 0 h 375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7018" h="375059">
                    <a:moveTo>
                      <a:pt x="293641" y="0"/>
                    </a:moveTo>
                    <a:cubicBezTo>
                      <a:pt x="249652" y="130386"/>
                      <a:pt x="325074" y="244793"/>
                      <a:pt x="449851" y="283845"/>
                    </a:cubicBezTo>
                    <a:cubicBezTo>
                      <a:pt x="497476" y="299086"/>
                      <a:pt x="547959" y="310516"/>
                      <a:pt x="599394" y="301943"/>
                    </a:cubicBezTo>
                    <a:cubicBezTo>
                      <a:pt x="679404" y="288608"/>
                      <a:pt x="739411" y="246698"/>
                      <a:pt x="774654" y="173355"/>
                    </a:cubicBezTo>
                    <a:cubicBezTo>
                      <a:pt x="789894" y="260986"/>
                      <a:pt x="729886" y="340995"/>
                      <a:pt x="640351" y="362903"/>
                    </a:cubicBezTo>
                    <a:cubicBezTo>
                      <a:pt x="576534" y="379095"/>
                      <a:pt x="517479" y="378143"/>
                      <a:pt x="452709" y="365761"/>
                    </a:cubicBezTo>
                    <a:cubicBezTo>
                      <a:pt x="377461" y="352425"/>
                      <a:pt x="298404" y="361950"/>
                      <a:pt x="221251" y="360045"/>
                    </a:cubicBezTo>
                    <a:cubicBezTo>
                      <a:pt x="154576" y="358141"/>
                      <a:pt x="94569" y="333375"/>
                      <a:pt x="42181" y="294323"/>
                    </a:cubicBezTo>
                    <a:cubicBezTo>
                      <a:pt x="8844" y="270511"/>
                      <a:pt x="-16982" y="178321"/>
                      <a:pt x="13713" y="141280"/>
                    </a:cubicBezTo>
                    <a:cubicBezTo>
                      <a:pt x="60636" y="189923"/>
                      <a:pt x="175214" y="216695"/>
                      <a:pt x="215536" y="215266"/>
                    </a:cubicBezTo>
                    <a:cubicBezTo>
                      <a:pt x="243159" y="215266"/>
                      <a:pt x="254589" y="212408"/>
                      <a:pt x="247921" y="179070"/>
                    </a:cubicBezTo>
                    <a:cubicBezTo>
                      <a:pt x="260939" y="143192"/>
                      <a:pt x="249683" y="80417"/>
                      <a:pt x="293641" y="0"/>
                    </a:cubicBezTo>
                    <a:close/>
                  </a:path>
                </a:pathLst>
              </a:custGeom>
              <a:solidFill>
                <a:schemeClr val="accent2">
                  <a:lumMod val="75000"/>
                </a:schemeClr>
              </a:solidFill>
              <a:ln w="9525" cap="flat">
                <a:noFill/>
                <a:prstDash val="solid"/>
                <a:miter/>
              </a:ln>
            </p:spPr>
            <p:txBody>
              <a:bodyPr rtlCol="0" anchor="ctr"/>
              <a:lstStyle/>
              <a:p>
                <a:endParaRPr lang="en-US"/>
              </a:p>
            </p:txBody>
          </p:sp>
        </p:grpSp>
        <p:sp>
          <p:nvSpPr>
            <p:cNvPr id="1049031" name="Freeform: Shape 8"/>
            <p:cNvSpPr/>
            <p:nvPr/>
          </p:nvSpPr>
          <p:spPr>
            <a:xfrm>
              <a:off x="4632959" y="6162458"/>
              <a:ext cx="561975" cy="180975"/>
            </a:xfrm>
            <a:custGeom>
              <a:avLst/>
              <a:gdLst>
                <a:gd name="connsiteX0" fmla="*/ 9525 w 561975"/>
                <a:gd name="connsiteY0" fmla="*/ 87868 h 180975"/>
                <a:gd name="connsiteX1" fmla="*/ 0 w 561975"/>
                <a:gd name="connsiteY1" fmla="*/ 7858 h 180975"/>
                <a:gd name="connsiteX2" fmla="*/ 102870 w 561975"/>
                <a:gd name="connsiteY2" fmla="*/ 48816 h 180975"/>
                <a:gd name="connsiteX3" fmla="*/ 502920 w 561975"/>
                <a:gd name="connsiteY3" fmla="*/ 32623 h 180975"/>
                <a:gd name="connsiteX4" fmla="*/ 545783 w 561975"/>
                <a:gd name="connsiteY4" fmla="*/ 5953 h 180975"/>
                <a:gd name="connsiteX5" fmla="*/ 564833 w 561975"/>
                <a:gd name="connsiteY5" fmla="*/ 11668 h 180975"/>
                <a:gd name="connsiteX6" fmla="*/ 394335 w 561975"/>
                <a:gd name="connsiteY6" fmla="*/ 181213 h 180975"/>
                <a:gd name="connsiteX7" fmla="*/ 147638 w 561975"/>
                <a:gd name="connsiteY7" fmla="*/ 184071 h 180975"/>
                <a:gd name="connsiteX8" fmla="*/ 9525 w 561975"/>
                <a:gd name="connsiteY8" fmla="*/ 87868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1975" h="180975">
                  <a:moveTo>
                    <a:pt x="9525" y="87868"/>
                  </a:moveTo>
                  <a:cubicBezTo>
                    <a:pt x="12383" y="63103"/>
                    <a:pt x="9525" y="38338"/>
                    <a:pt x="0" y="7858"/>
                  </a:cubicBezTo>
                  <a:cubicBezTo>
                    <a:pt x="38100" y="24051"/>
                    <a:pt x="69533" y="44053"/>
                    <a:pt x="102870" y="48816"/>
                  </a:cubicBezTo>
                  <a:cubicBezTo>
                    <a:pt x="237173" y="70723"/>
                    <a:pt x="370523" y="76438"/>
                    <a:pt x="502920" y="32623"/>
                  </a:cubicBezTo>
                  <a:cubicBezTo>
                    <a:pt x="521018" y="26908"/>
                    <a:pt x="533400" y="18335"/>
                    <a:pt x="545783" y="5953"/>
                  </a:cubicBezTo>
                  <a:cubicBezTo>
                    <a:pt x="555308" y="-3572"/>
                    <a:pt x="561975" y="-1667"/>
                    <a:pt x="564833" y="11668"/>
                  </a:cubicBezTo>
                  <a:cubicBezTo>
                    <a:pt x="573405" y="139303"/>
                    <a:pt x="493395" y="167878"/>
                    <a:pt x="394335" y="181213"/>
                  </a:cubicBezTo>
                  <a:cubicBezTo>
                    <a:pt x="313373" y="191691"/>
                    <a:pt x="229553" y="188833"/>
                    <a:pt x="147638" y="184071"/>
                  </a:cubicBezTo>
                  <a:cubicBezTo>
                    <a:pt x="79058" y="179308"/>
                    <a:pt x="19050" y="137398"/>
                    <a:pt x="9525" y="87868"/>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1049032" name="Freeform: Shape 9"/>
            <p:cNvSpPr/>
            <p:nvPr/>
          </p:nvSpPr>
          <p:spPr>
            <a:xfrm>
              <a:off x="5030716" y="1289195"/>
              <a:ext cx="1606064" cy="419422"/>
            </a:xfrm>
            <a:custGeom>
              <a:avLst/>
              <a:gdLst>
                <a:gd name="connsiteX0" fmla="*/ 830848 w 1606064"/>
                <a:gd name="connsiteY0" fmla="*/ 35 h 419422"/>
                <a:gd name="connsiteX1" fmla="*/ 1327220 w 1606064"/>
                <a:gd name="connsiteY1" fmla="*/ 36706 h 419422"/>
                <a:gd name="connsiteX2" fmla="*/ 1505337 w 1606064"/>
                <a:gd name="connsiteY2" fmla="*/ 84331 h 419422"/>
                <a:gd name="connsiteX3" fmla="*/ 1606064 w 1606064"/>
                <a:gd name="connsiteY3" fmla="*/ 186398 h 419422"/>
                <a:gd name="connsiteX4" fmla="*/ 1605192 w 1606064"/>
                <a:gd name="connsiteY4" fmla="*/ 217748 h 419422"/>
                <a:gd name="connsiteX5" fmla="*/ 1606063 w 1606064"/>
                <a:gd name="connsiteY5" fmla="*/ 227191 h 419422"/>
                <a:gd name="connsiteX6" fmla="*/ 1527572 w 1606064"/>
                <a:gd name="connsiteY6" fmla="*/ 321757 h 419422"/>
                <a:gd name="connsiteX7" fmla="*/ 1272302 w 1606064"/>
                <a:gd name="connsiteY7" fmla="*/ 390337 h 419422"/>
                <a:gd name="connsiteX8" fmla="*/ 775216 w 1606064"/>
                <a:gd name="connsiteY8" fmla="*/ 419388 h 419422"/>
                <a:gd name="connsiteX9" fmla="*/ 278844 w 1606064"/>
                <a:gd name="connsiteY9" fmla="*/ 382717 h 419422"/>
                <a:gd name="connsiteX10" fmla="*/ 100727 w 1606064"/>
                <a:gd name="connsiteY10" fmla="*/ 335092 h 419422"/>
                <a:gd name="connsiteX11" fmla="*/ 0 w 1606064"/>
                <a:gd name="connsiteY11" fmla="*/ 233025 h 419422"/>
                <a:gd name="connsiteX12" fmla="*/ 873 w 1606064"/>
                <a:gd name="connsiteY12" fmla="*/ 201676 h 419422"/>
                <a:gd name="connsiteX13" fmla="*/ 1 w 1606064"/>
                <a:gd name="connsiteY13" fmla="*/ 192232 h 419422"/>
                <a:gd name="connsiteX14" fmla="*/ 78492 w 1606064"/>
                <a:gd name="connsiteY14" fmla="*/ 97666 h 419422"/>
                <a:gd name="connsiteX15" fmla="*/ 333762 w 1606064"/>
                <a:gd name="connsiteY15" fmla="*/ 29086 h 419422"/>
                <a:gd name="connsiteX16" fmla="*/ 830848 w 1606064"/>
                <a:gd name="connsiteY16" fmla="*/ 35 h 419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06064" h="419422">
                  <a:moveTo>
                    <a:pt x="830848" y="35"/>
                  </a:moveTo>
                  <a:cubicBezTo>
                    <a:pt x="996464" y="750"/>
                    <a:pt x="1161961" y="12418"/>
                    <a:pt x="1327220" y="36706"/>
                  </a:cubicBezTo>
                  <a:cubicBezTo>
                    <a:pt x="1388180" y="45279"/>
                    <a:pt x="1448187" y="61471"/>
                    <a:pt x="1505337" y="84331"/>
                  </a:cubicBezTo>
                  <a:cubicBezTo>
                    <a:pt x="1573203" y="112192"/>
                    <a:pt x="1600885" y="136302"/>
                    <a:pt x="1606064" y="186398"/>
                  </a:cubicBezTo>
                  <a:lnTo>
                    <a:pt x="1605192" y="217748"/>
                  </a:lnTo>
                  <a:lnTo>
                    <a:pt x="1606063" y="227191"/>
                  </a:lnTo>
                  <a:cubicBezTo>
                    <a:pt x="1603474" y="267821"/>
                    <a:pt x="1579721" y="295325"/>
                    <a:pt x="1527572" y="321757"/>
                  </a:cubicBezTo>
                  <a:cubicBezTo>
                    <a:pt x="1447562" y="361762"/>
                    <a:pt x="1359932" y="379859"/>
                    <a:pt x="1272302" y="390337"/>
                  </a:cubicBezTo>
                  <a:cubicBezTo>
                    <a:pt x="1106567" y="409863"/>
                    <a:pt x="940832" y="420102"/>
                    <a:pt x="775216" y="419388"/>
                  </a:cubicBezTo>
                  <a:cubicBezTo>
                    <a:pt x="609600" y="418673"/>
                    <a:pt x="444103" y="407005"/>
                    <a:pt x="278844" y="382717"/>
                  </a:cubicBezTo>
                  <a:cubicBezTo>
                    <a:pt x="217884" y="374144"/>
                    <a:pt x="157877" y="357952"/>
                    <a:pt x="100727" y="335092"/>
                  </a:cubicBezTo>
                  <a:cubicBezTo>
                    <a:pt x="32861" y="307231"/>
                    <a:pt x="5179" y="283121"/>
                    <a:pt x="0" y="233025"/>
                  </a:cubicBezTo>
                  <a:lnTo>
                    <a:pt x="873" y="201676"/>
                  </a:lnTo>
                  <a:lnTo>
                    <a:pt x="1" y="192232"/>
                  </a:lnTo>
                  <a:cubicBezTo>
                    <a:pt x="2590" y="151602"/>
                    <a:pt x="26343" y="124098"/>
                    <a:pt x="78492" y="97666"/>
                  </a:cubicBezTo>
                  <a:cubicBezTo>
                    <a:pt x="158502" y="57661"/>
                    <a:pt x="246132" y="39564"/>
                    <a:pt x="333762" y="29086"/>
                  </a:cubicBezTo>
                  <a:cubicBezTo>
                    <a:pt x="499497" y="9560"/>
                    <a:pt x="665232" y="-679"/>
                    <a:pt x="830848" y="35"/>
                  </a:cubicBezTo>
                  <a:close/>
                </a:path>
              </a:pathLst>
            </a:custGeom>
            <a:solidFill>
              <a:srgbClr val="FEFEFE"/>
            </a:solidFill>
            <a:ln w="9525" cap="flat">
              <a:noFill/>
              <a:prstDash val="solid"/>
              <a:miter/>
            </a:ln>
          </p:spPr>
          <p:txBody>
            <a:bodyPr rtlCol="0" anchor="ctr"/>
            <a:lstStyle/>
            <a:p>
              <a:endParaRPr lang="en-US"/>
            </a:p>
          </p:txBody>
        </p:sp>
        <p:sp>
          <p:nvSpPr>
            <p:cNvPr id="1049033" name="Freeform: Shape 10"/>
            <p:cNvSpPr/>
            <p:nvPr/>
          </p:nvSpPr>
          <p:spPr>
            <a:xfrm>
              <a:off x="4974059" y="2427631"/>
              <a:ext cx="1730357" cy="194591"/>
            </a:xfrm>
            <a:custGeom>
              <a:avLst/>
              <a:gdLst>
                <a:gd name="connsiteX0" fmla="*/ 1517333 w 1609725"/>
                <a:gd name="connsiteY0" fmla="*/ 63893 h 180975"/>
                <a:gd name="connsiteX1" fmla="*/ 1616393 w 1609725"/>
                <a:gd name="connsiteY1" fmla="*/ 164858 h 180975"/>
                <a:gd name="connsiteX2" fmla="*/ 1413510 w 1609725"/>
                <a:gd name="connsiteY2" fmla="*/ 120090 h 180975"/>
                <a:gd name="connsiteX3" fmla="*/ 1287780 w 1609725"/>
                <a:gd name="connsiteY3" fmla="*/ 120090 h 180975"/>
                <a:gd name="connsiteX4" fmla="*/ 1270635 w 1609725"/>
                <a:gd name="connsiteY4" fmla="*/ 122948 h 180975"/>
                <a:gd name="connsiteX5" fmla="*/ 1125855 w 1609725"/>
                <a:gd name="connsiteY5" fmla="*/ 140093 h 180975"/>
                <a:gd name="connsiteX6" fmla="*/ 762000 w 1609725"/>
                <a:gd name="connsiteY6" fmla="*/ 169621 h 180975"/>
                <a:gd name="connsiteX7" fmla="*/ 444818 w 1609725"/>
                <a:gd name="connsiteY7" fmla="*/ 141998 h 180975"/>
                <a:gd name="connsiteX8" fmla="*/ 217170 w 1609725"/>
                <a:gd name="connsiteY8" fmla="*/ 137235 h 180975"/>
                <a:gd name="connsiteX9" fmla="*/ 0 w 1609725"/>
                <a:gd name="connsiteY9" fmla="*/ 182955 h 180975"/>
                <a:gd name="connsiteX10" fmla="*/ 112395 w 1609725"/>
                <a:gd name="connsiteY10" fmla="*/ 82943 h 180975"/>
                <a:gd name="connsiteX11" fmla="*/ 124778 w 1609725"/>
                <a:gd name="connsiteY11" fmla="*/ 54368 h 180975"/>
                <a:gd name="connsiteX12" fmla="*/ 224790 w 1609725"/>
                <a:gd name="connsiteY12" fmla="*/ 23888 h 180975"/>
                <a:gd name="connsiteX13" fmla="*/ 624840 w 1609725"/>
                <a:gd name="connsiteY13" fmla="*/ 112471 h 180975"/>
                <a:gd name="connsiteX14" fmla="*/ 695325 w 1609725"/>
                <a:gd name="connsiteY14" fmla="*/ 121043 h 180975"/>
                <a:gd name="connsiteX15" fmla="*/ 1087755 w 1609725"/>
                <a:gd name="connsiteY15" fmla="*/ 97230 h 180975"/>
                <a:gd name="connsiteX16" fmla="*/ 1447800 w 1609725"/>
                <a:gd name="connsiteY16" fmla="*/ 3885 h 180975"/>
                <a:gd name="connsiteX17" fmla="*/ 1483043 w 1609725"/>
                <a:gd name="connsiteY17" fmla="*/ 14363 h 180975"/>
                <a:gd name="connsiteX18" fmla="*/ 1517333 w 1609725"/>
                <a:gd name="connsiteY18" fmla="*/ 63893 h 180975"/>
                <a:gd name="connsiteX0" fmla="*/ 1517333 w 1616393"/>
                <a:gd name="connsiteY0" fmla="*/ 63893 h 182955"/>
                <a:gd name="connsiteX1" fmla="*/ 1616393 w 1616393"/>
                <a:gd name="connsiteY1" fmla="*/ 164858 h 182955"/>
                <a:gd name="connsiteX2" fmla="*/ 1413510 w 1616393"/>
                <a:gd name="connsiteY2" fmla="*/ 120090 h 182955"/>
                <a:gd name="connsiteX3" fmla="*/ 1287780 w 1616393"/>
                <a:gd name="connsiteY3" fmla="*/ 120090 h 182955"/>
                <a:gd name="connsiteX4" fmla="*/ 1270635 w 1616393"/>
                <a:gd name="connsiteY4" fmla="*/ 122948 h 182955"/>
                <a:gd name="connsiteX5" fmla="*/ 1125855 w 1616393"/>
                <a:gd name="connsiteY5" fmla="*/ 140093 h 182955"/>
                <a:gd name="connsiteX6" fmla="*/ 762000 w 1616393"/>
                <a:gd name="connsiteY6" fmla="*/ 169621 h 182955"/>
                <a:gd name="connsiteX7" fmla="*/ 444818 w 1616393"/>
                <a:gd name="connsiteY7" fmla="*/ 141998 h 182955"/>
                <a:gd name="connsiteX8" fmla="*/ 217170 w 1616393"/>
                <a:gd name="connsiteY8" fmla="*/ 137235 h 182955"/>
                <a:gd name="connsiteX9" fmla="*/ 0 w 1616393"/>
                <a:gd name="connsiteY9" fmla="*/ 182955 h 182955"/>
                <a:gd name="connsiteX10" fmla="*/ 112395 w 1616393"/>
                <a:gd name="connsiteY10" fmla="*/ 82943 h 182955"/>
                <a:gd name="connsiteX11" fmla="*/ 124778 w 1616393"/>
                <a:gd name="connsiteY11" fmla="*/ 54368 h 182955"/>
                <a:gd name="connsiteX12" fmla="*/ 224790 w 1616393"/>
                <a:gd name="connsiteY12" fmla="*/ 23888 h 182955"/>
                <a:gd name="connsiteX13" fmla="*/ 624840 w 1616393"/>
                <a:gd name="connsiteY13" fmla="*/ 112471 h 182955"/>
                <a:gd name="connsiteX14" fmla="*/ 1087755 w 1616393"/>
                <a:gd name="connsiteY14" fmla="*/ 97230 h 182955"/>
                <a:gd name="connsiteX15" fmla="*/ 1447800 w 1616393"/>
                <a:gd name="connsiteY15" fmla="*/ 3885 h 182955"/>
                <a:gd name="connsiteX16" fmla="*/ 1483043 w 1616393"/>
                <a:gd name="connsiteY16" fmla="*/ 14363 h 182955"/>
                <a:gd name="connsiteX17" fmla="*/ 1517333 w 1616393"/>
                <a:gd name="connsiteY17" fmla="*/ 63893 h 182955"/>
                <a:gd name="connsiteX0" fmla="*/ 1517333 w 1616393"/>
                <a:gd name="connsiteY0" fmla="*/ 63893 h 182955"/>
                <a:gd name="connsiteX1" fmla="*/ 1616393 w 1616393"/>
                <a:gd name="connsiteY1" fmla="*/ 164858 h 182955"/>
                <a:gd name="connsiteX2" fmla="*/ 1413510 w 1616393"/>
                <a:gd name="connsiteY2" fmla="*/ 120090 h 182955"/>
                <a:gd name="connsiteX3" fmla="*/ 1287780 w 1616393"/>
                <a:gd name="connsiteY3" fmla="*/ 120090 h 182955"/>
                <a:gd name="connsiteX4" fmla="*/ 1125855 w 1616393"/>
                <a:gd name="connsiteY4" fmla="*/ 140093 h 182955"/>
                <a:gd name="connsiteX5" fmla="*/ 762000 w 1616393"/>
                <a:gd name="connsiteY5" fmla="*/ 169621 h 182955"/>
                <a:gd name="connsiteX6" fmla="*/ 444818 w 1616393"/>
                <a:gd name="connsiteY6" fmla="*/ 141998 h 182955"/>
                <a:gd name="connsiteX7" fmla="*/ 217170 w 1616393"/>
                <a:gd name="connsiteY7" fmla="*/ 137235 h 182955"/>
                <a:gd name="connsiteX8" fmla="*/ 0 w 1616393"/>
                <a:gd name="connsiteY8" fmla="*/ 182955 h 182955"/>
                <a:gd name="connsiteX9" fmla="*/ 112395 w 1616393"/>
                <a:gd name="connsiteY9" fmla="*/ 82943 h 182955"/>
                <a:gd name="connsiteX10" fmla="*/ 124778 w 1616393"/>
                <a:gd name="connsiteY10" fmla="*/ 54368 h 182955"/>
                <a:gd name="connsiteX11" fmla="*/ 224790 w 1616393"/>
                <a:gd name="connsiteY11" fmla="*/ 23888 h 182955"/>
                <a:gd name="connsiteX12" fmla="*/ 624840 w 1616393"/>
                <a:gd name="connsiteY12" fmla="*/ 112471 h 182955"/>
                <a:gd name="connsiteX13" fmla="*/ 1087755 w 1616393"/>
                <a:gd name="connsiteY13" fmla="*/ 97230 h 182955"/>
                <a:gd name="connsiteX14" fmla="*/ 1447800 w 1616393"/>
                <a:gd name="connsiteY14" fmla="*/ 3885 h 182955"/>
                <a:gd name="connsiteX15" fmla="*/ 1483043 w 1616393"/>
                <a:gd name="connsiteY15" fmla="*/ 14363 h 182955"/>
                <a:gd name="connsiteX16" fmla="*/ 1517333 w 1616393"/>
                <a:gd name="connsiteY16" fmla="*/ 63893 h 182955"/>
                <a:gd name="connsiteX0" fmla="*/ 1518893 w 1617953"/>
                <a:gd name="connsiteY0" fmla="*/ 63893 h 182955"/>
                <a:gd name="connsiteX1" fmla="*/ 1617953 w 1617953"/>
                <a:gd name="connsiteY1" fmla="*/ 164858 h 182955"/>
                <a:gd name="connsiteX2" fmla="*/ 1415070 w 1617953"/>
                <a:gd name="connsiteY2" fmla="*/ 120090 h 182955"/>
                <a:gd name="connsiteX3" fmla="*/ 1289340 w 1617953"/>
                <a:gd name="connsiteY3" fmla="*/ 120090 h 182955"/>
                <a:gd name="connsiteX4" fmla="*/ 1127415 w 1617953"/>
                <a:gd name="connsiteY4" fmla="*/ 140093 h 182955"/>
                <a:gd name="connsiteX5" fmla="*/ 763560 w 1617953"/>
                <a:gd name="connsiteY5" fmla="*/ 169621 h 182955"/>
                <a:gd name="connsiteX6" fmla="*/ 446378 w 1617953"/>
                <a:gd name="connsiteY6" fmla="*/ 141998 h 182955"/>
                <a:gd name="connsiteX7" fmla="*/ 218730 w 1617953"/>
                <a:gd name="connsiteY7" fmla="*/ 137235 h 182955"/>
                <a:gd name="connsiteX8" fmla="*/ 1560 w 1617953"/>
                <a:gd name="connsiteY8" fmla="*/ 182955 h 182955"/>
                <a:gd name="connsiteX9" fmla="*/ 126338 w 1617953"/>
                <a:gd name="connsiteY9" fmla="*/ 54368 h 182955"/>
                <a:gd name="connsiteX10" fmla="*/ 226350 w 1617953"/>
                <a:gd name="connsiteY10" fmla="*/ 23888 h 182955"/>
                <a:gd name="connsiteX11" fmla="*/ 626400 w 1617953"/>
                <a:gd name="connsiteY11" fmla="*/ 112471 h 182955"/>
                <a:gd name="connsiteX12" fmla="*/ 1089315 w 1617953"/>
                <a:gd name="connsiteY12" fmla="*/ 97230 h 182955"/>
                <a:gd name="connsiteX13" fmla="*/ 1449360 w 1617953"/>
                <a:gd name="connsiteY13" fmla="*/ 3885 h 182955"/>
                <a:gd name="connsiteX14" fmla="*/ 1484603 w 1617953"/>
                <a:gd name="connsiteY14" fmla="*/ 14363 h 182955"/>
                <a:gd name="connsiteX15" fmla="*/ 1518893 w 1617953"/>
                <a:gd name="connsiteY15" fmla="*/ 63893 h 182955"/>
                <a:gd name="connsiteX0" fmla="*/ 1518715 w 1617775"/>
                <a:gd name="connsiteY0" fmla="*/ 63893 h 182955"/>
                <a:gd name="connsiteX1" fmla="*/ 1617775 w 1617775"/>
                <a:gd name="connsiteY1" fmla="*/ 164858 h 182955"/>
                <a:gd name="connsiteX2" fmla="*/ 1414892 w 1617775"/>
                <a:gd name="connsiteY2" fmla="*/ 120090 h 182955"/>
                <a:gd name="connsiteX3" fmla="*/ 1289162 w 1617775"/>
                <a:gd name="connsiteY3" fmla="*/ 120090 h 182955"/>
                <a:gd name="connsiteX4" fmla="*/ 1127237 w 1617775"/>
                <a:gd name="connsiteY4" fmla="*/ 140093 h 182955"/>
                <a:gd name="connsiteX5" fmla="*/ 763382 w 1617775"/>
                <a:gd name="connsiteY5" fmla="*/ 169621 h 182955"/>
                <a:gd name="connsiteX6" fmla="*/ 446200 w 1617775"/>
                <a:gd name="connsiteY6" fmla="*/ 141998 h 182955"/>
                <a:gd name="connsiteX7" fmla="*/ 218552 w 1617775"/>
                <a:gd name="connsiteY7" fmla="*/ 137235 h 182955"/>
                <a:gd name="connsiteX8" fmla="*/ 1382 w 1617775"/>
                <a:gd name="connsiteY8" fmla="*/ 182955 h 182955"/>
                <a:gd name="connsiteX9" fmla="*/ 141080 w 1617775"/>
                <a:gd name="connsiteY9" fmla="*/ 62228 h 182955"/>
                <a:gd name="connsiteX10" fmla="*/ 226172 w 1617775"/>
                <a:gd name="connsiteY10" fmla="*/ 23888 h 182955"/>
                <a:gd name="connsiteX11" fmla="*/ 626222 w 1617775"/>
                <a:gd name="connsiteY11" fmla="*/ 112471 h 182955"/>
                <a:gd name="connsiteX12" fmla="*/ 1089137 w 1617775"/>
                <a:gd name="connsiteY12" fmla="*/ 97230 h 182955"/>
                <a:gd name="connsiteX13" fmla="*/ 1449182 w 1617775"/>
                <a:gd name="connsiteY13" fmla="*/ 3885 h 182955"/>
                <a:gd name="connsiteX14" fmla="*/ 1484425 w 1617775"/>
                <a:gd name="connsiteY14" fmla="*/ 14363 h 182955"/>
                <a:gd name="connsiteX15" fmla="*/ 1518715 w 1617775"/>
                <a:gd name="connsiteY15" fmla="*/ 63893 h 182955"/>
                <a:gd name="connsiteX0" fmla="*/ 1518715 w 1617775"/>
                <a:gd name="connsiteY0" fmla="*/ 63893 h 182955"/>
                <a:gd name="connsiteX1" fmla="*/ 1617775 w 1617775"/>
                <a:gd name="connsiteY1" fmla="*/ 164858 h 182955"/>
                <a:gd name="connsiteX2" fmla="*/ 1414892 w 1617775"/>
                <a:gd name="connsiteY2" fmla="*/ 120090 h 182955"/>
                <a:gd name="connsiteX3" fmla="*/ 1289162 w 1617775"/>
                <a:gd name="connsiteY3" fmla="*/ 120090 h 182955"/>
                <a:gd name="connsiteX4" fmla="*/ 1127237 w 1617775"/>
                <a:gd name="connsiteY4" fmla="*/ 140093 h 182955"/>
                <a:gd name="connsiteX5" fmla="*/ 763382 w 1617775"/>
                <a:gd name="connsiteY5" fmla="*/ 169621 h 182955"/>
                <a:gd name="connsiteX6" fmla="*/ 446200 w 1617775"/>
                <a:gd name="connsiteY6" fmla="*/ 141998 h 182955"/>
                <a:gd name="connsiteX7" fmla="*/ 218552 w 1617775"/>
                <a:gd name="connsiteY7" fmla="*/ 137235 h 182955"/>
                <a:gd name="connsiteX8" fmla="*/ 1382 w 1617775"/>
                <a:gd name="connsiteY8" fmla="*/ 182955 h 182955"/>
                <a:gd name="connsiteX9" fmla="*/ 141080 w 1617775"/>
                <a:gd name="connsiteY9" fmla="*/ 62228 h 182955"/>
                <a:gd name="connsiteX10" fmla="*/ 226172 w 1617775"/>
                <a:gd name="connsiteY10" fmla="*/ 23888 h 182955"/>
                <a:gd name="connsiteX11" fmla="*/ 626222 w 1617775"/>
                <a:gd name="connsiteY11" fmla="*/ 112471 h 182955"/>
                <a:gd name="connsiteX12" fmla="*/ 1089137 w 1617775"/>
                <a:gd name="connsiteY12" fmla="*/ 97230 h 182955"/>
                <a:gd name="connsiteX13" fmla="*/ 1449182 w 1617775"/>
                <a:gd name="connsiteY13" fmla="*/ 3885 h 182955"/>
                <a:gd name="connsiteX14" fmla="*/ 1484425 w 1617775"/>
                <a:gd name="connsiteY14" fmla="*/ 14363 h 182955"/>
                <a:gd name="connsiteX15" fmla="*/ 1518715 w 1617775"/>
                <a:gd name="connsiteY15" fmla="*/ 63893 h 182955"/>
                <a:gd name="connsiteX0" fmla="*/ 1518715 w 1617775"/>
                <a:gd name="connsiteY0" fmla="*/ 63893 h 182955"/>
                <a:gd name="connsiteX1" fmla="*/ 1617775 w 1617775"/>
                <a:gd name="connsiteY1" fmla="*/ 164858 h 182955"/>
                <a:gd name="connsiteX2" fmla="*/ 1414892 w 1617775"/>
                <a:gd name="connsiteY2" fmla="*/ 120090 h 182955"/>
                <a:gd name="connsiteX3" fmla="*/ 1289162 w 1617775"/>
                <a:gd name="connsiteY3" fmla="*/ 120090 h 182955"/>
                <a:gd name="connsiteX4" fmla="*/ 1127237 w 1617775"/>
                <a:gd name="connsiteY4" fmla="*/ 140093 h 182955"/>
                <a:gd name="connsiteX5" fmla="*/ 763382 w 1617775"/>
                <a:gd name="connsiteY5" fmla="*/ 169621 h 182955"/>
                <a:gd name="connsiteX6" fmla="*/ 446200 w 1617775"/>
                <a:gd name="connsiteY6" fmla="*/ 141998 h 182955"/>
                <a:gd name="connsiteX7" fmla="*/ 218552 w 1617775"/>
                <a:gd name="connsiteY7" fmla="*/ 137235 h 182955"/>
                <a:gd name="connsiteX8" fmla="*/ 1382 w 1617775"/>
                <a:gd name="connsiteY8" fmla="*/ 182955 h 182955"/>
                <a:gd name="connsiteX9" fmla="*/ 141080 w 1617775"/>
                <a:gd name="connsiteY9" fmla="*/ 62228 h 182955"/>
                <a:gd name="connsiteX10" fmla="*/ 226172 w 1617775"/>
                <a:gd name="connsiteY10" fmla="*/ 23888 h 182955"/>
                <a:gd name="connsiteX11" fmla="*/ 626222 w 1617775"/>
                <a:gd name="connsiteY11" fmla="*/ 112471 h 182955"/>
                <a:gd name="connsiteX12" fmla="*/ 1089137 w 1617775"/>
                <a:gd name="connsiteY12" fmla="*/ 97230 h 182955"/>
                <a:gd name="connsiteX13" fmla="*/ 1449182 w 1617775"/>
                <a:gd name="connsiteY13" fmla="*/ 3885 h 182955"/>
                <a:gd name="connsiteX14" fmla="*/ 1484425 w 1617775"/>
                <a:gd name="connsiteY14" fmla="*/ 14363 h 182955"/>
                <a:gd name="connsiteX15" fmla="*/ 1518715 w 1617775"/>
                <a:gd name="connsiteY15" fmla="*/ 63893 h 182955"/>
                <a:gd name="connsiteX0" fmla="*/ 1518715 w 1630209"/>
                <a:gd name="connsiteY0" fmla="*/ 63893 h 182955"/>
                <a:gd name="connsiteX1" fmla="*/ 1630209 w 1630209"/>
                <a:gd name="connsiteY1" fmla="*/ 162395 h 182955"/>
                <a:gd name="connsiteX2" fmla="*/ 1414892 w 1630209"/>
                <a:gd name="connsiteY2" fmla="*/ 120090 h 182955"/>
                <a:gd name="connsiteX3" fmla="*/ 1289162 w 1630209"/>
                <a:gd name="connsiteY3" fmla="*/ 120090 h 182955"/>
                <a:gd name="connsiteX4" fmla="*/ 1127237 w 1630209"/>
                <a:gd name="connsiteY4" fmla="*/ 140093 h 182955"/>
                <a:gd name="connsiteX5" fmla="*/ 763382 w 1630209"/>
                <a:gd name="connsiteY5" fmla="*/ 169621 h 182955"/>
                <a:gd name="connsiteX6" fmla="*/ 446200 w 1630209"/>
                <a:gd name="connsiteY6" fmla="*/ 141998 h 182955"/>
                <a:gd name="connsiteX7" fmla="*/ 218552 w 1630209"/>
                <a:gd name="connsiteY7" fmla="*/ 137235 h 182955"/>
                <a:gd name="connsiteX8" fmla="*/ 1382 w 1630209"/>
                <a:gd name="connsiteY8" fmla="*/ 182955 h 182955"/>
                <a:gd name="connsiteX9" fmla="*/ 141080 w 1630209"/>
                <a:gd name="connsiteY9" fmla="*/ 62228 h 182955"/>
                <a:gd name="connsiteX10" fmla="*/ 226172 w 1630209"/>
                <a:gd name="connsiteY10" fmla="*/ 23888 h 182955"/>
                <a:gd name="connsiteX11" fmla="*/ 626222 w 1630209"/>
                <a:gd name="connsiteY11" fmla="*/ 112471 h 182955"/>
                <a:gd name="connsiteX12" fmla="*/ 1089137 w 1630209"/>
                <a:gd name="connsiteY12" fmla="*/ 97230 h 182955"/>
                <a:gd name="connsiteX13" fmla="*/ 1449182 w 1630209"/>
                <a:gd name="connsiteY13" fmla="*/ 3885 h 182955"/>
                <a:gd name="connsiteX14" fmla="*/ 1484425 w 1630209"/>
                <a:gd name="connsiteY14" fmla="*/ 14363 h 182955"/>
                <a:gd name="connsiteX15" fmla="*/ 1518715 w 1630209"/>
                <a:gd name="connsiteY15" fmla="*/ 63893 h 182955"/>
                <a:gd name="connsiteX0" fmla="*/ 1527819 w 1630209"/>
                <a:gd name="connsiteY0" fmla="*/ 60888 h 182955"/>
                <a:gd name="connsiteX1" fmla="*/ 1630209 w 1630209"/>
                <a:gd name="connsiteY1" fmla="*/ 162395 h 182955"/>
                <a:gd name="connsiteX2" fmla="*/ 1414892 w 1630209"/>
                <a:gd name="connsiteY2" fmla="*/ 120090 h 182955"/>
                <a:gd name="connsiteX3" fmla="*/ 1289162 w 1630209"/>
                <a:gd name="connsiteY3" fmla="*/ 120090 h 182955"/>
                <a:gd name="connsiteX4" fmla="*/ 1127237 w 1630209"/>
                <a:gd name="connsiteY4" fmla="*/ 140093 h 182955"/>
                <a:gd name="connsiteX5" fmla="*/ 763382 w 1630209"/>
                <a:gd name="connsiteY5" fmla="*/ 169621 h 182955"/>
                <a:gd name="connsiteX6" fmla="*/ 446200 w 1630209"/>
                <a:gd name="connsiteY6" fmla="*/ 141998 h 182955"/>
                <a:gd name="connsiteX7" fmla="*/ 218552 w 1630209"/>
                <a:gd name="connsiteY7" fmla="*/ 137235 h 182955"/>
                <a:gd name="connsiteX8" fmla="*/ 1382 w 1630209"/>
                <a:gd name="connsiteY8" fmla="*/ 182955 h 182955"/>
                <a:gd name="connsiteX9" fmla="*/ 141080 w 1630209"/>
                <a:gd name="connsiteY9" fmla="*/ 62228 h 182955"/>
                <a:gd name="connsiteX10" fmla="*/ 226172 w 1630209"/>
                <a:gd name="connsiteY10" fmla="*/ 23888 h 182955"/>
                <a:gd name="connsiteX11" fmla="*/ 626222 w 1630209"/>
                <a:gd name="connsiteY11" fmla="*/ 112471 h 182955"/>
                <a:gd name="connsiteX12" fmla="*/ 1089137 w 1630209"/>
                <a:gd name="connsiteY12" fmla="*/ 97230 h 182955"/>
                <a:gd name="connsiteX13" fmla="*/ 1449182 w 1630209"/>
                <a:gd name="connsiteY13" fmla="*/ 3885 h 182955"/>
                <a:gd name="connsiteX14" fmla="*/ 1484425 w 1630209"/>
                <a:gd name="connsiteY14" fmla="*/ 14363 h 182955"/>
                <a:gd name="connsiteX15" fmla="*/ 1527819 w 1630209"/>
                <a:gd name="connsiteY15" fmla="*/ 60888 h 182955"/>
                <a:gd name="connsiteX0" fmla="*/ 1527819 w 1642348"/>
                <a:gd name="connsiteY0" fmla="*/ 60888 h 182955"/>
                <a:gd name="connsiteX1" fmla="*/ 1642348 w 1642348"/>
                <a:gd name="connsiteY1" fmla="*/ 159389 h 182955"/>
                <a:gd name="connsiteX2" fmla="*/ 1414892 w 1642348"/>
                <a:gd name="connsiteY2" fmla="*/ 120090 h 182955"/>
                <a:gd name="connsiteX3" fmla="*/ 1289162 w 1642348"/>
                <a:gd name="connsiteY3" fmla="*/ 120090 h 182955"/>
                <a:gd name="connsiteX4" fmla="*/ 1127237 w 1642348"/>
                <a:gd name="connsiteY4" fmla="*/ 140093 h 182955"/>
                <a:gd name="connsiteX5" fmla="*/ 763382 w 1642348"/>
                <a:gd name="connsiteY5" fmla="*/ 169621 h 182955"/>
                <a:gd name="connsiteX6" fmla="*/ 446200 w 1642348"/>
                <a:gd name="connsiteY6" fmla="*/ 141998 h 182955"/>
                <a:gd name="connsiteX7" fmla="*/ 218552 w 1642348"/>
                <a:gd name="connsiteY7" fmla="*/ 137235 h 182955"/>
                <a:gd name="connsiteX8" fmla="*/ 1382 w 1642348"/>
                <a:gd name="connsiteY8" fmla="*/ 182955 h 182955"/>
                <a:gd name="connsiteX9" fmla="*/ 141080 w 1642348"/>
                <a:gd name="connsiteY9" fmla="*/ 62228 h 182955"/>
                <a:gd name="connsiteX10" fmla="*/ 226172 w 1642348"/>
                <a:gd name="connsiteY10" fmla="*/ 23888 h 182955"/>
                <a:gd name="connsiteX11" fmla="*/ 626222 w 1642348"/>
                <a:gd name="connsiteY11" fmla="*/ 112471 h 182955"/>
                <a:gd name="connsiteX12" fmla="*/ 1089137 w 1642348"/>
                <a:gd name="connsiteY12" fmla="*/ 97230 h 182955"/>
                <a:gd name="connsiteX13" fmla="*/ 1449182 w 1642348"/>
                <a:gd name="connsiteY13" fmla="*/ 3885 h 182955"/>
                <a:gd name="connsiteX14" fmla="*/ 1484425 w 1642348"/>
                <a:gd name="connsiteY14" fmla="*/ 14363 h 182955"/>
                <a:gd name="connsiteX15" fmla="*/ 1527819 w 1642348"/>
                <a:gd name="connsiteY15" fmla="*/ 60888 h 182955"/>
                <a:gd name="connsiteX0" fmla="*/ 1527819 w 1642348"/>
                <a:gd name="connsiteY0" fmla="*/ 60888 h 182955"/>
                <a:gd name="connsiteX1" fmla="*/ 1642348 w 1642348"/>
                <a:gd name="connsiteY1" fmla="*/ 159389 h 182955"/>
                <a:gd name="connsiteX2" fmla="*/ 1414892 w 1642348"/>
                <a:gd name="connsiteY2" fmla="*/ 120090 h 182955"/>
                <a:gd name="connsiteX3" fmla="*/ 1289162 w 1642348"/>
                <a:gd name="connsiteY3" fmla="*/ 120090 h 182955"/>
                <a:gd name="connsiteX4" fmla="*/ 1127237 w 1642348"/>
                <a:gd name="connsiteY4" fmla="*/ 140093 h 182955"/>
                <a:gd name="connsiteX5" fmla="*/ 763382 w 1642348"/>
                <a:gd name="connsiteY5" fmla="*/ 169621 h 182955"/>
                <a:gd name="connsiteX6" fmla="*/ 446200 w 1642348"/>
                <a:gd name="connsiteY6" fmla="*/ 141998 h 182955"/>
                <a:gd name="connsiteX7" fmla="*/ 218552 w 1642348"/>
                <a:gd name="connsiteY7" fmla="*/ 137235 h 182955"/>
                <a:gd name="connsiteX8" fmla="*/ 1382 w 1642348"/>
                <a:gd name="connsiteY8" fmla="*/ 182955 h 182955"/>
                <a:gd name="connsiteX9" fmla="*/ 141080 w 1642348"/>
                <a:gd name="connsiteY9" fmla="*/ 62228 h 182955"/>
                <a:gd name="connsiteX10" fmla="*/ 226172 w 1642348"/>
                <a:gd name="connsiteY10" fmla="*/ 23888 h 182955"/>
                <a:gd name="connsiteX11" fmla="*/ 626222 w 1642348"/>
                <a:gd name="connsiteY11" fmla="*/ 112471 h 182955"/>
                <a:gd name="connsiteX12" fmla="*/ 1089137 w 1642348"/>
                <a:gd name="connsiteY12" fmla="*/ 97230 h 182955"/>
                <a:gd name="connsiteX13" fmla="*/ 1449182 w 1642348"/>
                <a:gd name="connsiteY13" fmla="*/ 3885 h 182955"/>
                <a:gd name="connsiteX14" fmla="*/ 1484425 w 1642348"/>
                <a:gd name="connsiteY14" fmla="*/ 14363 h 182955"/>
                <a:gd name="connsiteX15" fmla="*/ 1527819 w 1642348"/>
                <a:gd name="connsiteY15" fmla="*/ 60888 h 182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42348" h="182955">
                  <a:moveTo>
                    <a:pt x="1527819" y="60888"/>
                  </a:moveTo>
                  <a:cubicBezTo>
                    <a:pt x="1552584" y="101845"/>
                    <a:pt x="1608058" y="125099"/>
                    <a:pt x="1642348" y="159389"/>
                  </a:cubicBezTo>
                  <a:cubicBezTo>
                    <a:pt x="1575673" y="140339"/>
                    <a:pt x="1485377" y="120090"/>
                    <a:pt x="1414892" y="120090"/>
                  </a:cubicBezTo>
                  <a:cubicBezTo>
                    <a:pt x="1372982" y="114375"/>
                    <a:pt x="1331072" y="114375"/>
                    <a:pt x="1289162" y="120090"/>
                  </a:cubicBezTo>
                  <a:lnTo>
                    <a:pt x="1127237" y="140093"/>
                  </a:lnTo>
                  <a:cubicBezTo>
                    <a:pt x="1006270" y="155333"/>
                    <a:pt x="886255" y="175335"/>
                    <a:pt x="763382" y="169621"/>
                  </a:cubicBezTo>
                  <a:cubicBezTo>
                    <a:pt x="657655" y="164858"/>
                    <a:pt x="551927" y="150571"/>
                    <a:pt x="446200" y="141998"/>
                  </a:cubicBezTo>
                  <a:cubicBezTo>
                    <a:pt x="370952" y="135330"/>
                    <a:pt x="294752" y="126758"/>
                    <a:pt x="218552" y="137235"/>
                  </a:cubicBezTo>
                  <a:cubicBezTo>
                    <a:pt x="145210" y="147713"/>
                    <a:pt x="71867" y="157238"/>
                    <a:pt x="1382" y="182955"/>
                  </a:cubicBezTo>
                  <a:cubicBezTo>
                    <a:pt x="-14017" y="169144"/>
                    <a:pt x="103615" y="88739"/>
                    <a:pt x="141080" y="62228"/>
                  </a:cubicBezTo>
                  <a:cubicBezTo>
                    <a:pt x="179761" y="20798"/>
                    <a:pt x="181761" y="9134"/>
                    <a:pt x="226172" y="23888"/>
                  </a:cubicBezTo>
                  <a:cubicBezTo>
                    <a:pt x="306149" y="50458"/>
                    <a:pt x="482395" y="100247"/>
                    <a:pt x="626222" y="112471"/>
                  </a:cubicBezTo>
                  <a:cubicBezTo>
                    <a:pt x="770049" y="124695"/>
                    <a:pt x="951977" y="115328"/>
                    <a:pt x="1089137" y="97230"/>
                  </a:cubicBezTo>
                  <a:cubicBezTo>
                    <a:pt x="1226297" y="79132"/>
                    <a:pt x="1333930" y="53415"/>
                    <a:pt x="1449182" y="3885"/>
                  </a:cubicBezTo>
                  <a:cubicBezTo>
                    <a:pt x="1465375" y="-2782"/>
                    <a:pt x="1474900" y="-1830"/>
                    <a:pt x="1484425" y="14363"/>
                  </a:cubicBezTo>
                  <a:cubicBezTo>
                    <a:pt x="1493950" y="31508"/>
                    <a:pt x="1516389" y="44695"/>
                    <a:pt x="1527819" y="60888"/>
                  </a:cubicBezTo>
                  <a:close/>
                </a:path>
              </a:pathLst>
            </a:custGeom>
            <a:solidFill>
              <a:schemeClr val="accent1">
                <a:lumMod val="50000"/>
              </a:schemeClr>
            </a:solidFill>
            <a:ln w="9525" cap="flat">
              <a:noFill/>
              <a:prstDash val="solid"/>
              <a:miter/>
            </a:ln>
          </p:spPr>
          <p:txBody>
            <a:bodyPr rtlCol="0" anchor="ctr"/>
            <a:lstStyle/>
            <a:p>
              <a:endParaRPr lang="en-US"/>
            </a:p>
          </p:txBody>
        </p:sp>
        <p:sp>
          <p:nvSpPr>
            <p:cNvPr id="1049034" name="Freeform: Shape 11"/>
            <p:cNvSpPr/>
            <p:nvPr/>
          </p:nvSpPr>
          <p:spPr>
            <a:xfrm>
              <a:off x="5093567" y="2223140"/>
              <a:ext cx="1483913" cy="273596"/>
            </a:xfrm>
            <a:custGeom>
              <a:avLst/>
              <a:gdLst>
                <a:gd name="connsiteX0" fmla="*/ 17488 w 1483913"/>
                <a:gd name="connsiteY0" fmla="*/ 37 h 275595"/>
                <a:gd name="connsiteX1" fmla="*/ 48028 w 1483913"/>
                <a:gd name="connsiteY1" fmla="*/ 12494 h 275595"/>
                <a:gd name="connsiteX2" fmla="*/ 65162 w 1483913"/>
                <a:gd name="connsiteY2" fmla="*/ 21061 h 275595"/>
                <a:gd name="connsiteX3" fmla="*/ 84342 w 1483913"/>
                <a:gd name="connsiteY3" fmla="*/ 20947 h 275595"/>
                <a:gd name="connsiteX4" fmla="*/ 102098 w 1483913"/>
                <a:gd name="connsiteY4" fmla="*/ 28591 h 275595"/>
                <a:gd name="connsiteX5" fmla="*/ 102320 w 1483913"/>
                <a:gd name="connsiteY5" fmla="*/ 27734 h 275595"/>
                <a:gd name="connsiteX6" fmla="*/ 235670 w 1483913"/>
                <a:gd name="connsiteY6" fmla="*/ 66786 h 275595"/>
                <a:gd name="connsiteX7" fmla="*/ 596667 w 1483913"/>
                <a:gd name="connsiteY7" fmla="*/ 116316 h 275595"/>
                <a:gd name="connsiteX8" fmla="*/ 1021482 w 1483913"/>
                <a:gd name="connsiteY8" fmla="*/ 108697 h 275595"/>
                <a:gd name="connsiteX9" fmla="*/ 1244367 w 1483913"/>
                <a:gd name="connsiteY9" fmla="*/ 66786 h 275595"/>
                <a:gd name="connsiteX10" fmla="*/ 1376765 w 1483913"/>
                <a:gd name="connsiteY10" fmla="*/ 30591 h 275595"/>
                <a:gd name="connsiteX11" fmla="*/ 1415818 w 1483913"/>
                <a:gd name="connsiteY11" fmla="*/ 20114 h 275595"/>
                <a:gd name="connsiteX12" fmla="*/ 1475825 w 1483913"/>
                <a:gd name="connsiteY12" fmla="*/ 5826 h 275595"/>
                <a:gd name="connsiteX13" fmla="*/ 1465348 w 1483913"/>
                <a:gd name="connsiteY13" fmla="*/ 81074 h 275595"/>
                <a:gd name="connsiteX14" fmla="*/ 1326283 w 1483913"/>
                <a:gd name="connsiteY14" fmla="*/ 190611 h 275595"/>
                <a:gd name="connsiteX15" fmla="*/ 936710 w 1483913"/>
                <a:gd name="connsiteY15" fmla="*/ 267764 h 275595"/>
                <a:gd name="connsiteX16" fmla="*/ 326158 w 1483913"/>
                <a:gd name="connsiteY16" fmla="*/ 239189 h 275595"/>
                <a:gd name="connsiteX17" fmla="*/ 97558 w 1483913"/>
                <a:gd name="connsiteY17" fmla="*/ 162036 h 275595"/>
                <a:gd name="connsiteX18" fmla="*/ 5165 w 1483913"/>
                <a:gd name="connsiteY18" fmla="*/ 47736 h 275595"/>
                <a:gd name="connsiteX19" fmla="*/ 8023 w 1483913"/>
                <a:gd name="connsiteY19" fmla="*/ 2969 h 275595"/>
                <a:gd name="connsiteX20" fmla="*/ 17488 w 1483913"/>
                <a:gd name="connsiteY20" fmla="*/ 37 h 275595"/>
                <a:gd name="connsiteX0" fmla="*/ 17488 w 1483913"/>
                <a:gd name="connsiteY0" fmla="*/ 37 h 275595"/>
                <a:gd name="connsiteX1" fmla="*/ 48028 w 1483913"/>
                <a:gd name="connsiteY1" fmla="*/ 12494 h 275595"/>
                <a:gd name="connsiteX2" fmla="*/ 65162 w 1483913"/>
                <a:gd name="connsiteY2" fmla="*/ 21061 h 275595"/>
                <a:gd name="connsiteX3" fmla="*/ 84342 w 1483913"/>
                <a:gd name="connsiteY3" fmla="*/ 20947 h 275595"/>
                <a:gd name="connsiteX4" fmla="*/ 102098 w 1483913"/>
                <a:gd name="connsiteY4" fmla="*/ 28591 h 275595"/>
                <a:gd name="connsiteX5" fmla="*/ 235670 w 1483913"/>
                <a:gd name="connsiteY5" fmla="*/ 66786 h 275595"/>
                <a:gd name="connsiteX6" fmla="*/ 596667 w 1483913"/>
                <a:gd name="connsiteY6" fmla="*/ 116316 h 275595"/>
                <a:gd name="connsiteX7" fmla="*/ 1021482 w 1483913"/>
                <a:gd name="connsiteY7" fmla="*/ 108697 h 275595"/>
                <a:gd name="connsiteX8" fmla="*/ 1244367 w 1483913"/>
                <a:gd name="connsiteY8" fmla="*/ 66786 h 275595"/>
                <a:gd name="connsiteX9" fmla="*/ 1376765 w 1483913"/>
                <a:gd name="connsiteY9" fmla="*/ 30591 h 275595"/>
                <a:gd name="connsiteX10" fmla="*/ 1415818 w 1483913"/>
                <a:gd name="connsiteY10" fmla="*/ 20114 h 275595"/>
                <a:gd name="connsiteX11" fmla="*/ 1475825 w 1483913"/>
                <a:gd name="connsiteY11" fmla="*/ 5826 h 275595"/>
                <a:gd name="connsiteX12" fmla="*/ 1465348 w 1483913"/>
                <a:gd name="connsiteY12" fmla="*/ 81074 h 275595"/>
                <a:gd name="connsiteX13" fmla="*/ 1326283 w 1483913"/>
                <a:gd name="connsiteY13" fmla="*/ 190611 h 275595"/>
                <a:gd name="connsiteX14" fmla="*/ 936710 w 1483913"/>
                <a:gd name="connsiteY14" fmla="*/ 267764 h 275595"/>
                <a:gd name="connsiteX15" fmla="*/ 326158 w 1483913"/>
                <a:gd name="connsiteY15" fmla="*/ 239189 h 275595"/>
                <a:gd name="connsiteX16" fmla="*/ 97558 w 1483913"/>
                <a:gd name="connsiteY16" fmla="*/ 162036 h 275595"/>
                <a:gd name="connsiteX17" fmla="*/ 5165 w 1483913"/>
                <a:gd name="connsiteY17" fmla="*/ 47736 h 275595"/>
                <a:gd name="connsiteX18" fmla="*/ 8023 w 1483913"/>
                <a:gd name="connsiteY18" fmla="*/ 2969 h 275595"/>
                <a:gd name="connsiteX19" fmla="*/ 17488 w 1483913"/>
                <a:gd name="connsiteY19" fmla="*/ 37 h 275595"/>
                <a:gd name="connsiteX0" fmla="*/ 17488 w 1483913"/>
                <a:gd name="connsiteY0" fmla="*/ 37 h 275595"/>
                <a:gd name="connsiteX1" fmla="*/ 48028 w 1483913"/>
                <a:gd name="connsiteY1" fmla="*/ 12494 h 275595"/>
                <a:gd name="connsiteX2" fmla="*/ 65162 w 1483913"/>
                <a:gd name="connsiteY2" fmla="*/ 21061 h 275595"/>
                <a:gd name="connsiteX3" fmla="*/ 84342 w 1483913"/>
                <a:gd name="connsiteY3" fmla="*/ 20947 h 275595"/>
                <a:gd name="connsiteX4" fmla="*/ 235670 w 1483913"/>
                <a:gd name="connsiteY4" fmla="*/ 66786 h 275595"/>
                <a:gd name="connsiteX5" fmla="*/ 596667 w 1483913"/>
                <a:gd name="connsiteY5" fmla="*/ 116316 h 275595"/>
                <a:gd name="connsiteX6" fmla="*/ 1021482 w 1483913"/>
                <a:gd name="connsiteY6" fmla="*/ 108697 h 275595"/>
                <a:gd name="connsiteX7" fmla="*/ 1244367 w 1483913"/>
                <a:gd name="connsiteY7" fmla="*/ 66786 h 275595"/>
                <a:gd name="connsiteX8" fmla="*/ 1376765 w 1483913"/>
                <a:gd name="connsiteY8" fmla="*/ 30591 h 275595"/>
                <a:gd name="connsiteX9" fmla="*/ 1415818 w 1483913"/>
                <a:gd name="connsiteY9" fmla="*/ 20114 h 275595"/>
                <a:gd name="connsiteX10" fmla="*/ 1475825 w 1483913"/>
                <a:gd name="connsiteY10" fmla="*/ 5826 h 275595"/>
                <a:gd name="connsiteX11" fmla="*/ 1465348 w 1483913"/>
                <a:gd name="connsiteY11" fmla="*/ 81074 h 275595"/>
                <a:gd name="connsiteX12" fmla="*/ 1326283 w 1483913"/>
                <a:gd name="connsiteY12" fmla="*/ 190611 h 275595"/>
                <a:gd name="connsiteX13" fmla="*/ 936710 w 1483913"/>
                <a:gd name="connsiteY13" fmla="*/ 267764 h 275595"/>
                <a:gd name="connsiteX14" fmla="*/ 326158 w 1483913"/>
                <a:gd name="connsiteY14" fmla="*/ 239189 h 275595"/>
                <a:gd name="connsiteX15" fmla="*/ 97558 w 1483913"/>
                <a:gd name="connsiteY15" fmla="*/ 162036 h 275595"/>
                <a:gd name="connsiteX16" fmla="*/ 5165 w 1483913"/>
                <a:gd name="connsiteY16" fmla="*/ 47736 h 275595"/>
                <a:gd name="connsiteX17" fmla="*/ 8023 w 1483913"/>
                <a:gd name="connsiteY17" fmla="*/ 2969 h 275595"/>
                <a:gd name="connsiteX18" fmla="*/ 17488 w 1483913"/>
                <a:gd name="connsiteY18" fmla="*/ 37 h 275595"/>
                <a:gd name="connsiteX0" fmla="*/ 17488 w 1483913"/>
                <a:gd name="connsiteY0" fmla="*/ 37 h 275595"/>
                <a:gd name="connsiteX1" fmla="*/ 48028 w 1483913"/>
                <a:gd name="connsiteY1" fmla="*/ 12494 h 275595"/>
                <a:gd name="connsiteX2" fmla="*/ 84342 w 1483913"/>
                <a:gd name="connsiteY2" fmla="*/ 20947 h 275595"/>
                <a:gd name="connsiteX3" fmla="*/ 235670 w 1483913"/>
                <a:gd name="connsiteY3" fmla="*/ 66786 h 275595"/>
                <a:gd name="connsiteX4" fmla="*/ 596667 w 1483913"/>
                <a:gd name="connsiteY4" fmla="*/ 116316 h 275595"/>
                <a:gd name="connsiteX5" fmla="*/ 1021482 w 1483913"/>
                <a:gd name="connsiteY5" fmla="*/ 108697 h 275595"/>
                <a:gd name="connsiteX6" fmla="*/ 1244367 w 1483913"/>
                <a:gd name="connsiteY6" fmla="*/ 66786 h 275595"/>
                <a:gd name="connsiteX7" fmla="*/ 1376765 w 1483913"/>
                <a:gd name="connsiteY7" fmla="*/ 30591 h 275595"/>
                <a:gd name="connsiteX8" fmla="*/ 1415818 w 1483913"/>
                <a:gd name="connsiteY8" fmla="*/ 20114 h 275595"/>
                <a:gd name="connsiteX9" fmla="*/ 1475825 w 1483913"/>
                <a:gd name="connsiteY9" fmla="*/ 5826 h 275595"/>
                <a:gd name="connsiteX10" fmla="*/ 1465348 w 1483913"/>
                <a:gd name="connsiteY10" fmla="*/ 81074 h 275595"/>
                <a:gd name="connsiteX11" fmla="*/ 1326283 w 1483913"/>
                <a:gd name="connsiteY11" fmla="*/ 190611 h 275595"/>
                <a:gd name="connsiteX12" fmla="*/ 936710 w 1483913"/>
                <a:gd name="connsiteY12" fmla="*/ 267764 h 275595"/>
                <a:gd name="connsiteX13" fmla="*/ 326158 w 1483913"/>
                <a:gd name="connsiteY13" fmla="*/ 239189 h 275595"/>
                <a:gd name="connsiteX14" fmla="*/ 97558 w 1483913"/>
                <a:gd name="connsiteY14" fmla="*/ 162036 h 275595"/>
                <a:gd name="connsiteX15" fmla="*/ 5165 w 1483913"/>
                <a:gd name="connsiteY15" fmla="*/ 47736 h 275595"/>
                <a:gd name="connsiteX16" fmla="*/ 8023 w 1483913"/>
                <a:gd name="connsiteY16" fmla="*/ 2969 h 275595"/>
                <a:gd name="connsiteX17" fmla="*/ 17488 w 1483913"/>
                <a:gd name="connsiteY17" fmla="*/ 37 h 275595"/>
                <a:gd name="connsiteX0" fmla="*/ 17488 w 1483913"/>
                <a:gd name="connsiteY0" fmla="*/ 37 h 275595"/>
                <a:gd name="connsiteX1" fmla="*/ 84342 w 1483913"/>
                <a:gd name="connsiteY1" fmla="*/ 20947 h 275595"/>
                <a:gd name="connsiteX2" fmla="*/ 235670 w 1483913"/>
                <a:gd name="connsiteY2" fmla="*/ 66786 h 275595"/>
                <a:gd name="connsiteX3" fmla="*/ 596667 w 1483913"/>
                <a:gd name="connsiteY3" fmla="*/ 116316 h 275595"/>
                <a:gd name="connsiteX4" fmla="*/ 1021482 w 1483913"/>
                <a:gd name="connsiteY4" fmla="*/ 108697 h 275595"/>
                <a:gd name="connsiteX5" fmla="*/ 1244367 w 1483913"/>
                <a:gd name="connsiteY5" fmla="*/ 66786 h 275595"/>
                <a:gd name="connsiteX6" fmla="*/ 1376765 w 1483913"/>
                <a:gd name="connsiteY6" fmla="*/ 30591 h 275595"/>
                <a:gd name="connsiteX7" fmla="*/ 1415818 w 1483913"/>
                <a:gd name="connsiteY7" fmla="*/ 20114 h 275595"/>
                <a:gd name="connsiteX8" fmla="*/ 1475825 w 1483913"/>
                <a:gd name="connsiteY8" fmla="*/ 5826 h 275595"/>
                <a:gd name="connsiteX9" fmla="*/ 1465348 w 1483913"/>
                <a:gd name="connsiteY9" fmla="*/ 81074 h 275595"/>
                <a:gd name="connsiteX10" fmla="*/ 1326283 w 1483913"/>
                <a:gd name="connsiteY10" fmla="*/ 190611 h 275595"/>
                <a:gd name="connsiteX11" fmla="*/ 936710 w 1483913"/>
                <a:gd name="connsiteY11" fmla="*/ 267764 h 275595"/>
                <a:gd name="connsiteX12" fmla="*/ 326158 w 1483913"/>
                <a:gd name="connsiteY12" fmla="*/ 239189 h 275595"/>
                <a:gd name="connsiteX13" fmla="*/ 97558 w 1483913"/>
                <a:gd name="connsiteY13" fmla="*/ 162036 h 275595"/>
                <a:gd name="connsiteX14" fmla="*/ 5165 w 1483913"/>
                <a:gd name="connsiteY14" fmla="*/ 47736 h 275595"/>
                <a:gd name="connsiteX15" fmla="*/ 8023 w 1483913"/>
                <a:gd name="connsiteY15" fmla="*/ 2969 h 275595"/>
                <a:gd name="connsiteX16" fmla="*/ 17488 w 1483913"/>
                <a:gd name="connsiteY16" fmla="*/ 37 h 275595"/>
                <a:gd name="connsiteX0" fmla="*/ 8023 w 1483913"/>
                <a:gd name="connsiteY0" fmla="*/ 2431 h 275057"/>
                <a:gd name="connsiteX1" fmla="*/ 84342 w 1483913"/>
                <a:gd name="connsiteY1" fmla="*/ 20409 h 275057"/>
                <a:gd name="connsiteX2" fmla="*/ 235670 w 1483913"/>
                <a:gd name="connsiteY2" fmla="*/ 66248 h 275057"/>
                <a:gd name="connsiteX3" fmla="*/ 596667 w 1483913"/>
                <a:gd name="connsiteY3" fmla="*/ 115778 h 275057"/>
                <a:gd name="connsiteX4" fmla="*/ 1021482 w 1483913"/>
                <a:gd name="connsiteY4" fmla="*/ 108159 h 275057"/>
                <a:gd name="connsiteX5" fmla="*/ 1244367 w 1483913"/>
                <a:gd name="connsiteY5" fmla="*/ 66248 h 275057"/>
                <a:gd name="connsiteX6" fmla="*/ 1376765 w 1483913"/>
                <a:gd name="connsiteY6" fmla="*/ 30053 h 275057"/>
                <a:gd name="connsiteX7" fmla="*/ 1415818 w 1483913"/>
                <a:gd name="connsiteY7" fmla="*/ 19576 h 275057"/>
                <a:gd name="connsiteX8" fmla="*/ 1475825 w 1483913"/>
                <a:gd name="connsiteY8" fmla="*/ 5288 h 275057"/>
                <a:gd name="connsiteX9" fmla="*/ 1465348 w 1483913"/>
                <a:gd name="connsiteY9" fmla="*/ 80536 h 275057"/>
                <a:gd name="connsiteX10" fmla="*/ 1326283 w 1483913"/>
                <a:gd name="connsiteY10" fmla="*/ 190073 h 275057"/>
                <a:gd name="connsiteX11" fmla="*/ 936710 w 1483913"/>
                <a:gd name="connsiteY11" fmla="*/ 267226 h 275057"/>
                <a:gd name="connsiteX12" fmla="*/ 326158 w 1483913"/>
                <a:gd name="connsiteY12" fmla="*/ 238651 h 275057"/>
                <a:gd name="connsiteX13" fmla="*/ 97558 w 1483913"/>
                <a:gd name="connsiteY13" fmla="*/ 161498 h 275057"/>
                <a:gd name="connsiteX14" fmla="*/ 5165 w 1483913"/>
                <a:gd name="connsiteY14" fmla="*/ 47198 h 275057"/>
                <a:gd name="connsiteX15" fmla="*/ 8023 w 1483913"/>
                <a:gd name="connsiteY15" fmla="*/ 2431 h 275057"/>
                <a:gd name="connsiteX0" fmla="*/ 8023 w 1483913"/>
                <a:gd name="connsiteY0" fmla="*/ 970 h 273596"/>
                <a:gd name="connsiteX1" fmla="*/ 84342 w 1483913"/>
                <a:gd name="connsiteY1" fmla="*/ 18948 h 273596"/>
                <a:gd name="connsiteX2" fmla="*/ 235670 w 1483913"/>
                <a:gd name="connsiteY2" fmla="*/ 64787 h 273596"/>
                <a:gd name="connsiteX3" fmla="*/ 596667 w 1483913"/>
                <a:gd name="connsiteY3" fmla="*/ 114317 h 273596"/>
                <a:gd name="connsiteX4" fmla="*/ 1021482 w 1483913"/>
                <a:gd name="connsiteY4" fmla="*/ 106698 h 273596"/>
                <a:gd name="connsiteX5" fmla="*/ 1244367 w 1483913"/>
                <a:gd name="connsiteY5" fmla="*/ 64787 h 273596"/>
                <a:gd name="connsiteX6" fmla="*/ 1376765 w 1483913"/>
                <a:gd name="connsiteY6" fmla="*/ 28592 h 273596"/>
                <a:gd name="connsiteX7" fmla="*/ 1475825 w 1483913"/>
                <a:gd name="connsiteY7" fmla="*/ 3827 h 273596"/>
                <a:gd name="connsiteX8" fmla="*/ 1465348 w 1483913"/>
                <a:gd name="connsiteY8" fmla="*/ 79075 h 273596"/>
                <a:gd name="connsiteX9" fmla="*/ 1326283 w 1483913"/>
                <a:gd name="connsiteY9" fmla="*/ 188612 h 273596"/>
                <a:gd name="connsiteX10" fmla="*/ 936710 w 1483913"/>
                <a:gd name="connsiteY10" fmla="*/ 265765 h 273596"/>
                <a:gd name="connsiteX11" fmla="*/ 326158 w 1483913"/>
                <a:gd name="connsiteY11" fmla="*/ 237190 h 273596"/>
                <a:gd name="connsiteX12" fmla="*/ 97558 w 1483913"/>
                <a:gd name="connsiteY12" fmla="*/ 160037 h 273596"/>
                <a:gd name="connsiteX13" fmla="*/ 5165 w 1483913"/>
                <a:gd name="connsiteY13" fmla="*/ 45737 h 273596"/>
                <a:gd name="connsiteX14" fmla="*/ 8023 w 1483913"/>
                <a:gd name="connsiteY14" fmla="*/ 970 h 273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83913" h="273596">
                  <a:moveTo>
                    <a:pt x="8023" y="970"/>
                  </a:moveTo>
                  <a:cubicBezTo>
                    <a:pt x="21219" y="-3495"/>
                    <a:pt x="46401" y="8312"/>
                    <a:pt x="84342" y="18948"/>
                  </a:cubicBezTo>
                  <a:lnTo>
                    <a:pt x="235670" y="64787"/>
                  </a:lnTo>
                  <a:cubicBezTo>
                    <a:pt x="354732" y="91457"/>
                    <a:pt x="474747" y="107650"/>
                    <a:pt x="596667" y="114317"/>
                  </a:cubicBezTo>
                  <a:cubicBezTo>
                    <a:pt x="738590" y="120985"/>
                    <a:pt x="879560" y="127652"/>
                    <a:pt x="1021482" y="106698"/>
                  </a:cubicBezTo>
                  <a:cubicBezTo>
                    <a:pt x="1096730" y="95267"/>
                    <a:pt x="1169120" y="76217"/>
                    <a:pt x="1244367" y="64787"/>
                  </a:cubicBezTo>
                  <a:cubicBezTo>
                    <a:pt x="1288182" y="48595"/>
                    <a:pt x="1331997" y="37165"/>
                    <a:pt x="1376765" y="28592"/>
                  </a:cubicBezTo>
                  <a:cubicBezTo>
                    <a:pt x="1415341" y="18432"/>
                    <a:pt x="1461061" y="-4587"/>
                    <a:pt x="1475825" y="3827"/>
                  </a:cubicBezTo>
                  <a:cubicBezTo>
                    <a:pt x="1493923" y="24782"/>
                    <a:pt x="1477730" y="55262"/>
                    <a:pt x="1465348" y="79075"/>
                  </a:cubicBezTo>
                  <a:cubicBezTo>
                    <a:pt x="1435820" y="136225"/>
                    <a:pt x="1383433" y="165752"/>
                    <a:pt x="1326283" y="188612"/>
                  </a:cubicBezTo>
                  <a:cubicBezTo>
                    <a:pt x="1201505" y="239095"/>
                    <a:pt x="1069108" y="255287"/>
                    <a:pt x="936710" y="265765"/>
                  </a:cubicBezTo>
                  <a:cubicBezTo>
                    <a:pt x="731923" y="281005"/>
                    <a:pt x="528088" y="275290"/>
                    <a:pt x="326158" y="237190"/>
                  </a:cubicBezTo>
                  <a:cubicBezTo>
                    <a:pt x="246148" y="221950"/>
                    <a:pt x="168995" y="200995"/>
                    <a:pt x="97558" y="160037"/>
                  </a:cubicBezTo>
                  <a:cubicBezTo>
                    <a:pt x="52790" y="133367"/>
                    <a:pt x="15643" y="99077"/>
                    <a:pt x="5165" y="45737"/>
                  </a:cubicBezTo>
                  <a:cubicBezTo>
                    <a:pt x="2308" y="30497"/>
                    <a:pt x="-6265" y="12400"/>
                    <a:pt x="8023" y="970"/>
                  </a:cubicBezTo>
                  <a:close/>
                </a:path>
              </a:pathLst>
            </a:custGeom>
            <a:solidFill>
              <a:schemeClr val="accent1">
                <a:lumMod val="40000"/>
                <a:lumOff val="60000"/>
              </a:schemeClr>
            </a:solidFill>
            <a:ln w="9525" cap="flat">
              <a:noFill/>
              <a:prstDash val="solid"/>
              <a:miter/>
            </a:ln>
          </p:spPr>
          <p:txBody>
            <a:bodyPr rtlCol="0" anchor="ctr"/>
            <a:lstStyle/>
            <a:p>
              <a:endParaRPr lang="en-US"/>
            </a:p>
          </p:txBody>
        </p:sp>
        <p:sp>
          <p:nvSpPr>
            <p:cNvPr id="1049035" name="Freeform: Shape 12"/>
            <p:cNvSpPr/>
            <p:nvPr/>
          </p:nvSpPr>
          <p:spPr>
            <a:xfrm>
              <a:off x="5157059" y="2241254"/>
              <a:ext cx="1343025" cy="209550"/>
            </a:xfrm>
            <a:custGeom>
              <a:avLst/>
              <a:gdLst>
                <a:gd name="connsiteX0" fmla="*/ 1352326 w 1343025"/>
                <a:gd name="connsiteY0" fmla="*/ 0 h 209550"/>
                <a:gd name="connsiteX1" fmla="*/ 1289461 w 1343025"/>
                <a:gd name="connsiteY1" fmla="*/ 100013 h 209550"/>
                <a:gd name="connsiteX2" fmla="*/ 1042763 w 1343025"/>
                <a:gd name="connsiteY2" fmla="*/ 179070 h 209550"/>
                <a:gd name="connsiteX3" fmla="*/ 617948 w 1343025"/>
                <a:gd name="connsiteY3" fmla="*/ 208598 h 209550"/>
                <a:gd name="connsiteX4" fmla="*/ 181703 w 1343025"/>
                <a:gd name="connsiteY4" fmla="*/ 152400 h 209550"/>
                <a:gd name="connsiteX5" fmla="*/ 44543 w 1343025"/>
                <a:gd name="connsiteY5" fmla="*/ 89535 h 209550"/>
                <a:gd name="connsiteX6" fmla="*/ 728 w 1343025"/>
                <a:gd name="connsiteY6" fmla="*/ 952 h 209550"/>
                <a:gd name="connsiteX7" fmla="*/ 38828 w 1343025"/>
                <a:gd name="connsiteY7" fmla="*/ 8573 h 209550"/>
                <a:gd name="connsiteX8" fmla="*/ 240758 w 1343025"/>
                <a:gd name="connsiteY8" fmla="*/ 109538 h 209550"/>
                <a:gd name="connsiteX9" fmla="*/ 509363 w 1343025"/>
                <a:gd name="connsiteY9" fmla="*/ 145733 h 209550"/>
                <a:gd name="connsiteX10" fmla="*/ 965611 w 1343025"/>
                <a:gd name="connsiteY10" fmla="*/ 132398 h 209550"/>
                <a:gd name="connsiteX11" fmla="*/ 1313273 w 1343025"/>
                <a:gd name="connsiteY11" fmla="*/ 10477 h 209550"/>
                <a:gd name="connsiteX12" fmla="*/ 1352326 w 1343025"/>
                <a:gd name="connsiteY12" fmla="*/ 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3025" h="209550">
                  <a:moveTo>
                    <a:pt x="1352326" y="0"/>
                  </a:moveTo>
                  <a:cubicBezTo>
                    <a:pt x="1350421" y="44767"/>
                    <a:pt x="1326608" y="76200"/>
                    <a:pt x="1289461" y="100013"/>
                  </a:cubicBezTo>
                  <a:cubicBezTo>
                    <a:pt x="1214213" y="147638"/>
                    <a:pt x="1128488" y="164783"/>
                    <a:pt x="1042763" y="179070"/>
                  </a:cubicBezTo>
                  <a:cubicBezTo>
                    <a:pt x="901793" y="200977"/>
                    <a:pt x="759871" y="214313"/>
                    <a:pt x="617948" y="208598"/>
                  </a:cubicBezTo>
                  <a:cubicBezTo>
                    <a:pt x="471263" y="201930"/>
                    <a:pt x="324578" y="192405"/>
                    <a:pt x="181703" y="152400"/>
                  </a:cubicBezTo>
                  <a:cubicBezTo>
                    <a:pt x="133126" y="138113"/>
                    <a:pt x="85501" y="120967"/>
                    <a:pt x="44543" y="89535"/>
                  </a:cubicBezTo>
                  <a:cubicBezTo>
                    <a:pt x="15016" y="67627"/>
                    <a:pt x="-4034" y="40005"/>
                    <a:pt x="728" y="952"/>
                  </a:cubicBezTo>
                  <a:cubicBezTo>
                    <a:pt x="14063" y="1905"/>
                    <a:pt x="28351" y="-2858"/>
                    <a:pt x="38828" y="8573"/>
                  </a:cubicBezTo>
                  <a:cubicBezTo>
                    <a:pt x="97883" y="58102"/>
                    <a:pt x="166463" y="89535"/>
                    <a:pt x="240758" y="109538"/>
                  </a:cubicBezTo>
                  <a:cubicBezTo>
                    <a:pt x="328388" y="133350"/>
                    <a:pt x="418876" y="142875"/>
                    <a:pt x="509363" y="145733"/>
                  </a:cubicBezTo>
                  <a:cubicBezTo>
                    <a:pt x="661763" y="150495"/>
                    <a:pt x="813211" y="152400"/>
                    <a:pt x="965611" y="132398"/>
                  </a:cubicBezTo>
                  <a:cubicBezTo>
                    <a:pt x="1090388" y="115252"/>
                    <a:pt x="1205641" y="74295"/>
                    <a:pt x="1313273" y="10477"/>
                  </a:cubicBezTo>
                  <a:cubicBezTo>
                    <a:pt x="1326608" y="7620"/>
                    <a:pt x="1339943" y="3810"/>
                    <a:pt x="1352326" y="0"/>
                  </a:cubicBezTo>
                  <a:close/>
                </a:path>
              </a:pathLst>
            </a:custGeom>
            <a:solidFill>
              <a:schemeClr val="accent1">
                <a:lumMod val="50000"/>
              </a:schemeClr>
            </a:solidFill>
            <a:ln w="9525" cap="flat">
              <a:noFill/>
              <a:prstDash val="solid"/>
              <a:miter/>
            </a:ln>
          </p:spPr>
          <p:txBody>
            <a:bodyPr rtlCol="0" anchor="ctr"/>
            <a:lstStyle/>
            <a:p>
              <a:endParaRPr lang="en-US" dirty="0"/>
            </a:p>
          </p:txBody>
        </p:sp>
        <p:sp>
          <p:nvSpPr>
            <p:cNvPr id="1049036" name="Freeform: Shape 13"/>
            <p:cNvSpPr/>
            <p:nvPr/>
          </p:nvSpPr>
          <p:spPr>
            <a:xfrm>
              <a:off x="4624786" y="2779870"/>
              <a:ext cx="2457639" cy="3050139"/>
            </a:xfrm>
            <a:custGeom>
              <a:avLst/>
              <a:gdLst>
                <a:gd name="connsiteX0" fmla="*/ 148191 w 2485469"/>
                <a:gd name="connsiteY0" fmla="*/ 1538785 h 3034864"/>
                <a:gd name="connsiteX1" fmla="*/ 213913 w 2485469"/>
                <a:gd name="connsiteY1" fmla="*/ 1628320 h 3034864"/>
                <a:gd name="connsiteX2" fmla="*/ 232320 w 2485469"/>
                <a:gd name="connsiteY2" fmla="*/ 1634418 h 3034864"/>
                <a:gd name="connsiteX3" fmla="*/ 230806 w 2485469"/>
                <a:gd name="connsiteY3" fmla="*/ 1548041 h 3034864"/>
                <a:gd name="connsiteX4" fmla="*/ 618310 w 2485469"/>
                <a:gd name="connsiteY4" fmla="*/ 736079 h 3034864"/>
                <a:gd name="connsiteX5" fmla="*/ 626638 w 2485469"/>
                <a:gd name="connsiteY5" fmla="*/ 745978 h 3034864"/>
                <a:gd name="connsiteX6" fmla="*/ 630860 w 2485469"/>
                <a:gd name="connsiteY6" fmla="*/ 743236 h 3034864"/>
                <a:gd name="connsiteX7" fmla="*/ 987136 w 2485469"/>
                <a:gd name="connsiteY7" fmla="*/ 695020 h 3034864"/>
                <a:gd name="connsiteX8" fmla="*/ 979196 w 2485469"/>
                <a:gd name="connsiteY8" fmla="*/ 701232 h 3034864"/>
                <a:gd name="connsiteX9" fmla="*/ 993969 w 2485469"/>
                <a:gd name="connsiteY9" fmla="*/ 723414 h 3034864"/>
                <a:gd name="connsiteX10" fmla="*/ 1026297 w 2485469"/>
                <a:gd name="connsiteY10" fmla="*/ 699000 h 3034864"/>
                <a:gd name="connsiteX11" fmla="*/ 1014446 w 2485469"/>
                <a:gd name="connsiteY11" fmla="*/ 700853 h 3034864"/>
                <a:gd name="connsiteX12" fmla="*/ 1597304 w 2485469"/>
                <a:gd name="connsiteY12" fmla="*/ 629087 h 3034864"/>
                <a:gd name="connsiteX13" fmla="*/ 1621233 w 2485469"/>
                <a:gd name="connsiteY13" fmla="*/ 657962 h 3034864"/>
                <a:gd name="connsiteX14" fmla="*/ 1648379 w 2485469"/>
                <a:gd name="connsiteY14" fmla="*/ 703920 h 3034864"/>
                <a:gd name="connsiteX15" fmla="*/ 1649915 w 2485469"/>
                <a:gd name="connsiteY15" fmla="*/ 708616 h 3034864"/>
                <a:gd name="connsiteX16" fmla="*/ 1657811 w 2485469"/>
                <a:gd name="connsiteY16" fmla="*/ 709964 h 3034864"/>
                <a:gd name="connsiteX17" fmla="*/ 1746426 w 2485469"/>
                <a:gd name="connsiteY17" fmla="*/ 697210 h 3034864"/>
                <a:gd name="connsiteX18" fmla="*/ 1781679 w 2485469"/>
                <a:gd name="connsiteY18" fmla="*/ 718904 h 3034864"/>
                <a:gd name="connsiteX19" fmla="*/ 1798544 w 2485469"/>
                <a:gd name="connsiteY19" fmla="*/ 766050 h 3034864"/>
                <a:gd name="connsiteX20" fmla="*/ 1800747 w 2485469"/>
                <a:gd name="connsiteY20" fmla="*/ 769305 h 3034864"/>
                <a:gd name="connsiteX21" fmla="*/ 1798873 w 2485469"/>
                <a:gd name="connsiteY21" fmla="*/ 757735 h 3034864"/>
                <a:gd name="connsiteX22" fmla="*/ 1811256 w 2485469"/>
                <a:gd name="connsiteY22" fmla="*/ 723445 h 3034864"/>
                <a:gd name="connsiteX23" fmla="*/ 1813112 w 2485469"/>
                <a:gd name="connsiteY23" fmla="*/ 722693 h 3034864"/>
                <a:gd name="connsiteX24" fmla="*/ 1800549 w 2485469"/>
                <a:gd name="connsiteY24" fmla="*/ 693933 h 3034864"/>
                <a:gd name="connsiteX25" fmla="*/ 1800366 w 2485469"/>
                <a:gd name="connsiteY25" fmla="*/ 677817 h 3034864"/>
                <a:gd name="connsiteX26" fmla="*/ 1805830 w 2485469"/>
                <a:gd name="connsiteY26" fmla="*/ 666304 h 3034864"/>
                <a:gd name="connsiteX27" fmla="*/ 1789989 w 2485469"/>
                <a:gd name="connsiteY27" fmla="*/ 666474 h 3034864"/>
                <a:gd name="connsiteX28" fmla="*/ 1729341 w 2485469"/>
                <a:gd name="connsiteY28" fmla="*/ 653913 h 3034864"/>
                <a:gd name="connsiteX29" fmla="*/ 1717416 w 2485469"/>
                <a:gd name="connsiteY29" fmla="*/ 649593 h 3034864"/>
                <a:gd name="connsiteX30" fmla="*/ 1629323 w 2485469"/>
                <a:gd name="connsiteY30" fmla="*/ 641194 h 3034864"/>
                <a:gd name="connsiteX31" fmla="*/ 1053415 w 2485469"/>
                <a:gd name="connsiteY31" fmla="*/ 435761 h 3034864"/>
                <a:gd name="connsiteX32" fmla="*/ 1048664 w 2485469"/>
                <a:gd name="connsiteY32" fmla="*/ 439388 h 3034864"/>
                <a:gd name="connsiteX33" fmla="*/ 1051298 w 2485469"/>
                <a:gd name="connsiteY33" fmla="*/ 441734 h 3034864"/>
                <a:gd name="connsiteX34" fmla="*/ 1062145 w 2485469"/>
                <a:gd name="connsiteY34" fmla="*/ 468513 h 3034864"/>
                <a:gd name="connsiteX35" fmla="*/ 1068749 w 2485469"/>
                <a:gd name="connsiteY35" fmla="*/ 507803 h 3034864"/>
                <a:gd name="connsiteX36" fmla="*/ 1078698 w 2485469"/>
                <a:gd name="connsiteY36" fmla="*/ 499386 h 3034864"/>
                <a:gd name="connsiteX37" fmla="*/ 1068133 w 2485469"/>
                <a:gd name="connsiteY37" fmla="*/ 468174 h 3034864"/>
                <a:gd name="connsiteX38" fmla="*/ 1514076 w 2485469"/>
                <a:gd name="connsiteY38" fmla="*/ 290058 h 3034864"/>
                <a:gd name="connsiteX39" fmla="*/ 1477881 w 2485469"/>
                <a:gd name="connsiteY39" fmla="*/ 381498 h 3034864"/>
                <a:gd name="connsiteX40" fmla="*/ 1408349 w 2485469"/>
                <a:gd name="connsiteY40" fmla="*/ 440553 h 3034864"/>
                <a:gd name="connsiteX41" fmla="*/ 1241661 w 2485469"/>
                <a:gd name="connsiteY41" fmla="*/ 418645 h 3034864"/>
                <a:gd name="connsiteX42" fmla="*/ 1181654 w 2485469"/>
                <a:gd name="connsiteY42" fmla="*/ 330063 h 3034864"/>
                <a:gd name="connsiteX43" fmla="*/ 1514076 w 2485469"/>
                <a:gd name="connsiteY43" fmla="*/ 290058 h 3034864"/>
                <a:gd name="connsiteX44" fmla="*/ 1847451 w 2485469"/>
                <a:gd name="connsiteY44" fmla="*/ 212905 h 3034864"/>
                <a:gd name="connsiteX45" fmla="*/ 1856023 w 2485469"/>
                <a:gd name="connsiteY45" fmla="*/ 216715 h 3034864"/>
                <a:gd name="connsiteX46" fmla="*/ 2049381 w 2485469"/>
                <a:gd name="connsiteY46" fmla="*/ 252910 h 3034864"/>
                <a:gd name="connsiteX47" fmla="*/ 2228451 w 2485469"/>
                <a:gd name="connsiteY47" fmla="*/ 229098 h 3034864"/>
                <a:gd name="connsiteX48" fmla="*/ 2383708 w 2485469"/>
                <a:gd name="connsiteY48" fmla="*/ 358638 h 3034864"/>
                <a:gd name="connsiteX49" fmla="*/ 2397996 w 2485469"/>
                <a:gd name="connsiteY49" fmla="*/ 375783 h 3034864"/>
                <a:gd name="connsiteX50" fmla="*/ 2361801 w 2485469"/>
                <a:gd name="connsiteY50" fmla="*/ 550090 h 3034864"/>
                <a:gd name="connsiteX51" fmla="*/ 2333405 w 2485469"/>
                <a:gd name="connsiteY51" fmla="*/ 633137 h 3034864"/>
                <a:gd name="connsiteX52" fmla="*/ 2337475 w 2485469"/>
                <a:gd name="connsiteY52" fmla="*/ 645113 h 3034864"/>
                <a:gd name="connsiteX53" fmla="*/ 2388241 w 2485469"/>
                <a:gd name="connsiteY53" fmla="*/ 599333 h 3034864"/>
                <a:gd name="connsiteX54" fmla="*/ 2386334 w 2485469"/>
                <a:gd name="connsiteY54" fmla="*/ 762354 h 3034864"/>
                <a:gd name="connsiteX55" fmla="*/ 2395002 w 2485469"/>
                <a:gd name="connsiteY55" fmla="*/ 764101 h 3034864"/>
                <a:gd name="connsiteX56" fmla="*/ 2437035 w 2485469"/>
                <a:gd name="connsiteY56" fmla="*/ 805683 h 3034864"/>
                <a:gd name="connsiteX57" fmla="*/ 2401782 w 2485469"/>
                <a:gd name="connsiteY57" fmla="*/ 882517 h 3034864"/>
                <a:gd name="connsiteX58" fmla="*/ 2384783 w 2485469"/>
                <a:gd name="connsiteY58" fmla="*/ 894889 h 3034864"/>
                <a:gd name="connsiteX59" fmla="*/ 2382794 w 2485469"/>
                <a:gd name="connsiteY59" fmla="*/ 1064889 h 3034864"/>
                <a:gd name="connsiteX60" fmla="*/ 2409437 w 2485469"/>
                <a:gd name="connsiteY60" fmla="*/ 1082061 h 3034864"/>
                <a:gd name="connsiteX61" fmla="*/ 2484944 w 2485469"/>
                <a:gd name="connsiteY61" fmla="*/ 1230533 h 3034864"/>
                <a:gd name="connsiteX62" fmla="*/ 2403590 w 2485469"/>
                <a:gd name="connsiteY62" fmla="*/ 1397761 h 3034864"/>
                <a:gd name="connsiteX63" fmla="*/ 2376917 w 2485469"/>
                <a:gd name="connsiteY63" fmla="*/ 1408895 h 3034864"/>
                <a:gd name="connsiteX64" fmla="*/ 2374596 w 2485469"/>
                <a:gd name="connsiteY64" fmla="*/ 1541333 h 3034864"/>
                <a:gd name="connsiteX65" fmla="*/ 2379522 w 2485469"/>
                <a:gd name="connsiteY65" fmla="*/ 1546234 h 3034864"/>
                <a:gd name="connsiteX66" fmla="*/ 2423477 w 2485469"/>
                <a:gd name="connsiteY66" fmla="*/ 1599340 h 3034864"/>
                <a:gd name="connsiteX67" fmla="*/ 2441555 w 2485469"/>
                <a:gd name="connsiteY67" fmla="*/ 1618323 h 3034864"/>
                <a:gd name="connsiteX68" fmla="*/ 2421669 w 2485469"/>
                <a:gd name="connsiteY68" fmla="*/ 1799110 h 3034864"/>
                <a:gd name="connsiteX69" fmla="*/ 2369065 w 2485469"/>
                <a:gd name="connsiteY69" fmla="*/ 1856879 h 3034864"/>
                <a:gd name="connsiteX70" fmla="*/ 2367217 w 2485469"/>
                <a:gd name="connsiteY70" fmla="*/ 1962351 h 3034864"/>
                <a:gd name="connsiteX71" fmla="*/ 2389522 w 2485469"/>
                <a:gd name="connsiteY71" fmla="*/ 1985590 h 3034864"/>
                <a:gd name="connsiteX72" fmla="*/ 2463250 w 2485469"/>
                <a:gd name="connsiteY72" fmla="*/ 2140799 h 3034864"/>
                <a:gd name="connsiteX73" fmla="*/ 2452403 w 2485469"/>
                <a:gd name="connsiteY73" fmla="*/ 2223962 h 3034864"/>
                <a:gd name="connsiteX74" fmla="*/ 2375907 w 2485469"/>
                <a:gd name="connsiteY74" fmla="*/ 2310062 h 3034864"/>
                <a:gd name="connsiteX75" fmla="*/ 2362308 w 2485469"/>
                <a:gd name="connsiteY75" fmla="*/ 2316453 h 3034864"/>
                <a:gd name="connsiteX76" fmla="*/ 2359724 w 2485469"/>
                <a:gd name="connsiteY76" fmla="*/ 2537317 h 3034864"/>
                <a:gd name="connsiteX77" fmla="*/ 2371838 w 2485469"/>
                <a:gd name="connsiteY77" fmla="*/ 2605312 h 3034864"/>
                <a:gd name="connsiteX78" fmla="*/ 2356584 w 2485469"/>
                <a:gd name="connsiteY78" fmla="*/ 2675028 h 3034864"/>
                <a:gd name="connsiteX79" fmla="*/ 2096250 w 2485469"/>
                <a:gd name="connsiteY79" fmla="*/ 2850393 h 3034864"/>
                <a:gd name="connsiteX80" fmla="*/ 2038172 w 2485469"/>
                <a:gd name="connsiteY80" fmla="*/ 2851297 h 3034864"/>
                <a:gd name="connsiteX81" fmla="*/ 2037931 w 2485469"/>
                <a:gd name="connsiteY81" fmla="*/ 2851231 h 3034864"/>
                <a:gd name="connsiteX82" fmla="*/ 2037924 w 2485469"/>
                <a:gd name="connsiteY82" fmla="*/ 2856141 h 3034864"/>
                <a:gd name="connsiteX83" fmla="*/ 1918455 w 2485469"/>
                <a:gd name="connsiteY83" fmla="*/ 2879376 h 3034864"/>
                <a:gd name="connsiteX84" fmla="*/ 1896367 w 2485469"/>
                <a:gd name="connsiteY84" fmla="*/ 2913654 h 3034864"/>
                <a:gd name="connsiteX85" fmla="*/ 1866648 w 2485469"/>
                <a:gd name="connsiteY85" fmla="*/ 2938979 h 3034864"/>
                <a:gd name="connsiteX86" fmla="*/ 1679406 w 2485469"/>
                <a:gd name="connsiteY86" fmla="*/ 2944528 h 3034864"/>
                <a:gd name="connsiteX87" fmla="*/ 1625627 w 2485469"/>
                <a:gd name="connsiteY87" fmla="*/ 2923574 h 3034864"/>
                <a:gd name="connsiteX88" fmla="*/ 1564582 w 2485469"/>
                <a:gd name="connsiteY88" fmla="*/ 2927047 h 3034864"/>
                <a:gd name="connsiteX89" fmla="*/ 1541892 w 2485469"/>
                <a:gd name="connsiteY89" fmla="*/ 2964559 h 3034864"/>
                <a:gd name="connsiteX90" fmla="*/ 1382631 w 2485469"/>
                <a:gd name="connsiteY90" fmla="*/ 3034210 h 3034864"/>
                <a:gd name="connsiteX91" fmla="*/ 1266919 w 2485469"/>
                <a:gd name="connsiteY91" fmla="*/ 3026961 h 3034864"/>
                <a:gd name="connsiteX92" fmla="*/ 1257170 w 2485469"/>
                <a:gd name="connsiteY92" fmla="*/ 3024119 h 3034864"/>
                <a:gd name="connsiteX93" fmla="*/ 1173329 w 2485469"/>
                <a:gd name="connsiteY93" fmla="*/ 3029371 h 3034864"/>
                <a:gd name="connsiteX94" fmla="*/ 1022187 w 2485469"/>
                <a:gd name="connsiteY94" fmla="*/ 2963271 h 3034864"/>
                <a:gd name="connsiteX95" fmla="*/ 1000930 w 2485469"/>
                <a:gd name="connsiteY95" fmla="*/ 2928127 h 3034864"/>
                <a:gd name="connsiteX96" fmla="*/ 906034 w 2485469"/>
                <a:gd name="connsiteY96" fmla="*/ 2922729 h 3034864"/>
                <a:gd name="connsiteX97" fmla="*/ 849366 w 2485469"/>
                <a:gd name="connsiteY97" fmla="*/ 2944809 h 3034864"/>
                <a:gd name="connsiteX98" fmla="*/ 652065 w 2485469"/>
                <a:gd name="connsiteY98" fmla="*/ 2938961 h 3034864"/>
                <a:gd name="connsiteX99" fmla="*/ 620750 w 2485469"/>
                <a:gd name="connsiteY99" fmla="*/ 2912276 h 3034864"/>
                <a:gd name="connsiteX100" fmla="*/ 597475 w 2485469"/>
                <a:gd name="connsiteY100" fmla="*/ 2876156 h 3034864"/>
                <a:gd name="connsiteX101" fmla="*/ 471588 w 2485469"/>
                <a:gd name="connsiteY101" fmla="*/ 2851673 h 3034864"/>
                <a:gd name="connsiteX102" fmla="*/ 471581 w 2485469"/>
                <a:gd name="connsiteY102" fmla="*/ 2846500 h 3034864"/>
                <a:gd name="connsiteX103" fmla="*/ 471327 w 2485469"/>
                <a:gd name="connsiteY103" fmla="*/ 2846569 h 3034864"/>
                <a:gd name="connsiteX104" fmla="*/ 410129 w 2485469"/>
                <a:gd name="connsiteY104" fmla="*/ 2845616 h 3034864"/>
                <a:gd name="connsiteX105" fmla="*/ 135809 w 2485469"/>
                <a:gd name="connsiteY105" fmla="*/ 2660831 h 3034864"/>
                <a:gd name="connsiteX106" fmla="*/ 132951 w 2485469"/>
                <a:gd name="connsiteY106" fmla="*/ 2513193 h 3034864"/>
                <a:gd name="connsiteX107" fmla="*/ 216444 w 2485469"/>
                <a:gd name="connsiteY107" fmla="*/ 2421999 h 3034864"/>
                <a:gd name="connsiteX108" fmla="*/ 244242 w 2485469"/>
                <a:gd name="connsiteY108" fmla="*/ 2403147 h 3034864"/>
                <a:gd name="connsiteX109" fmla="*/ 243150 w 2485469"/>
                <a:gd name="connsiteY109" fmla="*/ 2309836 h 3034864"/>
                <a:gd name="connsiteX110" fmla="*/ 231058 w 2485469"/>
                <a:gd name="connsiteY110" fmla="*/ 2311262 h 3034864"/>
                <a:gd name="connsiteX111" fmla="*/ 34843 w 2485469"/>
                <a:gd name="connsiteY111" fmla="*/ 2185532 h 3034864"/>
                <a:gd name="connsiteX112" fmla="*/ 23413 w 2485469"/>
                <a:gd name="connsiteY112" fmla="*/ 2097902 h 3034864"/>
                <a:gd name="connsiteX113" fmla="*/ 143428 w 2485469"/>
                <a:gd name="connsiteY113" fmla="*/ 1890257 h 3034864"/>
                <a:gd name="connsiteX114" fmla="*/ 205341 w 2485469"/>
                <a:gd name="connsiteY114" fmla="*/ 1848347 h 3034864"/>
                <a:gd name="connsiteX115" fmla="*/ 67228 w 2485469"/>
                <a:gd name="connsiteY115" fmla="*/ 1737857 h 3034864"/>
                <a:gd name="connsiteX116" fmla="*/ 46273 w 2485469"/>
                <a:gd name="connsiteY116" fmla="*/ 1547357 h 3034864"/>
                <a:gd name="connsiteX117" fmla="*/ 65323 w 2485469"/>
                <a:gd name="connsiteY117" fmla="*/ 1527355 h 3034864"/>
                <a:gd name="connsiteX118" fmla="*/ 155811 w 2485469"/>
                <a:gd name="connsiteY118" fmla="*/ 1414007 h 3034864"/>
                <a:gd name="connsiteX119" fmla="*/ 199626 w 2485469"/>
                <a:gd name="connsiteY119" fmla="*/ 1402577 h 3034864"/>
                <a:gd name="connsiteX120" fmla="*/ 228289 w 2485469"/>
                <a:gd name="connsiteY120" fmla="*/ 1404460 h 3034864"/>
                <a:gd name="connsiteX121" fmla="*/ 227445 w 2485469"/>
                <a:gd name="connsiteY121" fmla="*/ 1356299 h 3034864"/>
                <a:gd name="connsiteX122" fmla="*/ 177733 w 2485469"/>
                <a:gd name="connsiteY122" fmla="*/ 1353122 h 3034864"/>
                <a:gd name="connsiteX123" fmla="*/ 86278 w 2485469"/>
                <a:gd name="connsiteY123" fmla="*/ 1314947 h 3034864"/>
                <a:gd name="connsiteX124" fmla="*/ 553 w 2485469"/>
                <a:gd name="connsiteY124" fmla="*/ 1138735 h 3034864"/>
                <a:gd name="connsiteX125" fmla="*/ 132951 w 2485469"/>
                <a:gd name="connsiteY125" fmla="*/ 948235 h 3034864"/>
                <a:gd name="connsiteX126" fmla="*/ 146896 w 2485469"/>
                <a:gd name="connsiteY126" fmla="*/ 942044 h 3034864"/>
                <a:gd name="connsiteX127" fmla="*/ 185338 w 2485469"/>
                <a:gd name="connsiteY127" fmla="*/ 954902 h 3034864"/>
                <a:gd name="connsiteX128" fmla="*/ 221911 w 2485469"/>
                <a:gd name="connsiteY128" fmla="*/ 968439 h 3034864"/>
                <a:gd name="connsiteX129" fmla="*/ 220594 w 2485469"/>
                <a:gd name="connsiteY129" fmla="*/ 855886 h 3034864"/>
                <a:gd name="connsiteX130" fmla="*/ 170515 w 2485469"/>
                <a:gd name="connsiteY130" fmla="*/ 831941 h 3034864"/>
                <a:gd name="connsiteX131" fmla="*/ 88183 w 2485469"/>
                <a:gd name="connsiteY131" fmla="*/ 772023 h 3034864"/>
                <a:gd name="connsiteX132" fmla="*/ 51036 w 2485469"/>
                <a:gd name="connsiteY132" fmla="*/ 691061 h 3034864"/>
                <a:gd name="connsiteX133" fmla="*/ 156764 w 2485469"/>
                <a:gd name="connsiteY133" fmla="*/ 634863 h 3034864"/>
                <a:gd name="connsiteX134" fmla="*/ 187244 w 2485469"/>
                <a:gd name="connsiteY134" fmla="*/ 616766 h 3034864"/>
                <a:gd name="connsiteX135" fmla="*/ 208199 w 2485469"/>
                <a:gd name="connsiteY135" fmla="*/ 461508 h 3034864"/>
                <a:gd name="connsiteX136" fmla="*/ 212961 w 2485469"/>
                <a:gd name="connsiteY136" fmla="*/ 443411 h 3034864"/>
                <a:gd name="connsiteX137" fmla="*/ 251622 w 2485469"/>
                <a:gd name="connsiteY137" fmla="*/ 439522 h 3034864"/>
                <a:gd name="connsiteX138" fmla="*/ 280011 w 2485469"/>
                <a:gd name="connsiteY138" fmla="*/ 408740 h 3034864"/>
                <a:gd name="connsiteX139" fmla="*/ 370631 w 2485469"/>
                <a:gd name="connsiteY139" fmla="*/ 367272 h 3034864"/>
                <a:gd name="connsiteX140" fmla="*/ 540572 w 2485469"/>
                <a:gd name="connsiteY140" fmla="*/ 389870 h 3034864"/>
                <a:gd name="connsiteX141" fmla="*/ 724072 w 2485469"/>
                <a:gd name="connsiteY141" fmla="*/ 355520 h 3034864"/>
                <a:gd name="connsiteX142" fmla="*/ 732207 w 2485469"/>
                <a:gd name="connsiteY142" fmla="*/ 351905 h 3034864"/>
                <a:gd name="connsiteX143" fmla="*/ 749382 w 2485469"/>
                <a:gd name="connsiteY143" fmla="*/ 352809 h 3034864"/>
                <a:gd name="connsiteX144" fmla="*/ 833448 w 2485469"/>
                <a:gd name="connsiteY144" fmla="*/ 386254 h 3034864"/>
                <a:gd name="connsiteX145" fmla="*/ 881639 w 2485469"/>
                <a:gd name="connsiteY145" fmla="*/ 398895 h 3034864"/>
                <a:gd name="connsiteX146" fmla="*/ 906584 w 2485469"/>
                <a:gd name="connsiteY146" fmla="*/ 401445 h 3034864"/>
                <a:gd name="connsiteX147" fmla="*/ 923526 w 2485469"/>
                <a:gd name="connsiteY147" fmla="*/ 395666 h 3034864"/>
                <a:gd name="connsiteX148" fmla="*/ 1041636 w 2485469"/>
                <a:gd name="connsiteY148" fmla="*/ 363400 h 3034864"/>
                <a:gd name="connsiteX149" fmla="*/ 1102180 w 2485469"/>
                <a:gd name="connsiteY149" fmla="*/ 347862 h 3034864"/>
                <a:gd name="connsiteX150" fmla="*/ 1123551 w 2485469"/>
                <a:gd name="connsiteY150" fmla="*/ 348160 h 3034864"/>
                <a:gd name="connsiteX151" fmla="*/ 1065363 w 2485469"/>
                <a:gd name="connsiteY151" fmla="*/ 425354 h 3034864"/>
                <a:gd name="connsiteX152" fmla="*/ 1128894 w 2485469"/>
                <a:gd name="connsiteY152" fmla="*/ 426226 h 3034864"/>
                <a:gd name="connsiteX153" fmla="*/ 1364059 w 2485469"/>
                <a:gd name="connsiteY153" fmla="*/ 463090 h 3034864"/>
                <a:gd name="connsiteX154" fmla="*/ 1355585 w 2485469"/>
                <a:gd name="connsiteY154" fmla="*/ 518343 h 3034864"/>
                <a:gd name="connsiteX155" fmla="*/ 1354658 w 2485469"/>
                <a:gd name="connsiteY155" fmla="*/ 519098 h 3034864"/>
                <a:gd name="connsiteX156" fmla="*/ 1384194 w 2485469"/>
                <a:gd name="connsiteY156" fmla="*/ 526858 h 3034864"/>
                <a:gd name="connsiteX157" fmla="*/ 1456093 w 2485469"/>
                <a:gd name="connsiteY157" fmla="*/ 543304 h 3034864"/>
                <a:gd name="connsiteX158" fmla="*/ 1470876 w 2485469"/>
                <a:gd name="connsiteY158" fmla="*/ 548818 h 3034864"/>
                <a:gd name="connsiteX159" fmla="*/ 1419200 w 2485469"/>
                <a:gd name="connsiteY159" fmla="*/ 480264 h 3034864"/>
                <a:gd name="connsiteX160" fmla="*/ 1439482 w 2485469"/>
                <a:gd name="connsiteY160" fmla="*/ 479981 h 3034864"/>
                <a:gd name="connsiteX161" fmla="*/ 1496939 w 2485469"/>
                <a:gd name="connsiteY161" fmla="*/ 494727 h 3034864"/>
                <a:gd name="connsiteX162" fmla="*/ 1519897 w 2485469"/>
                <a:gd name="connsiteY162" fmla="*/ 499691 h 3034864"/>
                <a:gd name="connsiteX163" fmla="*/ 1506888 w 2485469"/>
                <a:gd name="connsiteY163" fmla="*/ 474813 h 3034864"/>
                <a:gd name="connsiteX164" fmla="*/ 1499788 w 2485469"/>
                <a:gd name="connsiteY164" fmla="*/ 335778 h 3034864"/>
                <a:gd name="connsiteX165" fmla="*/ 1534078 w 2485469"/>
                <a:gd name="connsiteY165" fmla="*/ 287200 h 3034864"/>
                <a:gd name="connsiteX166" fmla="*/ 1740771 w 2485469"/>
                <a:gd name="connsiteY166" fmla="*/ 249100 h 3034864"/>
                <a:gd name="connsiteX167" fmla="*/ 1829353 w 2485469"/>
                <a:gd name="connsiteY167" fmla="*/ 213858 h 3034864"/>
                <a:gd name="connsiteX168" fmla="*/ 1847451 w 2485469"/>
                <a:gd name="connsiteY168" fmla="*/ 212905 h 3034864"/>
                <a:gd name="connsiteX169" fmla="*/ 1237508 w 2485469"/>
                <a:gd name="connsiteY169" fmla="*/ 150778 h 3034864"/>
                <a:gd name="connsiteX170" fmla="*/ 1383042 w 2485469"/>
                <a:gd name="connsiteY170" fmla="*/ 207274 h 3034864"/>
                <a:gd name="connsiteX171" fmla="*/ 1353212 w 2485469"/>
                <a:gd name="connsiteY171" fmla="*/ 220833 h 3034864"/>
                <a:gd name="connsiteX172" fmla="*/ 1289033 w 2485469"/>
                <a:gd name="connsiteY172" fmla="*/ 208178 h 3034864"/>
                <a:gd name="connsiteX173" fmla="*/ 1148018 w 2485469"/>
                <a:gd name="connsiteY173" fmla="*/ 191907 h 3034864"/>
                <a:gd name="connsiteX174" fmla="*/ 1101014 w 2485469"/>
                <a:gd name="connsiteY174" fmla="*/ 199138 h 3034864"/>
                <a:gd name="connsiteX175" fmla="*/ 1057625 w 2485469"/>
                <a:gd name="connsiteY175" fmla="*/ 191907 h 3034864"/>
                <a:gd name="connsiteX176" fmla="*/ 1072991 w 2485469"/>
                <a:gd name="connsiteY176" fmla="*/ 183772 h 3034864"/>
                <a:gd name="connsiteX177" fmla="*/ 1237508 w 2485469"/>
                <a:gd name="connsiteY177" fmla="*/ 150778 h 3034864"/>
                <a:gd name="connsiteX178" fmla="*/ 1315004 w 2485469"/>
                <a:gd name="connsiteY178" fmla="*/ 973 h 3034864"/>
                <a:gd name="connsiteX179" fmla="*/ 1488359 w 2485469"/>
                <a:gd name="connsiteY179" fmla="*/ 35740 h 3034864"/>
                <a:gd name="connsiteX180" fmla="*/ 1504551 w 2485469"/>
                <a:gd name="connsiteY180" fmla="*/ 44312 h 3034864"/>
                <a:gd name="connsiteX181" fmla="*/ 1458831 w 2485469"/>
                <a:gd name="connsiteY181" fmla="*/ 51932 h 3034864"/>
                <a:gd name="connsiteX182" fmla="*/ 1409301 w 2485469"/>
                <a:gd name="connsiteY182" fmla="*/ 44312 h 3034864"/>
                <a:gd name="connsiteX183" fmla="*/ 1260711 w 2485469"/>
                <a:gd name="connsiteY183" fmla="*/ 61457 h 3034864"/>
                <a:gd name="connsiteX184" fmla="*/ 1193084 w 2485469"/>
                <a:gd name="connsiteY184" fmla="*/ 74792 h 3034864"/>
                <a:gd name="connsiteX185" fmla="*/ 1161651 w 2485469"/>
                <a:gd name="connsiteY185" fmla="*/ 60505 h 3034864"/>
                <a:gd name="connsiteX186" fmla="*/ 1315004 w 2485469"/>
                <a:gd name="connsiteY186" fmla="*/ 973 h 303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2485469" h="3034864">
                  <a:moveTo>
                    <a:pt x="148191" y="1538785"/>
                  </a:moveTo>
                  <a:cubicBezTo>
                    <a:pt x="152953" y="1585457"/>
                    <a:pt x="177718" y="1612127"/>
                    <a:pt x="213913" y="1628320"/>
                  </a:cubicBezTo>
                  <a:lnTo>
                    <a:pt x="232320" y="1634418"/>
                  </a:lnTo>
                  <a:lnTo>
                    <a:pt x="230806" y="1548041"/>
                  </a:lnTo>
                  <a:close/>
                  <a:moveTo>
                    <a:pt x="618310" y="736079"/>
                  </a:moveTo>
                  <a:lnTo>
                    <a:pt x="626638" y="745978"/>
                  </a:lnTo>
                  <a:lnTo>
                    <a:pt x="630860" y="743236"/>
                  </a:lnTo>
                  <a:close/>
                  <a:moveTo>
                    <a:pt x="987136" y="695020"/>
                  </a:moveTo>
                  <a:lnTo>
                    <a:pt x="979196" y="701232"/>
                  </a:lnTo>
                  <a:lnTo>
                    <a:pt x="993969" y="723414"/>
                  </a:lnTo>
                  <a:lnTo>
                    <a:pt x="1026297" y="699000"/>
                  </a:lnTo>
                  <a:lnTo>
                    <a:pt x="1014446" y="700853"/>
                  </a:lnTo>
                  <a:close/>
                  <a:moveTo>
                    <a:pt x="1597304" y="629087"/>
                  </a:moveTo>
                  <a:lnTo>
                    <a:pt x="1621233" y="657962"/>
                  </a:lnTo>
                  <a:cubicBezTo>
                    <a:pt x="1631829" y="672725"/>
                    <a:pt x="1640997" y="687965"/>
                    <a:pt x="1648379" y="703920"/>
                  </a:cubicBezTo>
                  <a:lnTo>
                    <a:pt x="1649915" y="708616"/>
                  </a:lnTo>
                  <a:lnTo>
                    <a:pt x="1657811" y="709964"/>
                  </a:lnTo>
                  <a:cubicBezTo>
                    <a:pt x="1685975" y="710317"/>
                    <a:pt x="1715466" y="706250"/>
                    <a:pt x="1746426" y="697210"/>
                  </a:cubicBezTo>
                  <a:cubicBezTo>
                    <a:pt x="1767216" y="690882"/>
                    <a:pt x="1777160" y="698114"/>
                    <a:pt x="1781679" y="718904"/>
                  </a:cubicBezTo>
                  <a:cubicBezTo>
                    <a:pt x="1785521" y="736079"/>
                    <a:pt x="1791227" y="751729"/>
                    <a:pt x="1798544" y="766050"/>
                  </a:cubicBezTo>
                  <a:lnTo>
                    <a:pt x="1800747" y="769305"/>
                  </a:lnTo>
                  <a:lnTo>
                    <a:pt x="1798873" y="757735"/>
                  </a:lnTo>
                  <a:cubicBezTo>
                    <a:pt x="1796492" y="741543"/>
                    <a:pt x="1801969" y="730827"/>
                    <a:pt x="1811256" y="723445"/>
                  </a:cubicBezTo>
                  <a:lnTo>
                    <a:pt x="1813112" y="722693"/>
                  </a:lnTo>
                  <a:lnTo>
                    <a:pt x="1800549" y="693933"/>
                  </a:lnTo>
                  <a:cubicBezTo>
                    <a:pt x="1799476" y="688566"/>
                    <a:pt x="1799278" y="683170"/>
                    <a:pt x="1800366" y="677817"/>
                  </a:cubicBezTo>
                  <a:lnTo>
                    <a:pt x="1805830" y="666304"/>
                  </a:lnTo>
                  <a:lnTo>
                    <a:pt x="1789989" y="666474"/>
                  </a:lnTo>
                  <a:cubicBezTo>
                    <a:pt x="1769644" y="664391"/>
                    <a:pt x="1749344" y="660104"/>
                    <a:pt x="1729341" y="653913"/>
                  </a:cubicBezTo>
                  <a:lnTo>
                    <a:pt x="1717416" y="649593"/>
                  </a:lnTo>
                  <a:lnTo>
                    <a:pt x="1629323" y="641194"/>
                  </a:lnTo>
                  <a:close/>
                  <a:moveTo>
                    <a:pt x="1053415" y="435761"/>
                  </a:moveTo>
                  <a:lnTo>
                    <a:pt x="1048664" y="439388"/>
                  </a:lnTo>
                  <a:lnTo>
                    <a:pt x="1051298" y="441734"/>
                  </a:lnTo>
                  <a:cubicBezTo>
                    <a:pt x="1056269" y="449756"/>
                    <a:pt x="1059433" y="459022"/>
                    <a:pt x="1062145" y="468513"/>
                  </a:cubicBezTo>
                  <a:lnTo>
                    <a:pt x="1068749" y="507803"/>
                  </a:lnTo>
                  <a:lnTo>
                    <a:pt x="1078698" y="499386"/>
                  </a:lnTo>
                  <a:lnTo>
                    <a:pt x="1068133" y="468174"/>
                  </a:lnTo>
                  <a:close/>
                  <a:moveTo>
                    <a:pt x="1514076" y="290058"/>
                  </a:moveTo>
                  <a:cubicBezTo>
                    <a:pt x="1501694" y="320538"/>
                    <a:pt x="1483596" y="350065"/>
                    <a:pt x="1477881" y="381498"/>
                  </a:cubicBezTo>
                  <a:cubicBezTo>
                    <a:pt x="1470261" y="424360"/>
                    <a:pt x="1445496" y="438648"/>
                    <a:pt x="1408349" y="440553"/>
                  </a:cubicBezTo>
                  <a:cubicBezTo>
                    <a:pt x="1351199" y="444363"/>
                    <a:pt x="1295954" y="436743"/>
                    <a:pt x="1241661" y="418645"/>
                  </a:cubicBezTo>
                  <a:cubicBezTo>
                    <a:pt x="1198799" y="404358"/>
                    <a:pt x="1168319" y="381498"/>
                    <a:pt x="1181654" y="330063"/>
                  </a:cubicBezTo>
                  <a:cubicBezTo>
                    <a:pt x="1292144" y="319585"/>
                    <a:pt x="1399776" y="281485"/>
                    <a:pt x="1514076" y="290058"/>
                  </a:cubicBezTo>
                  <a:close/>
                  <a:moveTo>
                    <a:pt x="1847451" y="212905"/>
                  </a:moveTo>
                  <a:cubicBezTo>
                    <a:pt x="1850308" y="213858"/>
                    <a:pt x="1853166" y="214810"/>
                    <a:pt x="1856023" y="216715"/>
                  </a:cubicBezTo>
                  <a:cubicBezTo>
                    <a:pt x="1914126" y="261483"/>
                    <a:pt x="1967466" y="312918"/>
                    <a:pt x="2049381" y="252910"/>
                  </a:cubicBezTo>
                  <a:cubicBezTo>
                    <a:pt x="2100816" y="215763"/>
                    <a:pt x="2167491" y="232908"/>
                    <a:pt x="2228451" y="229098"/>
                  </a:cubicBezTo>
                  <a:cubicBezTo>
                    <a:pt x="2303698" y="245290"/>
                    <a:pt x="2356086" y="286248"/>
                    <a:pt x="2383708" y="358638"/>
                  </a:cubicBezTo>
                  <a:cubicBezTo>
                    <a:pt x="2386566" y="365305"/>
                    <a:pt x="2393233" y="370068"/>
                    <a:pt x="2397996" y="375783"/>
                  </a:cubicBezTo>
                  <a:cubicBezTo>
                    <a:pt x="2429428" y="442458"/>
                    <a:pt x="2397044" y="500560"/>
                    <a:pt x="2361801" y="550090"/>
                  </a:cubicBezTo>
                  <a:cubicBezTo>
                    <a:pt x="2341084" y="579380"/>
                    <a:pt x="2328940" y="604383"/>
                    <a:pt x="2333405" y="633137"/>
                  </a:cubicBezTo>
                  <a:lnTo>
                    <a:pt x="2337475" y="645113"/>
                  </a:lnTo>
                  <a:lnTo>
                    <a:pt x="2388241" y="599333"/>
                  </a:lnTo>
                  <a:lnTo>
                    <a:pt x="2386334" y="762354"/>
                  </a:lnTo>
                  <a:lnTo>
                    <a:pt x="2395002" y="764101"/>
                  </a:lnTo>
                  <a:cubicBezTo>
                    <a:pt x="2411951" y="772463"/>
                    <a:pt x="2426188" y="785796"/>
                    <a:pt x="2437035" y="805683"/>
                  </a:cubicBezTo>
                  <a:cubicBezTo>
                    <a:pt x="2446978" y="840936"/>
                    <a:pt x="2424380" y="862631"/>
                    <a:pt x="2401782" y="882517"/>
                  </a:cubicBezTo>
                  <a:lnTo>
                    <a:pt x="2384783" y="894889"/>
                  </a:lnTo>
                  <a:lnTo>
                    <a:pt x="2382794" y="1064889"/>
                  </a:lnTo>
                  <a:lnTo>
                    <a:pt x="2409437" y="1082061"/>
                  </a:lnTo>
                  <a:cubicBezTo>
                    <a:pt x="2452402" y="1119349"/>
                    <a:pt x="2474775" y="1170873"/>
                    <a:pt x="2484944" y="1230533"/>
                  </a:cubicBezTo>
                  <a:cubicBezTo>
                    <a:pt x="2489464" y="1301944"/>
                    <a:pt x="2465058" y="1359796"/>
                    <a:pt x="2403590" y="1397761"/>
                  </a:cubicBezTo>
                  <a:lnTo>
                    <a:pt x="2376917" y="1408895"/>
                  </a:lnTo>
                  <a:lnTo>
                    <a:pt x="2374596" y="1541333"/>
                  </a:lnTo>
                  <a:lnTo>
                    <a:pt x="2379522" y="1546234"/>
                  </a:lnTo>
                  <a:cubicBezTo>
                    <a:pt x="2396810" y="1561827"/>
                    <a:pt x="2414437" y="1577194"/>
                    <a:pt x="2423477" y="1599340"/>
                  </a:cubicBezTo>
                  <a:cubicBezTo>
                    <a:pt x="2430708" y="1604764"/>
                    <a:pt x="2437940" y="1608380"/>
                    <a:pt x="2441555" y="1618323"/>
                  </a:cubicBezTo>
                  <a:cubicBezTo>
                    <a:pt x="2462345" y="1681598"/>
                    <a:pt x="2459634" y="1741258"/>
                    <a:pt x="2421669" y="1799110"/>
                  </a:cubicBezTo>
                  <a:lnTo>
                    <a:pt x="2369065" y="1856879"/>
                  </a:lnTo>
                  <a:lnTo>
                    <a:pt x="2367217" y="1962351"/>
                  </a:lnTo>
                  <a:lnTo>
                    <a:pt x="2389522" y="1985590"/>
                  </a:lnTo>
                  <a:cubicBezTo>
                    <a:pt x="2426809" y="2028937"/>
                    <a:pt x="2454436" y="2077750"/>
                    <a:pt x="2463250" y="2140799"/>
                  </a:cubicBezTo>
                  <a:cubicBezTo>
                    <a:pt x="2467769" y="2173341"/>
                    <a:pt x="2471385" y="2197748"/>
                    <a:pt x="2452403" y="2223962"/>
                  </a:cubicBezTo>
                  <a:cubicBezTo>
                    <a:pt x="2432064" y="2260571"/>
                    <a:pt x="2406753" y="2289724"/>
                    <a:pt x="2375907" y="2310062"/>
                  </a:cubicBezTo>
                  <a:lnTo>
                    <a:pt x="2362308" y="2316453"/>
                  </a:lnTo>
                  <a:lnTo>
                    <a:pt x="2359724" y="2537317"/>
                  </a:lnTo>
                  <a:lnTo>
                    <a:pt x="2371838" y="2605312"/>
                  </a:lnTo>
                  <a:cubicBezTo>
                    <a:pt x="2371951" y="2628701"/>
                    <a:pt x="2367432" y="2651978"/>
                    <a:pt x="2356584" y="2675028"/>
                  </a:cubicBezTo>
                  <a:cubicBezTo>
                    <a:pt x="2304156" y="2784405"/>
                    <a:pt x="2210146" y="2833218"/>
                    <a:pt x="2096250" y="2850393"/>
                  </a:cubicBezTo>
                  <a:cubicBezTo>
                    <a:pt x="2077267" y="2853105"/>
                    <a:pt x="2057606" y="2853557"/>
                    <a:pt x="2038172" y="2851297"/>
                  </a:cubicBezTo>
                  <a:lnTo>
                    <a:pt x="2037931" y="2851231"/>
                  </a:lnTo>
                  <a:lnTo>
                    <a:pt x="2037924" y="2856141"/>
                  </a:lnTo>
                  <a:lnTo>
                    <a:pt x="1918455" y="2879376"/>
                  </a:lnTo>
                  <a:lnTo>
                    <a:pt x="1896367" y="2913654"/>
                  </a:lnTo>
                  <a:cubicBezTo>
                    <a:pt x="1887268" y="2924563"/>
                    <a:pt x="1877124" y="2933628"/>
                    <a:pt x="1866648" y="2938979"/>
                  </a:cubicBezTo>
                  <a:cubicBezTo>
                    <a:pt x="1809701" y="2937171"/>
                    <a:pt x="1780060" y="2972031"/>
                    <a:pt x="1679406" y="2944528"/>
                  </a:cubicBezTo>
                  <a:lnTo>
                    <a:pt x="1625627" y="2923574"/>
                  </a:lnTo>
                  <a:lnTo>
                    <a:pt x="1564582" y="2927047"/>
                  </a:lnTo>
                  <a:lnTo>
                    <a:pt x="1541892" y="2964559"/>
                  </a:lnTo>
                  <a:cubicBezTo>
                    <a:pt x="1504075" y="3009743"/>
                    <a:pt x="1449782" y="3031353"/>
                    <a:pt x="1382631" y="3034210"/>
                  </a:cubicBezTo>
                  <a:cubicBezTo>
                    <a:pt x="1342269" y="3035997"/>
                    <a:pt x="1303514" y="3034300"/>
                    <a:pt x="1266919" y="3026961"/>
                  </a:cubicBezTo>
                  <a:lnTo>
                    <a:pt x="1257170" y="3024119"/>
                  </a:lnTo>
                  <a:lnTo>
                    <a:pt x="1173329" y="3029371"/>
                  </a:lnTo>
                  <a:cubicBezTo>
                    <a:pt x="1109601" y="3026660"/>
                    <a:pt x="1058076" y="3006151"/>
                    <a:pt x="1022187" y="2963271"/>
                  </a:cubicBezTo>
                  <a:lnTo>
                    <a:pt x="1000930" y="2928127"/>
                  </a:lnTo>
                  <a:lnTo>
                    <a:pt x="906034" y="2922729"/>
                  </a:lnTo>
                  <a:lnTo>
                    <a:pt x="849366" y="2944809"/>
                  </a:lnTo>
                  <a:cubicBezTo>
                    <a:pt x="743305" y="2973789"/>
                    <a:pt x="712072" y="2937056"/>
                    <a:pt x="652065" y="2938961"/>
                  </a:cubicBezTo>
                  <a:cubicBezTo>
                    <a:pt x="641027" y="2933323"/>
                    <a:pt x="630338" y="2923771"/>
                    <a:pt x="620750" y="2912276"/>
                  </a:cubicBezTo>
                  <a:lnTo>
                    <a:pt x="597475" y="2876156"/>
                  </a:lnTo>
                  <a:lnTo>
                    <a:pt x="471588" y="2851673"/>
                  </a:lnTo>
                  <a:lnTo>
                    <a:pt x="471581" y="2846500"/>
                  </a:lnTo>
                  <a:lnTo>
                    <a:pt x="471327" y="2846569"/>
                  </a:lnTo>
                  <a:cubicBezTo>
                    <a:pt x="450849" y="2848950"/>
                    <a:pt x="430132" y="2848474"/>
                    <a:pt x="410129" y="2845616"/>
                  </a:cubicBezTo>
                  <a:cubicBezTo>
                    <a:pt x="290114" y="2827519"/>
                    <a:pt x="191054" y="2776084"/>
                    <a:pt x="135809" y="2660831"/>
                  </a:cubicBezTo>
                  <a:cubicBezTo>
                    <a:pt x="112949" y="2612253"/>
                    <a:pt x="116759" y="2562724"/>
                    <a:pt x="132951" y="2513193"/>
                  </a:cubicBezTo>
                  <a:cubicBezTo>
                    <a:pt x="146763" y="2480808"/>
                    <a:pt x="183970" y="2446191"/>
                    <a:pt x="216444" y="2421999"/>
                  </a:cubicBezTo>
                  <a:lnTo>
                    <a:pt x="244242" y="2403147"/>
                  </a:lnTo>
                  <a:lnTo>
                    <a:pt x="243150" y="2309836"/>
                  </a:lnTo>
                  <a:lnTo>
                    <a:pt x="231058" y="2311262"/>
                  </a:lnTo>
                  <a:cubicBezTo>
                    <a:pt x="141523" y="2308405"/>
                    <a:pt x="77706" y="2262685"/>
                    <a:pt x="34843" y="2185532"/>
                  </a:cubicBezTo>
                  <a:cubicBezTo>
                    <a:pt x="14841" y="2157910"/>
                    <a:pt x="18651" y="2132192"/>
                    <a:pt x="23413" y="2097902"/>
                  </a:cubicBezTo>
                  <a:cubicBezTo>
                    <a:pt x="35796" y="2009320"/>
                    <a:pt x="83421" y="1947407"/>
                    <a:pt x="143428" y="1890257"/>
                  </a:cubicBezTo>
                  <a:cubicBezTo>
                    <a:pt x="154858" y="1867397"/>
                    <a:pt x="183433" y="1867397"/>
                    <a:pt x="205341" y="1848347"/>
                  </a:cubicBezTo>
                  <a:cubicBezTo>
                    <a:pt x="146286" y="1823582"/>
                    <a:pt x="100566" y="1789292"/>
                    <a:pt x="67228" y="1737857"/>
                  </a:cubicBezTo>
                  <a:cubicBezTo>
                    <a:pt x="27223" y="1676897"/>
                    <a:pt x="24366" y="1614032"/>
                    <a:pt x="46273" y="1547357"/>
                  </a:cubicBezTo>
                  <a:cubicBezTo>
                    <a:pt x="50083" y="1536880"/>
                    <a:pt x="57703" y="1533070"/>
                    <a:pt x="65323" y="1527355"/>
                  </a:cubicBezTo>
                  <a:cubicBezTo>
                    <a:pt x="84373" y="1480682"/>
                    <a:pt x="139618" y="1462585"/>
                    <a:pt x="155811" y="1414007"/>
                  </a:cubicBezTo>
                  <a:cubicBezTo>
                    <a:pt x="167241" y="1399720"/>
                    <a:pt x="184386" y="1400672"/>
                    <a:pt x="199626" y="1402577"/>
                  </a:cubicBezTo>
                  <a:lnTo>
                    <a:pt x="228289" y="1404460"/>
                  </a:lnTo>
                  <a:lnTo>
                    <a:pt x="227445" y="1356299"/>
                  </a:lnTo>
                  <a:lnTo>
                    <a:pt x="177733" y="1353122"/>
                  </a:lnTo>
                  <a:cubicBezTo>
                    <a:pt x="147477" y="1346142"/>
                    <a:pt x="116997" y="1333759"/>
                    <a:pt x="86278" y="1314947"/>
                  </a:cubicBezTo>
                  <a:cubicBezTo>
                    <a:pt x="21508" y="1274942"/>
                    <a:pt x="-4209" y="1213982"/>
                    <a:pt x="553" y="1138735"/>
                  </a:cubicBezTo>
                  <a:cubicBezTo>
                    <a:pt x="14841" y="1054915"/>
                    <a:pt x="51988" y="986335"/>
                    <a:pt x="132951" y="948235"/>
                  </a:cubicBezTo>
                  <a:cubicBezTo>
                    <a:pt x="137714" y="944663"/>
                    <a:pt x="142357" y="942758"/>
                    <a:pt x="146896" y="942044"/>
                  </a:cubicBezTo>
                  <a:cubicBezTo>
                    <a:pt x="160514" y="939900"/>
                    <a:pt x="173194" y="948473"/>
                    <a:pt x="185338" y="954902"/>
                  </a:cubicBezTo>
                  <a:lnTo>
                    <a:pt x="221911" y="968439"/>
                  </a:lnTo>
                  <a:lnTo>
                    <a:pt x="220594" y="855886"/>
                  </a:lnTo>
                  <a:lnTo>
                    <a:pt x="170515" y="831941"/>
                  </a:lnTo>
                  <a:cubicBezTo>
                    <a:pt x="141702" y="815064"/>
                    <a:pt x="114139" y="795359"/>
                    <a:pt x="88183" y="772023"/>
                  </a:cubicBezTo>
                  <a:cubicBezTo>
                    <a:pt x="64371" y="751068"/>
                    <a:pt x="40559" y="728208"/>
                    <a:pt x="51036" y="691061"/>
                  </a:cubicBezTo>
                  <a:cubicBezTo>
                    <a:pt x="73896" y="649150"/>
                    <a:pt x="111044" y="634863"/>
                    <a:pt x="156764" y="634863"/>
                  </a:cubicBezTo>
                  <a:cubicBezTo>
                    <a:pt x="169146" y="634863"/>
                    <a:pt x="200579" y="640578"/>
                    <a:pt x="187244" y="616766"/>
                  </a:cubicBezTo>
                  <a:cubicBezTo>
                    <a:pt x="153906" y="556758"/>
                    <a:pt x="187244" y="511038"/>
                    <a:pt x="208199" y="461508"/>
                  </a:cubicBezTo>
                  <a:cubicBezTo>
                    <a:pt x="211056" y="455793"/>
                    <a:pt x="211056" y="449125"/>
                    <a:pt x="212961" y="443411"/>
                  </a:cubicBezTo>
                  <a:lnTo>
                    <a:pt x="251622" y="439522"/>
                  </a:lnTo>
                  <a:lnTo>
                    <a:pt x="280011" y="408740"/>
                  </a:lnTo>
                  <a:cubicBezTo>
                    <a:pt x="304644" y="388514"/>
                    <a:pt x="334926" y="374955"/>
                    <a:pt x="370631" y="367272"/>
                  </a:cubicBezTo>
                  <a:cubicBezTo>
                    <a:pt x="428483" y="370888"/>
                    <a:pt x="491759" y="354617"/>
                    <a:pt x="540572" y="389870"/>
                  </a:cubicBezTo>
                  <a:cubicBezTo>
                    <a:pt x="618310" y="446819"/>
                    <a:pt x="668931" y="398006"/>
                    <a:pt x="724072" y="355520"/>
                  </a:cubicBezTo>
                  <a:cubicBezTo>
                    <a:pt x="726783" y="353713"/>
                    <a:pt x="729495" y="352809"/>
                    <a:pt x="732207" y="351905"/>
                  </a:cubicBezTo>
                  <a:cubicBezTo>
                    <a:pt x="737630" y="352809"/>
                    <a:pt x="743958" y="352809"/>
                    <a:pt x="749382" y="352809"/>
                  </a:cubicBezTo>
                  <a:cubicBezTo>
                    <a:pt x="770172" y="380831"/>
                    <a:pt x="805426" y="377215"/>
                    <a:pt x="833448" y="386254"/>
                  </a:cubicBezTo>
                  <a:cubicBezTo>
                    <a:pt x="849041" y="392582"/>
                    <a:pt x="865199" y="396367"/>
                    <a:pt x="881639" y="398895"/>
                  </a:cubicBezTo>
                  <a:lnTo>
                    <a:pt x="906584" y="401445"/>
                  </a:lnTo>
                  <a:lnTo>
                    <a:pt x="923526" y="395666"/>
                  </a:lnTo>
                  <a:cubicBezTo>
                    <a:pt x="962103" y="381974"/>
                    <a:pt x="1000679" y="368639"/>
                    <a:pt x="1041636" y="363400"/>
                  </a:cubicBezTo>
                  <a:cubicBezTo>
                    <a:pt x="1062354" y="361971"/>
                    <a:pt x="1081463" y="350898"/>
                    <a:pt x="1102180" y="347862"/>
                  </a:cubicBezTo>
                  <a:cubicBezTo>
                    <a:pt x="1109085" y="346850"/>
                    <a:pt x="1116170" y="346731"/>
                    <a:pt x="1123551" y="348160"/>
                  </a:cubicBezTo>
                  <a:lnTo>
                    <a:pt x="1065363" y="425354"/>
                  </a:lnTo>
                  <a:lnTo>
                    <a:pt x="1128894" y="426226"/>
                  </a:lnTo>
                  <a:cubicBezTo>
                    <a:pt x="1208300" y="433429"/>
                    <a:pt x="1285416" y="455632"/>
                    <a:pt x="1364059" y="463090"/>
                  </a:cubicBezTo>
                  <a:cubicBezTo>
                    <a:pt x="1370387" y="487496"/>
                    <a:pt x="1366319" y="505123"/>
                    <a:pt x="1355585" y="518343"/>
                  </a:cubicBezTo>
                  <a:lnTo>
                    <a:pt x="1354658" y="519098"/>
                  </a:lnTo>
                  <a:lnTo>
                    <a:pt x="1384194" y="526858"/>
                  </a:lnTo>
                  <a:cubicBezTo>
                    <a:pt x="1408260" y="532082"/>
                    <a:pt x="1432459" y="536934"/>
                    <a:pt x="1456093" y="543304"/>
                  </a:cubicBezTo>
                  <a:lnTo>
                    <a:pt x="1470876" y="548818"/>
                  </a:lnTo>
                  <a:lnTo>
                    <a:pt x="1419200" y="480264"/>
                  </a:lnTo>
                  <a:cubicBezTo>
                    <a:pt x="1426205" y="478908"/>
                    <a:pt x="1432929" y="479021"/>
                    <a:pt x="1439482" y="479981"/>
                  </a:cubicBezTo>
                  <a:cubicBezTo>
                    <a:pt x="1459142" y="482862"/>
                    <a:pt x="1477277" y="493371"/>
                    <a:pt x="1496939" y="494727"/>
                  </a:cubicBezTo>
                  <a:lnTo>
                    <a:pt x="1519897" y="499691"/>
                  </a:lnTo>
                  <a:lnTo>
                    <a:pt x="1506888" y="474813"/>
                  </a:lnTo>
                  <a:cubicBezTo>
                    <a:pt x="1489252" y="431147"/>
                    <a:pt x="1486215" y="385070"/>
                    <a:pt x="1499788" y="335778"/>
                  </a:cubicBezTo>
                  <a:cubicBezTo>
                    <a:pt x="1505503" y="315775"/>
                    <a:pt x="1513123" y="296725"/>
                    <a:pt x="1534078" y="287200"/>
                  </a:cubicBezTo>
                  <a:cubicBezTo>
                    <a:pt x="1599801" y="259578"/>
                    <a:pt x="1675048" y="275770"/>
                    <a:pt x="1740771" y="249100"/>
                  </a:cubicBezTo>
                  <a:cubicBezTo>
                    <a:pt x="1770298" y="239575"/>
                    <a:pt x="1807446" y="243385"/>
                    <a:pt x="1829353" y="213858"/>
                  </a:cubicBezTo>
                  <a:cubicBezTo>
                    <a:pt x="1835068" y="213858"/>
                    <a:pt x="1841736" y="213858"/>
                    <a:pt x="1847451" y="212905"/>
                  </a:cubicBezTo>
                  <a:close/>
                  <a:moveTo>
                    <a:pt x="1237508" y="150778"/>
                  </a:moveTo>
                  <a:cubicBezTo>
                    <a:pt x="1298524" y="155072"/>
                    <a:pt x="1356376" y="174280"/>
                    <a:pt x="1383042" y="207274"/>
                  </a:cubicBezTo>
                  <a:cubicBezTo>
                    <a:pt x="1379427" y="226257"/>
                    <a:pt x="1364059" y="230777"/>
                    <a:pt x="1353212" y="220833"/>
                  </a:cubicBezTo>
                  <a:cubicBezTo>
                    <a:pt x="1333325" y="203659"/>
                    <a:pt x="1310727" y="209986"/>
                    <a:pt x="1289033" y="208178"/>
                  </a:cubicBezTo>
                  <a:cubicBezTo>
                    <a:pt x="1242028" y="202754"/>
                    <a:pt x="1193215" y="216314"/>
                    <a:pt x="1148018" y="191907"/>
                  </a:cubicBezTo>
                  <a:cubicBezTo>
                    <a:pt x="1135363" y="185580"/>
                    <a:pt x="1116380" y="188291"/>
                    <a:pt x="1101014" y="199138"/>
                  </a:cubicBezTo>
                  <a:cubicBezTo>
                    <a:pt x="1086551" y="209082"/>
                    <a:pt x="1068472" y="217217"/>
                    <a:pt x="1057625" y="191907"/>
                  </a:cubicBezTo>
                  <a:cubicBezTo>
                    <a:pt x="1063048" y="190099"/>
                    <a:pt x="1069376" y="188291"/>
                    <a:pt x="1072991" y="183772"/>
                  </a:cubicBezTo>
                  <a:cubicBezTo>
                    <a:pt x="1112313" y="157106"/>
                    <a:pt x="1176493" y="146484"/>
                    <a:pt x="1237508" y="150778"/>
                  </a:cubicBezTo>
                  <a:close/>
                  <a:moveTo>
                    <a:pt x="1315004" y="973"/>
                  </a:moveTo>
                  <a:cubicBezTo>
                    <a:pt x="1379297" y="-3551"/>
                    <a:pt x="1446925" y="7641"/>
                    <a:pt x="1488359" y="35740"/>
                  </a:cubicBezTo>
                  <a:cubicBezTo>
                    <a:pt x="1492168" y="40502"/>
                    <a:pt x="1498836" y="42407"/>
                    <a:pt x="1504551" y="44312"/>
                  </a:cubicBezTo>
                  <a:cubicBezTo>
                    <a:pt x="1493121" y="70982"/>
                    <a:pt x="1474071" y="62410"/>
                    <a:pt x="1458831" y="51932"/>
                  </a:cubicBezTo>
                  <a:cubicBezTo>
                    <a:pt x="1442639" y="40502"/>
                    <a:pt x="1422636" y="37645"/>
                    <a:pt x="1409301" y="44312"/>
                  </a:cubicBezTo>
                  <a:cubicBezTo>
                    <a:pt x="1361676" y="70030"/>
                    <a:pt x="1310241" y="55742"/>
                    <a:pt x="1260711" y="61457"/>
                  </a:cubicBezTo>
                  <a:cubicBezTo>
                    <a:pt x="1237851" y="63362"/>
                    <a:pt x="1214039" y="56695"/>
                    <a:pt x="1193084" y="74792"/>
                  </a:cubicBezTo>
                  <a:cubicBezTo>
                    <a:pt x="1181654" y="85270"/>
                    <a:pt x="1165461" y="80507"/>
                    <a:pt x="1161651" y="60505"/>
                  </a:cubicBezTo>
                  <a:cubicBezTo>
                    <a:pt x="1189750" y="25738"/>
                    <a:pt x="1250710" y="5498"/>
                    <a:pt x="1315004" y="973"/>
                  </a:cubicBezTo>
                  <a:close/>
                </a:path>
              </a:pathLst>
            </a:custGeom>
            <a:solidFill>
              <a:schemeClr val="accent2">
                <a:lumMod val="60000"/>
                <a:lumOff val="40000"/>
              </a:schemeClr>
            </a:solidFill>
            <a:ln w="9525" cap="flat">
              <a:noFill/>
              <a:prstDash val="solid"/>
              <a:miter/>
            </a:ln>
          </p:spPr>
          <p:txBody>
            <a:bodyPr rtlCol="0" anchor="ctr"/>
            <a:lstStyle/>
            <a:p>
              <a:endParaRPr lang="en-US" dirty="0"/>
            </a:p>
          </p:txBody>
        </p:sp>
        <p:sp>
          <p:nvSpPr>
            <p:cNvPr id="1049037" name="Freeform: Shape 14"/>
            <p:cNvSpPr/>
            <p:nvPr/>
          </p:nvSpPr>
          <p:spPr>
            <a:xfrm>
              <a:off x="4831849" y="2808912"/>
              <a:ext cx="1619250" cy="447675"/>
            </a:xfrm>
            <a:custGeom>
              <a:avLst/>
              <a:gdLst>
                <a:gd name="connsiteX0" fmla="*/ 429760 w 1619250"/>
                <a:gd name="connsiteY0" fmla="*/ 432466 h 447675"/>
                <a:gd name="connsiteX1" fmla="*/ 254500 w 1619250"/>
                <a:gd name="connsiteY1" fmla="*/ 452469 h 447675"/>
                <a:gd name="connsiteX2" fmla="*/ 4945 w 1619250"/>
                <a:gd name="connsiteY2" fmla="*/ 414369 h 447675"/>
                <a:gd name="connsiteX3" fmla="*/ 182 w 1619250"/>
                <a:gd name="connsiteY3" fmla="*/ 393414 h 447675"/>
                <a:gd name="connsiteX4" fmla="*/ 24948 w 1619250"/>
                <a:gd name="connsiteY4" fmla="*/ 349599 h 447675"/>
                <a:gd name="connsiteX5" fmla="*/ 341178 w 1619250"/>
                <a:gd name="connsiteY5" fmla="*/ 255301 h 447675"/>
                <a:gd name="connsiteX6" fmla="*/ 402138 w 1619250"/>
                <a:gd name="connsiteY6" fmla="*/ 223869 h 447675"/>
                <a:gd name="connsiteX7" fmla="*/ 685983 w 1619250"/>
                <a:gd name="connsiteY7" fmla="*/ 39084 h 447675"/>
                <a:gd name="connsiteX8" fmla="*/ 867910 w 1619250"/>
                <a:gd name="connsiteY8" fmla="*/ 80994 h 447675"/>
                <a:gd name="connsiteX9" fmla="*/ 901248 w 1619250"/>
                <a:gd name="connsiteY9" fmla="*/ 70516 h 447675"/>
                <a:gd name="connsiteX10" fmla="*/ 952683 w 1619250"/>
                <a:gd name="connsiteY10" fmla="*/ 32416 h 447675"/>
                <a:gd name="connsiteX11" fmla="*/ 1202238 w 1619250"/>
                <a:gd name="connsiteY11" fmla="*/ 2889 h 447675"/>
                <a:gd name="connsiteX12" fmla="*/ 1256530 w 1619250"/>
                <a:gd name="connsiteY12" fmla="*/ 11461 h 447675"/>
                <a:gd name="connsiteX13" fmla="*/ 1295583 w 1619250"/>
                <a:gd name="connsiteY13" fmla="*/ 15271 h 447675"/>
                <a:gd name="connsiteX14" fmla="*/ 1315585 w 1619250"/>
                <a:gd name="connsiteY14" fmla="*/ 21939 h 447675"/>
                <a:gd name="connsiteX15" fmla="*/ 1405120 w 1619250"/>
                <a:gd name="connsiteY15" fmla="*/ 98139 h 447675"/>
                <a:gd name="connsiteX16" fmla="*/ 1495608 w 1619250"/>
                <a:gd name="connsiteY16" fmla="*/ 145764 h 447675"/>
                <a:gd name="connsiteX17" fmla="*/ 1593715 w 1619250"/>
                <a:gd name="connsiteY17" fmla="*/ 160051 h 447675"/>
                <a:gd name="connsiteX18" fmla="*/ 1626100 w 1619250"/>
                <a:gd name="connsiteY18" fmla="*/ 190532 h 447675"/>
                <a:gd name="connsiteX19" fmla="*/ 1602288 w 1619250"/>
                <a:gd name="connsiteY19" fmla="*/ 216249 h 447675"/>
                <a:gd name="connsiteX20" fmla="*/ 1417503 w 1619250"/>
                <a:gd name="connsiteY20" fmla="*/ 256254 h 447675"/>
                <a:gd name="connsiteX21" fmla="*/ 1333683 w 1619250"/>
                <a:gd name="connsiteY21" fmla="*/ 269589 h 447675"/>
                <a:gd name="connsiteX22" fmla="*/ 1298440 w 1619250"/>
                <a:gd name="connsiteY22" fmla="*/ 273399 h 447675"/>
                <a:gd name="connsiteX23" fmla="*/ 981258 w 1619250"/>
                <a:gd name="connsiteY23" fmla="*/ 315309 h 447675"/>
                <a:gd name="connsiteX24" fmla="*/ 914583 w 1619250"/>
                <a:gd name="connsiteY24" fmla="*/ 333407 h 447675"/>
                <a:gd name="connsiteX25" fmla="*/ 674553 w 1619250"/>
                <a:gd name="connsiteY25" fmla="*/ 397224 h 447675"/>
                <a:gd name="connsiteX26" fmla="*/ 469765 w 1619250"/>
                <a:gd name="connsiteY26" fmla="*/ 445801 h 447675"/>
                <a:gd name="connsiteX27" fmla="*/ 429760 w 1619250"/>
                <a:gd name="connsiteY27" fmla="*/ 432466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619250" h="447675">
                  <a:moveTo>
                    <a:pt x="429760" y="432466"/>
                  </a:moveTo>
                  <a:cubicBezTo>
                    <a:pt x="370705" y="432466"/>
                    <a:pt x="315460" y="456279"/>
                    <a:pt x="254500" y="452469"/>
                  </a:cubicBezTo>
                  <a:cubicBezTo>
                    <a:pt x="169727" y="446754"/>
                    <a:pt x="87813" y="428657"/>
                    <a:pt x="4945" y="414369"/>
                  </a:cubicBezTo>
                  <a:cubicBezTo>
                    <a:pt x="3040" y="407701"/>
                    <a:pt x="2088" y="400082"/>
                    <a:pt x="182" y="393414"/>
                  </a:cubicBezTo>
                  <a:cubicBezTo>
                    <a:pt x="-1722" y="373412"/>
                    <a:pt x="11613" y="361029"/>
                    <a:pt x="24948" y="349599"/>
                  </a:cubicBezTo>
                  <a:cubicBezTo>
                    <a:pt x="116388" y="272446"/>
                    <a:pt x="220210" y="232441"/>
                    <a:pt x="341178" y="255301"/>
                  </a:cubicBezTo>
                  <a:cubicBezTo>
                    <a:pt x="373563" y="261016"/>
                    <a:pt x="388803" y="255301"/>
                    <a:pt x="402138" y="223869"/>
                  </a:cubicBezTo>
                  <a:cubicBezTo>
                    <a:pt x="455478" y="100996"/>
                    <a:pt x="553585" y="41941"/>
                    <a:pt x="685983" y="39084"/>
                  </a:cubicBezTo>
                  <a:cubicBezTo>
                    <a:pt x="748848" y="44799"/>
                    <a:pt x="811713" y="51466"/>
                    <a:pt x="867910" y="80994"/>
                  </a:cubicBezTo>
                  <a:cubicBezTo>
                    <a:pt x="885055" y="89566"/>
                    <a:pt x="891723" y="84804"/>
                    <a:pt x="901248" y="70516"/>
                  </a:cubicBezTo>
                  <a:cubicBezTo>
                    <a:pt x="913630" y="52419"/>
                    <a:pt x="930775" y="38132"/>
                    <a:pt x="952683" y="32416"/>
                  </a:cubicBezTo>
                  <a:cubicBezTo>
                    <a:pt x="1033645" y="6699"/>
                    <a:pt x="1121275" y="32416"/>
                    <a:pt x="1202238" y="2889"/>
                  </a:cubicBezTo>
                  <a:cubicBezTo>
                    <a:pt x="1220335" y="-3779"/>
                    <a:pt x="1239385" y="1936"/>
                    <a:pt x="1256530" y="11461"/>
                  </a:cubicBezTo>
                  <a:cubicBezTo>
                    <a:pt x="1268913" y="18129"/>
                    <a:pt x="1281295" y="25749"/>
                    <a:pt x="1295583" y="15271"/>
                  </a:cubicBezTo>
                  <a:cubicBezTo>
                    <a:pt x="1302250" y="17176"/>
                    <a:pt x="1308918" y="20034"/>
                    <a:pt x="1315585" y="21939"/>
                  </a:cubicBezTo>
                  <a:cubicBezTo>
                    <a:pt x="1362258" y="27654"/>
                    <a:pt x="1385118" y="61944"/>
                    <a:pt x="1405120" y="98139"/>
                  </a:cubicBezTo>
                  <a:cubicBezTo>
                    <a:pt x="1425123" y="135287"/>
                    <a:pt x="1449888" y="155289"/>
                    <a:pt x="1495608" y="145764"/>
                  </a:cubicBezTo>
                  <a:cubicBezTo>
                    <a:pt x="1527993" y="138144"/>
                    <a:pt x="1561330" y="150526"/>
                    <a:pt x="1593715" y="160051"/>
                  </a:cubicBezTo>
                  <a:cubicBezTo>
                    <a:pt x="1608955" y="163862"/>
                    <a:pt x="1624195" y="170529"/>
                    <a:pt x="1626100" y="190532"/>
                  </a:cubicBezTo>
                  <a:cubicBezTo>
                    <a:pt x="1625148" y="205771"/>
                    <a:pt x="1614670" y="212439"/>
                    <a:pt x="1602288" y="216249"/>
                  </a:cubicBezTo>
                  <a:cubicBezTo>
                    <a:pt x="1542280" y="234346"/>
                    <a:pt x="1482273" y="258159"/>
                    <a:pt x="1417503" y="256254"/>
                  </a:cubicBezTo>
                  <a:cubicBezTo>
                    <a:pt x="1387975" y="255301"/>
                    <a:pt x="1362258" y="268637"/>
                    <a:pt x="1333683" y="269589"/>
                  </a:cubicBezTo>
                  <a:cubicBezTo>
                    <a:pt x="1321300" y="264826"/>
                    <a:pt x="1309870" y="269589"/>
                    <a:pt x="1298440" y="273399"/>
                  </a:cubicBezTo>
                  <a:cubicBezTo>
                    <a:pt x="1190808" y="271494"/>
                    <a:pt x="1086985" y="305784"/>
                    <a:pt x="981258" y="315309"/>
                  </a:cubicBezTo>
                  <a:cubicBezTo>
                    <a:pt x="958397" y="319119"/>
                    <a:pt x="938395" y="335312"/>
                    <a:pt x="914583" y="333407"/>
                  </a:cubicBezTo>
                  <a:cubicBezTo>
                    <a:pt x="831715" y="343884"/>
                    <a:pt x="754563" y="378174"/>
                    <a:pt x="674553" y="397224"/>
                  </a:cubicBezTo>
                  <a:cubicBezTo>
                    <a:pt x="606925" y="414369"/>
                    <a:pt x="543108" y="449612"/>
                    <a:pt x="469765" y="445801"/>
                  </a:cubicBezTo>
                  <a:cubicBezTo>
                    <a:pt x="456430" y="444849"/>
                    <a:pt x="445000" y="434371"/>
                    <a:pt x="429760" y="432466"/>
                  </a:cubicBezTo>
                  <a:close/>
                </a:path>
              </a:pathLst>
            </a:custGeom>
            <a:solidFill>
              <a:schemeClr val="accent2">
                <a:lumMod val="40000"/>
                <a:lumOff val="60000"/>
              </a:schemeClr>
            </a:solidFill>
            <a:ln w="9525" cap="flat">
              <a:noFill/>
              <a:prstDash val="solid"/>
              <a:miter/>
            </a:ln>
          </p:spPr>
          <p:txBody>
            <a:bodyPr rtlCol="0" anchor="ctr"/>
            <a:lstStyle/>
            <a:p>
              <a:endParaRPr lang="en-US"/>
            </a:p>
          </p:txBody>
        </p:sp>
        <p:sp>
          <p:nvSpPr>
            <p:cNvPr id="1049038" name="Freeform: Shape 15"/>
            <p:cNvSpPr/>
            <p:nvPr/>
          </p:nvSpPr>
          <p:spPr>
            <a:xfrm>
              <a:off x="4719301" y="2717372"/>
              <a:ext cx="790575" cy="485775"/>
            </a:xfrm>
            <a:custGeom>
              <a:avLst/>
              <a:gdLst>
                <a:gd name="connsiteX0" fmla="*/ 799484 w 790575"/>
                <a:gd name="connsiteY0" fmla="*/ 130624 h 485775"/>
                <a:gd name="connsiteX1" fmla="*/ 694709 w 790575"/>
                <a:gd name="connsiteY1" fmla="*/ 159199 h 485775"/>
                <a:gd name="connsiteX2" fmla="*/ 516591 w 790575"/>
                <a:gd name="connsiteY2" fmla="*/ 342079 h 485775"/>
                <a:gd name="connsiteX3" fmla="*/ 479444 w 790575"/>
                <a:gd name="connsiteY3" fmla="*/ 365891 h 485775"/>
                <a:gd name="connsiteX4" fmla="*/ 113684 w 790575"/>
                <a:gd name="connsiteY4" fmla="*/ 485906 h 485775"/>
                <a:gd name="connsiteX5" fmla="*/ 23196 w 790575"/>
                <a:gd name="connsiteY5" fmla="*/ 412564 h 485775"/>
                <a:gd name="connsiteX6" fmla="*/ 77489 w 790575"/>
                <a:gd name="connsiteY6" fmla="*/ 87761 h 485775"/>
                <a:gd name="connsiteX7" fmla="*/ 345141 w 790575"/>
                <a:gd name="connsiteY7" fmla="*/ 10609 h 485775"/>
                <a:gd name="connsiteX8" fmla="*/ 510876 w 790575"/>
                <a:gd name="connsiteY8" fmla="*/ 67759 h 485775"/>
                <a:gd name="connsiteX9" fmla="*/ 799484 w 790575"/>
                <a:gd name="connsiteY9" fmla="*/ 130624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5" h="485775">
                  <a:moveTo>
                    <a:pt x="799484" y="130624"/>
                  </a:moveTo>
                  <a:cubicBezTo>
                    <a:pt x="765194" y="142054"/>
                    <a:pt x="728999" y="145864"/>
                    <a:pt x="694709" y="159199"/>
                  </a:cubicBezTo>
                  <a:cubicBezTo>
                    <a:pt x="607079" y="193489"/>
                    <a:pt x="545166" y="251591"/>
                    <a:pt x="516591" y="342079"/>
                  </a:cubicBezTo>
                  <a:cubicBezTo>
                    <a:pt x="509924" y="364939"/>
                    <a:pt x="505161" y="371606"/>
                    <a:pt x="479444" y="365891"/>
                  </a:cubicBezTo>
                  <a:cubicBezTo>
                    <a:pt x="333711" y="330649"/>
                    <a:pt x="213696" y="377321"/>
                    <a:pt x="113684" y="485906"/>
                  </a:cubicBezTo>
                  <a:cubicBezTo>
                    <a:pt x="66059" y="483049"/>
                    <a:pt x="38436" y="450664"/>
                    <a:pt x="23196" y="412564"/>
                  </a:cubicBezTo>
                  <a:cubicBezTo>
                    <a:pt x="-22524" y="294454"/>
                    <a:pt x="1289" y="181106"/>
                    <a:pt x="77489" y="87761"/>
                  </a:cubicBezTo>
                  <a:cubicBezTo>
                    <a:pt x="143211" y="6799"/>
                    <a:pt x="240366" y="-16061"/>
                    <a:pt x="345141" y="10609"/>
                  </a:cubicBezTo>
                  <a:cubicBezTo>
                    <a:pt x="402291" y="24896"/>
                    <a:pt x="455632" y="47756"/>
                    <a:pt x="510876" y="67759"/>
                  </a:cubicBezTo>
                  <a:cubicBezTo>
                    <a:pt x="603269" y="101096"/>
                    <a:pt x="700424" y="118241"/>
                    <a:pt x="799484" y="130624"/>
                  </a:cubicBezTo>
                  <a:close/>
                </a:path>
              </a:pathLst>
            </a:custGeom>
            <a:solidFill>
              <a:srgbClr val="FEFEFE"/>
            </a:solidFill>
            <a:ln w="9525" cap="flat">
              <a:noFill/>
              <a:prstDash val="solid"/>
              <a:miter/>
            </a:ln>
          </p:spPr>
          <p:txBody>
            <a:bodyPr rtlCol="0" anchor="ctr"/>
            <a:lstStyle/>
            <a:p>
              <a:endParaRPr lang="en-US"/>
            </a:p>
          </p:txBody>
        </p:sp>
        <p:sp>
          <p:nvSpPr>
            <p:cNvPr id="1049039" name="Freeform: Shape 16"/>
            <p:cNvSpPr/>
            <p:nvPr/>
          </p:nvSpPr>
          <p:spPr>
            <a:xfrm>
              <a:off x="6144102" y="2557486"/>
              <a:ext cx="709135" cy="519139"/>
            </a:xfrm>
            <a:custGeom>
              <a:avLst/>
              <a:gdLst>
                <a:gd name="connsiteX0" fmla="*/ 0 w 714375"/>
                <a:gd name="connsiteY0" fmla="*/ 17145 h 523875"/>
                <a:gd name="connsiteX1" fmla="*/ 144780 w 714375"/>
                <a:gd name="connsiteY1" fmla="*/ 0 h 523875"/>
                <a:gd name="connsiteX2" fmla="*/ 612458 w 714375"/>
                <a:gd name="connsiteY2" fmla="*/ 389572 h 523875"/>
                <a:gd name="connsiteX3" fmla="*/ 714375 w 714375"/>
                <a:gd name="connsiteY3" fmla="*/ 461010 h 523875"/>
                <a:gd name="connsiteX4" fmla="*/ 654368 w 714375"/>
                <a:gd name="connsiteY4" fmla="*/ 478155 h 523875"/>
                <a:gd name="connsiteX5" fmla="*/ 495300 w 714375"/>
                <a:gd name="connsiteY5" fmla="*/ 516255 h 523875"/>
                <a:gd name="connsiteX6" fmla="*/ 401003 w 714375"/>
                <a:gd name="connsiteY6" fmla="*/ 507682 h 523875"/>
                <a:gd name="connsiteX7" fmla="*/ 332422 w 714375"/>
                <a:gd name="connsiteY7" fmla="*/ 450532 h 523875"/>
                <a:gd name="connsiteX8" fmla="*/ 359092 w 714375"/>
                <a:gd name="connsiteY8" fmla="*/ 410527 h 523875"/>
                <a:gd name="connsiteX9" fmla="*/ 413385 w 714375"/>
                <a:gd name="connsiteY9" fmla="*/ 345757 h 523875"/>
                <a:gd name="connsiteX10" fmla="*/ 331470 w 714375"/>
                <a:gd name="connsiteY10" fmla="*/ 232410 h 523875"/>
                <a:gd name="connsiteX11" fmla="*/ 216217 w 714375"/>
                <a:gd name="connsiteY11" fmla="*/ 256222 h 523875"/>
                <a:gd name="connsiteX12" fmla="*/ 161925 w 714375"/>
                <a:gd name="connsiteY12" fmla="*/ 255270 h 523875"/>
                <a:gd name="connsiteX13" fmla="*/ 112395 w 714375"/>
                <a:gd name="connsiteY13" fmla="*/ 218122 h 523875"/>
                <a:gd name="connsiteX14" fmla="*/ 0 w 714375"/>
                <a:gd name="connsiteY14" fmla="*/ 17145 h 523875"/>
                <a:gd name="connsiteX0" fmla="*/ 0 w 709135"/>
                <a:gd name="connsiteY0" fmla="*/ 30245 h 529619"/>
                <a:gd name="connsiteX1" fmla="*/ 139540 w 709135"/>
                <a:gd name="connsiteY1" fmla="*/ 0 h 529619"/>
                <a:gd name="connsiteX2" fmla="*/ 607218 w 709135"/>
                <a:gd name="connsiteY2" fmla="*/ 389572 h 529619"/>
                <a:gd name="connsiteX3" fmla="*/ 709135 w 709135"/>
                <a:gd name="connsiteY3" fmla="*/ 461010 h 529619"/>
                <a:gd name="connsiteX4" fmla="*/ 649128 w 709135"/>
                <a:gd name="connsiteY4" fmla="*/ 478155 h 529619"/>
                <a:gd name="connsiteX5" fmla="*/ 490060 w 709135"/>
                <a:gd name="connsiteY5" fmla="*/ 516255 h 529619"/>
                <a:gd name="connsiteX6" fmla="*/ 395763 w 709135"/>
                <a:gd name="connsiteY6" fmla="*/ 507682 h 529619"/>
                <a:gd name="connsiteX7" fmla="*/ 327182 w 709135"/>
                <a:gd name="connsiteY7" fmla="*/ 450532 h 529619"/>
                <a:gd name="connsiteX8" fmla="*/ 353852 w 709135"/>
                <a:gd name="connsiteY8" fmla="*/ 410527 h 529619"/>
                <a:gd name="connsiteX9" fmla="*/ 408145 w 709135"/>
                <a:gd name="connsiteY9" fmla="*/ 345757 h 529619"/>
                <a:gd name="connsiteX10" fmla="*/ 326230 w 709135"/>
                <a:gd name="connsiteY10" fmla="*/ 232410 h 529619"/>
                <a:gd name="connsiteX11" fmla="*/ 210977 w 709135"/>
                <a:gd name="connsiteY11" fmla="*/ 256222 h 529619"/>
                <a:gd name="connsiteX12" fmla="*/ 156685 w 709135"/>
                <a:gd name="connsiteY12" fmla="*/ 255270 h 529619"/>
                <a:gd name="connsiteX13" fmla="*/ 107155 w 709135"/>
                <a:gd name="connsiteY13" fmla="*/ 218122 h 529619"/>
                <a:gd name="connsiteX14" fmla="*/ 0 w 709135"/>
                <a:gd name="connsiteY14" fmla="*/ 30245 h 52961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408145 w 709135"/>
                <a:gd name="connsiteY9" fmla="*/ 335277 h 519139"/>
                <a:gd name="connsiteX10" fmla="*/ 326230 w 709135"/>
                <a:gd name="connsiteY10" fmla="*/ 221930 h 519139"/>
                <a:gd name="connsiteX11" fmla="*/ 210977 w 709135"/>
                <a:gd name="connsiteY11" fmla="*/ 245742 h 519139"/>
                <a:gd name="connsiteX12" fmla="*/ 156685 w 709135"/>
                <a:gd name="connsiteY12" fmla="*/ 244790 h 519139"/>
                <a:gd name="connsiteX13" fmla="*/ 107155 w 709135"/>
                <a:gd name="connsiteY13" fmla="*/ 207642 h 519139"/>
                <a:gd name="connsiteX14" fmla="*/ 0 w 709135"/>
                <a:gd name="connsiteY14"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326230 w 709135"/>
                <a:gd name="connsiteY9" fmla="*/ 221930 h 519139"/>
                <a:gd name="connsiteX10" fmla="*/ 210977 w 709135"/>
                <a:gd name="connsiteY10" fmla="*/ 245742 h 519139"/>
                <a:gd name="connsiteX11" fmla="*/ 156685 w 709135"/>
                <a:gd name="connsiteY11" fmla="*/ 244790 h 519139"/>
                <a:gd name="connsiteX12" fmla="*/ 107155 w 709135"/>
                <a:gd name="connsiteY12" fmla="*/ 207642 h 519139"/>
                <a:gd name="connsiteX13" fmla="*/ 0 w 709135"/>
                <a:gd name="connsiteY13"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210977 w 709135"/>
                <a:gd name="connsiteY9" fmla="*/ 245742 h 519139"/>
                <a:gd name="connsiteX10" fmla="*/ 156685 w 709135"/>
                <a:gd name="connsiteY10" fmla="*/ 244790 h 519139"/>
                <a:gd name="connsiteX11" fmla="*/ 107155 w 709135"/>
                <a:gd name="connsiteY11" fmla="*/ 207642 h 519139"/>
                <a:gd name="connsiteX12" fmla="*/ 0 w 709135"/>
                <a:gd name="connsiteY12"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156685 w 709135"/>
                <a:gd name="connsiteY9" fmla="*/ 244790 h 519139"/>
                <a:gd name="connsiteX10" fmla="*/ 107155 w 709135"/>
                <a:gd name="connsiteY10" fmla="*/ 207642 h 519139"/>
                <a:gd name="connsiteX11" fmla="*/ 0 w 709135"/>
                <a:gd name="connsiteY11"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107155 w 709135"/>
                <a:gd name="connsiteY9" fmla="*/ 207642 h 519139"/>
                <a:gd name="connsiteX10" fmla="*/ 0 w 709135"/>
                <a:gd name="connsiteY10"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107155 w 709135"/>
                <a:gd name="connsiteY8" fmla="*/ 207642 h 519139"/>
                <a:gd name="connsiteX9" fmla="*/ 0 w 709135"/>
                <a:gd name="connsiteY9" fmla="*/ 19765 h 51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135" h="519139">
                  <a:moveTo>
                    <a:pt x="0" y="19765"/>
                  </a:moveTo>
                  <a:cubicBezTo>
                    <a:pt x="47625" y="9287"/>
                    <a:pt x="109304" y="0"/>
                    <a:pt x="157881" y="0"/>
                  </a:cubicBezTo>
                  <a:cubicBezTo>
                    <a:pt x="364573" y="69532"/>
                    <a:pt x="496727" y="197165"/>
                    <a:pt x="607218" y="379092"/>
                  </a:cubicBezTo>
                  <a:cubicBezTo>
                    <a:pt x="632935" y="421002"/>
                    <a:pt x="656748" y="453387"/>
                    <a:pt x="709135" y="450530"/>
                  </a:cubicBezTo>
                  <a:cubicBezTo>
                    <a:pt x="694848" y="474342"/>
                    <a:pt x="670082" y="468627"/>
                    <a:pt x="649128" y="467675"/>
                  </a:cubicBezTo>
                  <a:cubicBezTo>
                    <a:pt x="591978" y="464817"/>
                    <a:pt x="539590" y="479105"/>
                    <a:pt x="490060" y="505775"/>
                  </a:cubicBezTo>
                  <a:cubicBezTo>
                    <a:pt x="454818" y="524825"/>
                    <a:pt x="425290" y="524825"/>
                    <a:pt x="395763" y="497202"/>
                  </a:cubicBezTo>
                  <a:cubicBezTo>
                    <a:pt x="373855" y="477200"/>
                    <a:pt x="343375" y="467675"/>
                    <a:pt x="327182" y="440052"/>
                  </a:cubicBezTo>
                  <a:cubicBezTo>
                    <a:pt x="279081" y="391792"/>
                    <a:pt x="161685" y="277690"/>
                    <a:pt x="107155" y="207642"/>
                  </a:cubicBezTo>
                  <a:cubicBezTo>
                    <a:pt x="82390" y="135252"/>
                    <a:pt x="52388" y="78820"/>
                    <a:pt x="0" y="19765"/>
                  </a:cubicBezTo>
                  <a:close/>
                </a:path>
              </a:pathLst>
            </a:custGeom>
            <a:solidFill>
              <a:srgbClr val="8DC0CD"/>
            </a:solidFill>
            <a:ln w="9525" cap="flat">
              <a:noFill/>
              <a:prstDash val="solid"/>
              <a:miter/>
            </a:ln>
          </p:spPr>
          <p:txBody>
            <a:bodyPr rtlCol="0" anchor="ctr"/>
            <a:lstStyle/>
            <a:p>
              <a:endParaRPr lang="en-US"/>
            </a:p>
          </p:txBody>
        </p:sp>
        <p:sp>
          <p:nvSpPr>
            <p:cNvPr id="1049040" name="Freeform: Shape 17"/>
            <p:cNvSpPr/>
            <p:nvPr/>
          </p:nvSpPr>
          <p:spPr>
            <a:xfrm>
              <a:off x="6150292" y="2767396"/>
              <a:ext cx="428625" cy="228600"/>
            </a:xfrm>
            <a:custGeom>
              <a:avLst/>
              <a:gdLst>
                <a:gd name="connsiteX0" fmla="*/ 151448 w 428625"/>
                <a:gd name="connsiteY0" fmla="*/ 36785 h 228600"/>
                <a:gd name="connsiteX1" fmla="*/ 299085 w 428625"/>
                <a:gd name="connsiteY1" fmla="*/ 5352 h 228600"/>
                <a:gd name="connsiteX2" fmla="*/ 419100 w 428625"/>
                <a:gd name="connsiteY2" fmla="*/ 38690 h 228600"/>
                <a:gd name="connsiteX3" fmla="*/ 398145 w 428625"/>
                <a:gd name="connsiteY3" fmla="*/ 162515 h 228600"/>
                <a:gd name="connsiteX4" fmla="*/ 322898 w 428625"/>
                <a:gd name="connsiteY4" fmla="*/ 227285 h 228600"/>
                <a:gd name="connsiteX5" fmla="*/ 304800 w 428625"/>
                <a:gd name="connsiteY5" fmla="*/ 228237 h 228600"/>
                <a:gd name="connsiteX6" fmla="*/ 144780 w 428625"/>
                <a:gd name="connsiteY6" fmla="*/ 206330 h 228600"/>
                <a:gd name="connsiteX7" fmla="*/ 100013 w 428625"/>
                <a:gd name="connsiteY7" fmla="*/ 185375 h 228600"/>
                <a:gd name="connsiteX8" fmla="*/ 0 w 428625"/>
                <a:gd name="connsiteY8" fmla="*/ 66312 h 228600"/>
                <a:gd name="connsiteX9" fmla="*/ 151448 w 428625"/>
                <a:gd name="connsiteY9" fmla="*/ 36785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8625" h="228600">
                  <a:moveTo>
                    <a:pt x="151448" y="36785"/>
                  </a:moveTo>
                  <a:cubicBezTo>
                    <a:pt x="200978" y="26307"/>
                    <a:pt x="250508" y="15830"/>
                    <a:pt x="299085" y="5352"/>
                  </a:cubicBezTo>
                  <a:cubicBezTo>
                    <a:pt x="344805" y="-5125"/>
                    <a:pt x="393383" y="-3220"/>
                    <a:pt x="419100" y="38690"/>
                  </a:cubicBezTo>
                  <a:cubicBezTo>
                    <a:pt x="444817" y="80600"/>
                    <a:pt x="422910" y="123462"/>
                    <a:pt x="398145" y="162515"/>
                  </a:cubicBezTo>
                  <a:cubicBezTo>
                    <a:pt x="379095" y="191090"/>
                    <a:pt x="347663" y="204425"/>
                    <a:pt x="322898" y="227285"/>
                  </a:cubicBezTo>
                  <a:cubicBezTo>
                    <a:pt x="317183" y="233000"/>
                    <a:pt x="310515" y="233952"/>
                    <a:pt x="304800" y="228237"/>
                  </a:cubicBezTo>
                  <a:cubicBezTo>
                    <a:pt x="254317" y="200615"/>
                    <a:pt x="200025" y="197757"/>
                    <a:pt x="144780" y="206330"/>
                  </a:cubicBezTo>
                  <a:cubicBezTo>
                    <a:pt x="122873" y="209187"/>
                    <a:pt x="108585" y="207282"/>
                    <a:pt x="100013" y="185375"/>
                  </a:cubicBezTo>
                  <a:cubicBezTo>
                    <a:pt x="79058" y="134892"/>
                    <a:pt x="45720" y="94887"/>
                    <a:pt x="0" y="66312"/>
                  </a:cubicBezTo>
                  <a:cubicBezTo>
                    <a:pt x="48578" y="50120"/>
                    <a:pt x="101917" y="54882"/>
                    <a:pt x="151448" y="36785"/>
                  </a:cubicBezTo>
                  <a:close/>
                </a:path>
              </a:pathLst>
            </a:custGeom>
            <a:solidFill>
              <a:srgbClr val="FDFDFD"/>
            </a:solidFill>
            <a:ln w="9525" cap="flat">
              <a:noFill/>
              <a:prstDash val="solid"/>
              <a:miter/>
            </a:ln>
          </p:spPr>
          <p:txBody>
            <a:bodyPr rtlCol="0" anchor="ctr"/>
            <a:lstStyle/>
            <a:p>
              <a:endParaRPr lang="en-US"/>
            </a:p>
          </p:txBody>
        </p:sp>
        <p:sp>
          <p:nvSpPr>
            <p:cNvPr id="1049041" name="Freeform: Shape 18"/>
            <p:cNvSpPr/>
            <p:nvPr/>
          </p:nvSpPr>
          <p:spPr>
            <a:xfrm>
              <a:off x="5022596" y="1515449"/>
              <a:ext cx="1623710" cy="776288"/>
            </a:xfrm>
            <a:custGeom>
              <a:avLst/>
              <a:gdLst>
                <a:gd name="connsiteX0" fmla="*/ 1619826 w 1619250"/>
                <a:gd name="connsiteY0" fmla="*/ 104775 h 771525"/>
                <a:gd name="connsiteX1" fmla="*/ 1613159 w 1619250"/>
                <a:gd name="connsiteY1" fmla="*/ 0 h 771525"/>
                <a:gd name="connsiteX2" fmla="*/ 1530291 w 1619250"/>
                <a:gd name="connsiteY2" fmla="*/ 74295 h 771525"/>
                <a:gd name="connsiteX3" fmla="*/ 796866 w 1619250"/>
                <a:gd name="connsiteY3" fmla="*/ 163830 h 771525"/>
                <a:gd name="connsiteX4" fmla="*/ 76776 w 1619250"/>
                <a:gd name="connsiteY4" fmla="*/ 67628 h 771525"/>
                <a:gd name="connsiteX5" fmla="*/ 10101 w 1619250"/>
                <a:gd name="connsiteY5" fmla="*/ 11430 h 771525"/>
                <a:gd name="connsiteX6" fmla="*/ 2481 w 1619250"/>
                <a:gd name="connsiteY6" fmla="*/ 551498 h 771525"/>
                <a:gd name="connsiteX7" fmla="*/ 41534 w 1619250"/>
                <a:gd name="connsiteY7" fmla="*/ 621983 h 771525"/>
                <a:gd name="connsiteX8" fmla="*/ 102494 w 1619250"/>
                <a:gd name="connsiteY8" fmla="*/ 649605 h 771525"/>
                <a:gd name="connsiteX9" fmla="*/ 102494 w 1619250"/>
                <a:gd name="connsiteY9" fmla="*/ 649605 h 771525"/>
                <a:gd name="connsiteX10" fmla="*/ 102494 w 1619250"/>
                <a:gd name="connsiteY10" fmla="*/ 649605 h 771525"/>
                <a:gd name="connsiteX11" fmla="*/ 200601 w 1619250"/>
                <a:gd name="connsiteY11" fmla="*/ 685800 h 771525"/>
                <a:gd name="connsiteX12" fmla="*/ 824489 w 1619250"/>
                <a:gd name="connsiteY12" fmla="*/ 776288 h 771525"/>
                <a:gd name="connsiteX13" fmla="*/ 1400751 w 1619250"/>
                <a:gd name="connsiteY13" fmla="*/ 704850 h 771525"/>
                <a:gd name="connsiteX14" fmla="*/ 1589346 w 1619250"/>
                <a:gd name="connsiteY14" fmla="*/ 609600 h 771525"/>
                <a:gd name="connsiteX15" fmla="*/ 1619826 w 1619250"/>
                <a:gd name="connsiteY15" fmla="*/ 532448 h 771525"/>
                <a:gd name="connsiteX16" fmla="*/ 1619826 w 1619250"/>
                <a:gd name="connsiteY16" fmla="*/ 104775 h 771525"/>
                <a:gd name="connsiteX0" fmla="*/ 1622043 w 1623710"/>
                <a:gd name="connsiteY0" fmla="*/ 104775 h 776288"/>
                <a:gd name="connsiteX1" fmla="*/ 1615376 w 1623710"/>
                <a:gd name="connsiteY1" fmla="*/ 0 h 776288"/>
                <a:gd name="connsiteX2" fmla="*/ 1532508 w 1623710"/>
                <a:gd name="connsiteY2" fmla="*/ 74295 h 776288"/>
                <a:gd name="connsiteX3" fmla="*/ 799083 w 1623710"/>
                <a:gd name="connsiteY3" fmla="*/ 163830 h 776288"/>
                <a:gd name="connsiteX4" fmla="*/ 78993 w 1623710"/>
                <a:gd name="connsiteY4" fmla="*/ 67628 h 776288"/>
                <a:gd name="connsiteX5" fmla="*/ 8981 w 1623710"/>
                <a:gd name="connsiteY5" fmla="*/ 8093 h 776288"/>
                <a:gd name="connsiteX6" fmla="*/ 4698 w 1623710"/>
                <a:gd name="connsiteY6" fmla="*/ 551498 h 776288"/>
                <a:gd name="connsiteX7" fmla="*/ 43751 w 1623710"/>
                <a:gd name="connsiteY7" fmla="*/ 621983 h 776288"/>
                <a:gd name="connsiteX8" fmla="*/ 104711 w 1623710"/>
                <a:gd name="connsiteY8" fmla="*/ 649605 h 776288"/>
                <a:gd name="connsiteX9" fmla="*/ 104711 w 1623710"/>
                <a:gd name="connsiteY9" fmla="*/ 649605 h 776288"/>
                <a:gd name="connsiteX10" fmla="*/ 104711 w 1623710"/>
                <a:gd name="connsiteY10" fmla="*/ 649605 h 776288"/>
                <a:gd name="connsiteX11" fmla="*/ 202818 w 1623710"/>
                <a:gd name="connsiteY11" fmla="*/ 685800 h 776288"/>
                <a:gd name="connsiteX12" fmla="*/ 826706 w 1623710"/>
                <a:gd name="connsiteY12" fmla="*/ 776288 h 776288"/>
                <a:gd name="connsiteX13" fmla="*/ 1402968 w 1623710"/>
                <a:gd name="connsiteY13" fmla="*/ 704850 h 776288"/>
                <a:gd name="connsiteX14" fmla="*/ 1591563 w 1623710"/>
                <a:gd name="connsiteY14" fmla="*/ 609600 h 776288"/>
                <a:gd name="connsiteX15" fmla="*/ 1622043 w 1623710"/>
                <a:gd name="connsiteY15" fmla="*/ 532448 h 776288"/>
                <a:gd name="connsiteX16" fmla="*/ 1622043 w 1623710"/>
                <a:gd name="connsiteY16" fmla="*/ 104775 h 77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3710" h="776288">
                  <a:moveTo>
                    <a:pt x="1622043" y="104775"/>
                  </a:moveTo>
                  <a:cubicBezTo>
                    <a:pt x="1622043" y="77153"/>
                    <a:pt x="1628711" y="27623"/>
                    <a:pt x="1615376" y="0"/>
                  </a:cubicBezTo>
                  <a:cubicBezTo>
                    <a:pt x="1602993" y="20955"/>
                    <a:pt x="1573466" y="60007"/>
                    <a:pt x="1532508" y="74295"/>
                  </a:cubicBezTo>
                  <a:cubicBezTo>
                    <a:pt x="1414398" y="119063"/>
                    <a:pt x="1213421" y="156210"/>
                    <a:pt x="799083" y="163830"/>
                  </a:cubicBezTo>
                  <a:cubicBezTo>
                    <a:pt x="359981" y="172403"/>
                    <a:pt x="89471" y="74295"/>
                    <a:pt x="78993" y="67628"/>
                  </a:cubicBezTo>
                  <a:cubicBezTo>
                    <a:pt x="51371" y="55245"/>
                    <a:pt x="26126" y="32858"/>
                    <a:pt x="8981" y="8093"/>
                  </a:cubicBezTo>
                  <a:cubicBezTo>
                    <a:pt x="-10069" y="188116"/>
                    <a:pt x="7556" y="371475"/>
                    <a:pt x="4698" y="551498"/>
                  </a:cubicBezTo>
                  <a:cubicBezTo>
                    <a:pt x="4698" y="576263"/>
                    <a:pt x="12318" y="608648"/>
                    <a:pt x="43751" y="621983"/>
                  </a:cubicBezTo>
                  <a:cubicBezTo>
                    <a:pt x="69468" y="637223"/>
                    <a:pt x="82803" y="643890"/>
                    <a:pt x="104711" y="649605"/>
                  </a:cubicBezTo>
                  <a:lnTo>
                    <a:pt x="104711" y="649605"/>
                  </a:lnTo>
                  <a:lnTo>
                    <a:pt x="104711" y="649605"/>
                  </a:lnTo>
                  <a:cubicBezTo>
                    <a:pt x="111378" y="653415"/>
                    <a:pt x="202818" y="685800"/>
                    <a:pt x="202818" y="685800"/>
                  </a:cubicBezTo>
                  <a:cubicBezTo>
                    <a:pt x="246633" y="698183"/>
                    <a:pt x="593343" y="776288"/>
                    <a:pt x="826706" y="776288"/>
                  </a:cubicBezTo>
                  <a:cubicBezTo>
                    <a:pt x="1066736" y="776288"/>
                    <a:pt x="1227708" y="749618"/>
                    <a:pt x="1402968" y="704850"/>
                  </a:cubicBezTo>
                  <a:cubicBezTo>
                    <a:pt x="1473453" y="686753"/>
                    <a:pt x="1554416" y="657225"/>
                    <a:pt x="1591563" y="609600"/>
                  </a:cubicBezTo>
                  <a:cubicBezTo>
                    <a:pt x="1609661" y="586740"/>
                    <a:pt x="1622043" y="563880"/>
                    <a:pt x="1622043" y="532448"/>
                  </a:cubicBezTo>
                  <a:cubicBezTo>
                    <a:pt x="1621091" y="390525"/>
                    <a:pt x="1622996" y="247650"/>
                    <a:pt x="1622043" y="104775"/>
                  </a:cubicBezTo>
                  <a:close/>
                </a:path>
              </a:pathLst>
            </a:custGeom>
            <a:solidFill>
              <a:srgbClr val="BCC7D9"/>
            </a:solidFill>
            <a:ln w="9525" cap="flat">
              <a:noFill/>
              <a:prstDash val="solid"/>
              <a:miter/>
            </a:ln>
          </p:spPr>
          <p:txBody>
            <a:bodyPr rtlCol="0" anchor="ctr"/>
            <a:lstStyle/>
            <a:p>
              <a:endParaRPr lang="en-US"/>
            </a:p>
          </p:txBody>
        </p:sp>
        <p:sp>
          <p:nvSpPr>
            <p:cNvPr id="1049042" name="Freeform: Shape 19"/>
            <p:cNvSpPr/>
            <p:nvPr/>
          </p:nvSpPr>
          <p:spPr>
            <a:xfrm>
              <a:off x="5067300" y="1529736"/>
              <a:ext cx="1564005" cy="761047"/>
            </a:xfrm>
            <a:custGeom>
              <a:avLst/>
              <a:gdLst>
                <a:gd name="connsiteX0" fmla="*/ 677227 w 1564005"/>
                <a:gd name="connsiteY0" fmla="*/ 148590 h 761047"/>
                <a:gd name="connsiteX1" fmla="*/ 721042 w 1564005"/>
                <a:gd name="connsiteY1" fmla="*/ 148590 h 761047"/>
                <a:gd name="connsiteX2" fmla="*/ 721042 w 1564005"/>
                <a:gd name="connsiteY2" fmla="*/ 760095 h 761047"/>
                <a:gd name="connsiteX3" fmla="*/ 677227 w 1564005"/>
                <a:gd name="connsiteY3" fmla="*/ 757238 h 761047"/>
                <a:gd name="connsiteX4" fmla="*/ 592454 w 1564005"/>
                <a:gd name="connsiteY4" fmla="*/ 147637 h 761047"/>
                <a:gd name="connsiteX5" fmla="*/ 636269 w 1564005"/>
                <a:gd name="connsiteY5" fmla="*/ 148590 h 761047"/>
                <a:gd name="connsiteX6" fmla="*/ 636269 w 1564005"/>
                <a:gd name="connsiteY6" fmla="*/ 754380 h 761047"/>
                <a:gd name="connsiteX7" fmla="*/ 592454 w 1564005"/>
                <a:gd name="connsiteY7" fmla="*/ 749617 h 761047"/>
                <a:gd name="connsiteX8" fmla="*/ 843915 w 1564005"/>
                <a:gd name="connsiteY8" fmla="*/ 146685 h 761047"/>
                <a:gd name="connsiteX9" fmla="*/ 887730 w 1564005"/>
                <a:gd name="connsiteY9" fmla="*/ 147637 h 761047"/>
                <a:gd name="connsiteX10" fmla="*/ 887730 w 1564005"/>
                <a:gd name="connsiteY10" fmla="*/ 761047 h 761047"/>
                <a:gd name="connsiteX11" fmla="*/ 875347 w 1564005"/>
                <a:gd name="connsiteY11" fmla="*/ 761047 h 761047"/>
                <a:gd name="connsiteX12" fmla="*/ 843915 w 1564005"/>
                <a:gd name="connsiteY12" fmla="*/ 761047 h 761047"/>
                <a:gd name="connsiteX13" fmla="*/ 804862 w 1564005"/>
                <a:gd name="connsiteY13" fmla="*/ 146685 h 761047"/>
                <a:gd name="connsiteX14" fmla="*/ 804862 w 1564005"/>
                <a:gd name="connsiteY14" fmla="*/ 761047 h 761047"/>
                <a:gd name="connsiteX15" fmla="*/ 773430 w 1564005"/>
                <a:gd name="connsiteY15" fmla="*/ 761047 h 761047"/>
                <a:gd name="connsiteX16" fmla="*/ 761047 w 1564005"/>
                <a:gd name="connsiteY16" fmla="*/ 761047 h 761047"/>
                <a:gd name="connsiteX17" fmla="*/ 761047 w 1564005"/>
                <a:gd name="connsiteY17" fmla="*/ 147637 h 761047"/>
                <a:gd name="connsiteX18" fmla="*/ 804862 w 1564005"/>
                <a:gd name="connsiteY18" fmla="*/ 146685 h 761047"/>
                <a:gd name="connsiteX19" fmla="*/ 928687 w 1564005"/>
                <a:gd name="connsiteY19" fmla="*/ 145732 h 761047"/>
                <a:gd name="connsiteX20" fmla="*/ 972502 w 1564005"/>
                <a:gd name="connsiteY20" fmla="*/ 145732 h 761047"/>
                <a:gd name="connsiteX21" fmla="*/ 972502 w 1564005"/>
                <a:gd name="connsiteY21" fmla="*/ 753427 h 761047"/>
                <a:gd name="connsiteX22" fmla="*/ 928687 w 1564005"/>
                <a:gd name="connsiteY22" fmla="*/ 756285 h 761047"/>
                <a:gd name="connsiteX23" fmla="*/ 507682 w 1564005"/>
                <a:gd name="connsiteY23" fmla="*/ 140018 h 761047"/>
                <a:gd name="connsiteX24" fmla="*/ 551497 w 1564005"/>
                <a:gd name="connsiteY24" fmla="*/ 142875 h 761047"/>
                <a:gd name="connsiteX25" fmla="*/ 551497 w 1564005"/>
                <a:gd name="connsiteY25" fmla="*/ 742951 h 761047"/>
                <a:gd name="connsiteX26" fmla="*/ 507682 w 1564005"/>
                <a:gd name="connsiteY26" fmla="*/ 737236 h 761047"/>
                <a:gd name="connsiteX27" fmla="*/ 1057274 w 1564005"/>
                <a:gd name="connsiteY27" fmla="*/ 134303 h 761047"/>
                <a:gd name="connsiteX28" fmla="*/ 1057274 w 1564005"/>
                <a:gd name="connsiteY28" fmla="*/ 745808 h 761047"/>
                <a:gd name="connsiteX29" fmla="*/ 1013459 w 1564005"/>
                <a:gd name="connsiteY29" fmla="*/ 750571 h 761047"/>
                <a:gd name="connsiteX30" fmla="*/ 1013459 w 1564005"/>
                <a:gd name="connsiteY30" fmla="*/ 135255 h 761047"/>
                <a:gd name="connsiteX31" fmla="*/ 1057274 w 1564005"/>
                <a:gd name="connsiteY31" fmla="*/ 134303 h 761047"/>
                <a:gd name="connsiteX32" fmla="*/ 422910 w 1564005"/>
                <a:gd name="connsiteY32" fmla="*/ 133350 h 761047"/>
                <a:gd name="connsiteX33" fmla="*/ 466725 w 1564005"/>
                <a:gd name="connsiteY33" fmla="*/ 137160 h 761047"/>
                <a:gd name="connsiteX34" fmla="*/ 466725 w 1564005"/>
                <a:gd name="connsiteY34" fmla="*/ 730568 h 761047"/>
                <a:gd name="connsiteX35" fmla="*/ 422910 w 1564005"/>
                <a:gd name="connsiteY35" fmla="*/ 723900 h 761047"/>
                <a:gd name="connsiteX36" fmla="*/ 1141094 w 1564005"/>
                <a:gd name="connsiteY36" fmla="*/ 129540 h 761047"/>
                <a:gd name="connsiteX37" fmla="*/ 1141094 w 1564005"/>
                <a:gd name="connsiteY37" fmla="*/ 735330 h 761047"/>
                <a:gd name="connsiteX38" fmla="*/ 1097279 w 1564005"/>
                <a:gd name="connsiteY38" fmla="*/ 741045 h 761047"/>
                <a:gd name="connsiteX39" fmla="*/ 1097279 w 1564005"/>
                <a:gd name="connsiteY39" fmla="*/ 132397 h 761047"/>
                <a:gd name="connsiteX40" fmla="*/ 1141094 w 1564005"/>
                <a:gd name="connsiteY40" fmla="*/ 129540 h 761047"/>
                <a:gd name="connsiteX41" fmla="*/ 1225867 w 1564005"/>
                <a:gd name="connsiteY41" fmla="*/ 123825 h 761047"/>
                <a:gd name="connsiteX42" fmla="*/ 1225867 w 1564005"/>
                <a:gd name="connsiteY42" fmla="*/ 723900 h 761047"/>
                <a:gd name="connsiteX43" fmla="*/ 1182052 w 1564005"/>
                <a:gd name="connsiteY43" fmla="*/ 730568 h 761047"/>
                <a:gd name="connsiteX44" fmla="*/ 1182052 w 1564005"/>
                <a:gd name="connsiteY44" fmla="*/ 127635 h 761047"/>
                <a:gd name="connsiteX45" fmla="*/ 1225867 w 1564005"/>
                <a:gd name="connsiteY45" fmla="*/ 123825 h 761047"/>
                <a:gd name="connsiteX46" fmla="*/ 338137 w 1564005"/>
                <a:gd name="connsiteY46" fmla="*/ 122873 h 761047"/>
                <a:gd name="connsiteX47" fmla="*/ 381952 w 1564005"/>
                <a:gd name="connsiteY47" fmla="*/ 128588 h 761047"/>
                <a:gd name="connsiteX48" fmla="*/ 381952 w 1564005"/>
                <a:gd name="connsiteY48" fmla="*/ 717233 h 761047"/>
                <a:gd name="connsiteX49" fmla="*/ 338137 w 1564005"/>
                <a:gd name="connsiteY49" fmla="*/ 709613 h 761047"/>
                <a:gd name="connsiteX50" fmla="*/ 253364 w 1564005"/>
                <a:gd name="connsiteY50" fmla="*/ 109537 h 761047"/>
                <a:gd name="connsiteX51" fmla="*/ 297179 w 1564005"/>
                <a:gd name="connsiteY51" fmla="*/ 117157 h 761047"/>
                <a:gd name="connsiteX52" fmla="*/ 297179 w 1564005"/>
                <a:gd name="connsiteY52" fmla="*/ 701040 h 761047"/>
                <a:gd name="connsiteX53" fmla="*/ 253364 w 1564005"/>
                <a:gd name="connsiteY53" fmla="*/ 692467 h 761047"/>
                <a:gd name="connsiteX54" fmla="*/ 1310640 w 1564005"/>
                <a:gd name="connsiteY54" fmla="*/ 108585 h 761047"/>
                <a:gd name="connsiteX55" fmla="*/ 1310640 w 1564005"/>
                <a:gd name="connsiteY55" fmla="*/ 704850 h 761047"/>
                <a:gd name="connsiteX56" fmla="*/ 1266825 w 1564005"/>
                <a:gd name="connsiteY56" fmla="*/ 712470 h 761047"/>
                <a:gd name="connsiteX57" fmla="*/ 1266825 w 1564005"/>
                <a:gd name="connsiteY57" fmla="*/ 114300 h 761047"/>
                <a:gd name="connsiteX58" fmla="*/ 1310640 w 1564005"/>
                <a:gd name="connsiteY58" fmla="*/ 108585 h 761047"/>
                <a:gd name="connsiteX59" fmla="*/ 169545 w 1564005"/>
                <a:gd name="connsiteY59" fmla="*/ 92393 h 761047"/>
                <a:gd name="connsiteX60" fmla="*/ 213360 w 1564005"/>
                <a:gd name="connsiteY60" fmla="*/ 101918 h 761047"/>
                <a:gd name="connsiteX61" fmla="*/ 213360 w 1564005"/>
                <a:gd name="connsiteY61" fmla="*/ 683896 h 761047"/>
                <a:gd name="connsiteX62" fmla="*/ 169545 w 1564005"/>
                <a:gd name="connsiteY62" fmla="*/ 673418 h 761047"/>
                <a:gd name="connsiteX63" fmla="*/ 1395412 w 1564005"/>
                <a:gd name="connsiteY63" fmla="*/ 89535 h 761047"/>
                <a:gd name="connsiteX64" fmla="*/ 1395412 w 1564005"/>
                <a:gd name="connsiteY64" fmla="*/ 681990 h 761047"/>
                <a:gd name="connsiteX65" fmla="*/ 1351597 w 1564005"/>
                <a:gd name="connsiteY65" fmla="*/ 690563 h 761047"/>
                <a:gd name="connsiteX66" fmla="*/ 1351597 w 1564005"/>
                <a:gd name="connsiteY66" fmla="*/ 97155 h 761047"/>
                <a:gd name="connsiteX67" fmla="*/ 1395412 w 1564005"/>
                <a:gd name="connsiteY67" fmla="*/ 89535 h 761047"/>
                <a:gd name="connsiteX68" fmla="*/ 84772 w 1564005"/>
                <a:gd name="connsiteY68" fmla="*/ 71437 h 761047"/>
                <a:gd name="connsiteX69" fmla="*/ 128587 w 1564005"/>
                <a:gd name="connsiteY69" fmla="*/ 82867 h 761047"/>
                <a:gd name="connsiteX70" fmla="*/ 128587 w 1564005"/>
                <a:gd name="connsiteY70" fmla="*/ 661035 h 761047"/>
                <a:gd name="connsiteX71" fmla="*/ 84772 w 1564005"/>
                <a:gd name="connsiteY71" fmla="*/ 644842 h 761047"/>
                <a:gd name="connsiteX72" fmla="*/ 1480185 w 1564005"/>
                <a:gd name="connsiteY72" fmla="*/ 65723 h 761047"/>
                <a:gd name="connsiteX73" fmla="*/ 1480185 w 1564005"/>
                <a:gd name="connsiteY73" fmla="*/ 646748 h 761047"/>
                <a:gd name="connsiteX74" fmla="*/ 1436370 w 1564005"/>
                <a:gd name="connsiteY74" fmla="*/ 666751 h 761047"/>
                <a:gd name="connsiteX75" fmla="*/ 1436370 w 1564005"/>
                <a:gd name="connsiteY75" fmla="*/ 75248 h 761047"/>
                <a:gd name="connsiteX76" fmla="*/ 1480185 w 1564005"/>
                <a:gd name="connsiteY76" fmla="*/ 65723 h 761047"/>
                <a:gd name="connsiteX77" fmla="*/ 0 w 1564005"/>
                <a:gd name="connsiteY77" fmla="*/ 36195 h 761047"/>
                <a:gd name="connsiteX78" fmla="*/ 25718 w 1564005"/>
                <a:gd name="connsiteY78" fmla="*/ 51435 h 761047"/>
                <a:gd name="connsiteX79" fmla="*/ 43815 w 1564005"/>
                <a:gd name="connsiteY79" fmla="*/ 58103 h 761047"/>
                <a:gd name="connsiteX80" fmla="*/ 43815 w 1564005"/>
                <a:gd name="connsiteY80" fmla="*/ 629603 h 761047"/>
                <a:gd name="connsiteX81" fmla="*/ 0 w 1564005"/>
                <a:gd name="connsiteY81" fmla="*/ 609600 h 761047"/>
                <a:gd name="connsiteX82" fmla="*/ 1564005 w 1564005"/>
                <a:gd name="connsiteY82" fmla="*/ 0 h 761047"/>
                <a:gd name="connsiteX83" fmla="*/ 1564005 w 1564005"/>
                <a:gd name="connsiteY83" fmla="*/ 574358 h 761047"/>
                <a:gd name="connsiteX84" fmla="*/ 1520190 w 1564005"/>
                <a:gd name="connsiteY84" fmla="*/ 619125 h 761047"/>
                <a:gd name="connsiteX85" fmla="*/ 1520190 w 1564005"/>
                <a:gd name="connsiteY85" fmla="*/ 40957 h 761047"/>
                <a:gd name="connsiteX86" fmla="*/ 1564005 w 1564005"/>
                <a:gd name="connsiteY86" fmla="*/ 0 h 761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564005" h="761047">
                  <a:moveTo>
                    <a:pt x="677227" y="148590"/>
                  </a:moveTo>
                  <a:cubicBezTo>
                    <a:pt x="691515" y="148590"/>
                    <a:pt x="705802" y="148590"/>
                    <a:pt x="721042" y="148590"/>
                  </a:cubicBezTo>
                  <a:lnTo>
                    <a:pt x="721042" y="760095"/>
                  </a:lnTo>
                  <a:cubicBezTo>
                    <a:pt x="706754" y="759143"/>
                    <a:pt x="692467" y="758190"/>
                    <a:pt x="677227" y="757238"/>
                  </a:cubicBezTo>
                  <a:close/>
                  <a:moveTo>
                    <a:pt x="592454" y="147637"/>
                  </a:moveTo>
                  <a:cubicBezTo>
                    <a:pt x="606742" y="147637"/>
                    <a:pt x="621029" y="148590"/>
                    <a:pt x="636269" y="148590"/>
                  </a:cubicBezTo>
                  <a:lnTo>
                    <a:pt x="636269" y="754380"/>
                  </a:lnTo>
                  <a:cubicBezTo>
                    <a:pt x="621982" y="752475"/>
                    <a:pt x="606742" y="751522"/>
                    <a:pt x="592454" y="749617"/>
                  </a:cubicBezTo>
                  <a:close/>
                  <a:moveTo>
                    <a:pt x="843915" y="146685"/>
                  </a:moveTo>
                  <a:cubicBezTo>
                    <a:pt x="858203" y="146685"/>
                    <a:pt x="872490" y="147637"/>
                    <a:pt x="887730" y="147637"/>
                  </a:cubicBezTo>
                  <a:lnTo>
                    <a:pt x="887730" y="761047"/>
                  </a:lnTo>
                  <a:cubicBezTo>
                    <a:pt x="883920" y="761047"/>
                    <a:pt x="879157" y="761047"/>
                    <a:pt x="875347" y="761047"/>
                  </a:cubicBezTo>
                  <a:cubicBezTo>
                    <a:pt x="864870" y="761047"/>
                    <a:pt x="854392" y="761047"/>
                    <a:pt x="843915" y="761047"/>
                  </a:cubicBezTo>
                  <a:close/>
                  <a:moveTo>
                    <a:pt x="804862" y="146685"/>
                  </a:moveTo>
                  <a:lnTo>
                    <a:pt x="804862" y="761047"/>
                  </a:lnTo>
                  <a:cubicBezTo>
                    <a:pt x="794385" y="761047"/>
                    <a:pt x="783907" y="761047"/>
                    <a:pt x="773430" y="761047"/>
                  </a:cubicBezTo>
                  <a:cubicBezTo>
                    <a:pt x="769620" y="761047"/>
                    <a:pt x="764857" y="761047"/>
                    <a:pt x="761047" y="761047"/>
                  </a:cubicBezTo>
                  <a:lnTo>
                    <a:pt x="761047" y="147637"/>
                  </a:lnTo>
                  <a:cubicBezTo>
                    <a:pt x="776287" y="147637"/>
                    <a:pt x="790575" y="146685"/>
                    <a:pt x="804862" y="146685"/>
                  </a:cubicBezTo>
                  <a:close/>
                  <a:moveTo>
                    <a:pt x="928687" y="145732"/>
                  </a:moveTo>
                  <a:cubicBezTo>
                    <a:pt x="943927" y="145732"/>
                    <a:pt x="958215" y="145732"/>
                    <a:pt x="972502" y="145732"/>
                  </a:cubicBezTo>
                  <a:lnTo>
                    <a:pt x="972502" y="753427"/>
                  </a:lnTo>
                  <a:cubicBezTo>
                    <a:pt x="957262" y="754380"/>
                    <a:pt x="942975" y="755332"/>
                    <a:pt x="928687" y="756285"/>
                  </a:cubicBezTo>
                  <a:close/>
                  <a:moveTo>
                    <a:pt x="507682" y="140018"/>
                  </a:moveTo>
                  <a:cubicBezTo>
                    <a:pt x="521970" y="140970"/>
                    <a:pt x="536257" y="141923"/>
                    <a:pt x="551497" y="142875"/>
                  </a:cubicBezTo>
                  <a:lnTo>
                    <a:pt x="551497" y="742951"/>
                  </a:lnTo>
                  <a:cubicBezTo>
                    <a:pt x="537209" y="741046"/>
                    <a:pt x="521970" y="739141"/>
                    <a:pt x="507682" y="737236"/>
                  </a:cubicBezTo>
                  <a:close/>
                  <a:moveTo>
                    <a:pt x="1057274" y="134303"/>
                  </a:moveTo>
                  <a:lnTo>
                    <a:pt x="1057274" y="745808"/>
                  </a:lnTo>
                  <a:cubicBezTo>
                    <a:pt x="1042987" y="747713"/>
                    <a:pt x="1027747" y="749618"/>
                    <a:pt x="1013459" y="750571"/>
                  </a:cubicBezTo>
                  <a:lnTo>
                    <a:pt x="1013459" y="135255"/>
                  </a:lnTo>
                  <a:cubicBezTo>
                    <a:pt x="1028699" y="135255"/>
                    <a:pt x="1042987" y="135255"/>
                    <a:pt x="1057274" y="134303"/>
                  </a:cubicBezTo>
                  <a:close/>
                  <a:moveTo>
                    <a:pt x="422910" y="133350"/>
                  </a:moveTo>
                  <a:cubicBezTo>
                    <a:pt x="437198" y="134303"/>
                    <a:pt x="451485" y="136207"/>
                    <a:pt x="466725" y="137160"/>
                  </a:cubicBezTo>
                  <a:lnTo>
                    <a:pt x="466725" y="730568"/>
                  </a:lnTo>
                  <a:cubicBezTo>
                    <a:pt x="451485" y="728663"/>
                    <a:pt x="437198" y="725805"/>
                    <a:pt x="422910" y="723900"/>
                  </a:cubicBezTo>
                  <a:close/>
                  <a:moveTo>
                    <a:pt x="1141094" y="129540"/>
                  </a:moveTo>
                  <a:lnTo>
                    <a:pt x="1141094" y="735330"/>
                  </a:lnTo>
                  <a:cubicBezTo>
                    <a:pt x="1126807" y="737235"/>
                    <a:pt x="1111567" y="739140"/>
                    <a:pt x="1097279" y="741045"/>
                  </a:cubicBezTo>
                  <a:lnTo>
                    <a:pt x="1097279" y="132397"/>
                  </a:lnTo>
                  <a:cubicBezTo>
                    <a:pt x="1112519" y="131445"/>
                    <a:pt x="1126807" y="130492"/>
                    <a:pt x="1141094" y="129540"/>
                  </a:cubicBezTo>
                  <a:close/>
                  <a:moveTo>
                    <a:pt x="1225867" y="123825"/>
                  </a:moveTo>
                  <a:lnTo>
                    <a:pt x="1225867" y="723900"/>
                  </a:lnTo>
                  <a:cubicBezTo>
                    <a:pt x="1211579" y="725805"/>
                    <a:pt x="1197292" y="728663"/>
                    <a:pt x="1182052" y="730568"/>
                  </a:cubicBezTo>
                  <a:lnTo>
                    <a:pt x="1182052" y="127635"/>
                  </a:lnTo>
                  <a:cubicBezTo>
                    <a:pt x="1197292" y="126682"/>
                    <a:pt x="1211579" y="125730"/>
                    <a:pt x="1225867" y="123825"/>
                  </a:cubicBezTo>
                  <a:close/>
                  <a:moveTo>
                    <a:pt x="338137" y="122873"/>
                  </a:moveTo>
                  <a:cubicBezTo>
                    <a:pt x="352425" y="124778"/>
                    <a:pt x="366712" y="126683"/>
                    <a:pt x="381952" y="128588"/>
                  </a:cubicBezTo>
                  <a:lnTo>
                    <a:pt x="381952" y="717233"/>
                  </a:lnTo>
                  <a:cubicBezTo>
                    <a:pt x="366712" y="715328"/>
                    <a:pt x="352425" y="712471"/>
                    <a:pt x="338137" y="709613"/>
                  </a:cubicBezTo>
                  <a:close/>
                  <a:moveTo>
                    <a:pt x="253364" y="109537"/>
                  </a:moveTo>
                  <a:cubicBezTo>
                    <a:pt x="267652" y="112394"/>
                    <a:pt x="281939" y="114300"/>
                    <a:pt x="297179" y="117157"/>
                  </a:cubicBezTo>
                  <a:lnTo>
                    <a:pt x="297179" y="701040"/>
                  </a:lnTo>
                  <a:cubicBezTo>
                    <a:pt x="281939" y="698182"/>
                    <a:pt x="266699" y="695325"/>
                    <a:pt x="253364" y="692467"/>
                  </a:cubicBezTo>
                  <a:close/>
                  <a:moveTo>
                    <a:pt x="1310640" y="108585"/>
                  </a:moveTo>
                  <a:lnTo>
                    <a:pt x="1310640" y="704850"/>
                  </a:lnTo>
                  <a:cubicBezTo>
                    <a:pt x="1296353" y="706755"/>
                    <a:pt x="1282065" y="709613"/>
                    <a:pt x="1266825" y="712470"/>
                  </a:cubicBezTo>
                  <a:lnTo>
                    <a:pt x="1266825" y="114300"/>
                  </a:lnTo>
                  <a:cubicBezTo>
                    <a:pt x="1282065" y="112395"/>
                    <a:pt x="1296353" y="110490"/>
                    <a:pt x="1310640" y="108585"/>
                  </a:cubicBezTo>
                  <a:close/>
                  <a:moveTo>
                    <a:pt x="169545" y="92393"/>
                  </a:moveTo>
                  <a:cubicBezTo>
                    <a:pt x="182880" y="95250"/>
                    <a:pt x="198120" y="99061"/>
                    <a:pt x="213360" y="101918"/>
                  </a:cubicBezTo>
                  <a:lnTo>
                    <a:pt x="213360" y="683896"/>
                  </a:lnTo>
                  <a:cubicBezTo>
                    <a:pt x="195262" y="680086"/>
                    <a:pt x="180975" y="676276"/>
                    <a:pt x="169545" y="673418"/>
                  </a:cubicBezTo>
                  <a:close/>
                  <a:moveTo>
                    <a:pt x="1395412" y="89535"/>
                  </a:moveTo>
                  <a:lnTo>
                    <a:pt x="1395412" y="681990"/>
                  </a:lnTo>
                  <a:cubicBezTo>
                    <a:pt x="1382077" y="684847"/>
                    <a:pt x="1366837" y="687705"/>
                    <a:pt x="1351597" y="690563"/>
                  </a:cubicBezTo>
                  <a:lnTo>
                    <a:pt x="1351597" y="97155"/>
                  </a:lnTo>
                  <a:cubicBezTo>
                    <a:pt x="1366837" y="94298"/>
                    <a:pt x="1381125" y="92392"/>
                    <a:pt x="1395412" y="89535"/>
                  </a:cubicBezTo>
                  <a:close/>
                  <a:moveTo>
                    <a:pt x="84772" y="71437"/>
                  </a:moveTo>
                  <a:cubicBezTo>
                    <a:pt x="97154" y="74294"/>
                    <a:pt x="112395" y="79057"/>
                    <a:pt x="128587" y="82867"/>
                  </a:cubicBezTo>
                  <a:lnTo>
                    <a:pt x="128587" y="661035"/>
                  </a:lnTo>
                  <a:cubicBezTo>
                    <a:pt x="115252" y="656272"/>
                    <a:pt x="99060" y="650557"/>
                    <a:pt x="84772" y="644842"/>
                  </a:cubicBezTo>
                  <a:close/>
                  <a:moveTo>
                    <a:pt x="1480185" y="65723"/>
                  </a:moveTo>
                  <a:lnTo>
                    <a:pt x="1480185" y="646748"/>
                  </a:lnTo>
                  <a:cubicBezTo>
                    <a:pt x="1468755" y="649606"/>
                    <a:pt x="1454467" y="662941"/>
                    <a:pt x="1436370" y="666751"/>
                  </a:cubicBezTo>
                  <a:lnTo>
                    <a:pt x="1436370" y="75248"/>
                  </a:lnTo>
                  <a:cubicBezTo>
                    <a:pt x="1451610" y="72391"/>
                    <a:pt x="1466850" y="68580"/>
                    <a:pt x="1480185" y="65723"/>
                  </a:cubicBezTo>
                  <a:close/>
                  <a:moveTo>
                    <a:pt x="0" y="36195"/>
                  </a:moveTo>
                  <a:cubicBezTo>
                    <a:pt x="7620" y="41910"/>
                    <a:pt x="16193" y="46673"/>
                    <a:pt x="25718" y="51435"/>
                  </a:cubicBezTo>
                  <a:cubicBezTo>
                    <a:pt x="26670" y="51435"/>
                    <a:pt x="33338" y="54293"/>
                    <a:pt x="43815" y="58103"/>
                  </a:cubicBezTo>
                  <a:lnTo>
                    <a:pt x="43815" y="629603"/>
                  </a:lnTo>
                  <a:cubicBezTo>
                    <a:pt x="28575" y="624840"/>
                    <a:pt x="17145" y="619125"/>
                    <a:pt x="0" y="609600"/>
                  </a:cubicBezTo>
                  <a:close/>
                  <a:moveTo>
                    <a:pt x="1564005" y="0"/>
                  </a:moveTo>
                  <a:lnTo>
                    <a:pt x="1564005" y="574358"/>
                  </a:lnTo>
                  <a:cubicBezTo>
                    <a:pt x="1553528" y="588645"/>
                    <a:pt x="1533525" y="614363"/>
                    <a:pt x="1520190" y="619125"/>
                  </a:cubicBezTo>
                  <a:lnTo>
                    <a:pt x="1520190" y="40957"/>
                  </a:lnTo>
                  <a:cubicBezTo>
                    <a:pt x="1537335" y="36195"/>
                    <a:pt x="1552575" y="16193"/>
                    <a:pt x="1564005" y="0"/>
                  </a:cubicBezTo>
                  <a:close/>
                </a:path>
              </a:pathLst>
            </a:custGeom>
            <a:solidFill>
              <a:srgbClr val="65C8D0"/>
            </a:solidFill>
            <a:ln w="9525" cap="flat">
              <a:noFill/>
              <a:prstDash val="solid"/>
              <a:miter/>
            </a:ln>
          </p:spPr>
          <p:txBody>
            <a:bodyPr rtlCol="0" anchor="ctr"/>
            <a:lstStyle/>
            <a:p>
              <a:endParaRPr lang="en-US"/>
            </a:p>
          </p:txBody>
        </p:sp>
        <p:sp>
          <p:nvSpPr>
            <p:cNvPr id="1049043" name="Chord 87"/>
            <p:cNvSpPr/>
            <p:nvPr/>
          </p:nvSpPr>
          <p:spPr>
            <a:xfrm>
              <a:off x="5235831" y="2260109"/>
              <a:ext cx="1188912" cy="95742"/>
            </a:xfrm>
            <a:custGeom>
              <a:avLst/>
              <a:gdLst>
                <a:gd name="connsiteX0" fmla="*/ 2538657 w 3907744"/>
                <a:gd name="connsiteY0" fmla="*/ 3818180 h 3907744"/>
                <a:gd name="connsiteX1" fmla="*/ 1349745 w 3907744"/>
                <a:gd name="connsiteY1" fmla="*/ 3812002 h 3907744"/>
                <a:gd name="connsiteX2" fmla="*/ 2538657 w 3907744"/>
                <a:gd name="connsiteY2" fmla="*/ 3818180 h 3907744"/>
                <a:gd name="connsiteX0" fmla="*/ 1188912 w 1188912"/>
                <a:gd name="connsiteY0" fmla="*/ 6178 h 95742"/>
                <a:gd name="connsiteX1" fmla="*/ 0 w 1188912"/>
                <a:gd name="connsiteY1" fmla="*/ 0 h 95742"/>
                <a:gd name="connsiteX2" fmla="*/ 1188912 w 1188912"/>
                <a:gd name="connsiteY2" fmla="*/ 6178 h 95742"/>
                <a:gd name="connsiteX0" fmla="*/ 1188912 w 1188912"/>
                <a:gd name="connsiteY0" fmla="*/ 6178 h 95742"/>
                <a:gd name="connsiteX1" fmla="*/ 0 w 1188912"/>
                <a:gd name="connsiteY1" fmla="*/ 0 h 95742"/>
                <a:gd name="connsiteX2" fmla="*/ 1188912 w 1188912"/>
                <a:gd name="connsiteY2" fmla="*/ 6178 h 95742"/>
                <a:gd name="connsiteX0" fmla="*/ 1188912 w 1188912"/>
                <a:gd name="connsiteY0" fmla="*/ 6178 h 95742"/>
                <a:gd name="connsiteX1" fmla="*/ 0 w 1188912"/>
                <a:gd name="connsiteY1" fmla="*/ 0 h 95742"/>
                <a:gd name="connsiteX2" fmla="*/ 1188912 w 1188912"/>
                <a:gd name="connsiteY2" fmla="*/ 6178 h 95742"/>
                <a:gd name="connsiteX0" fmla="*/ 1188912 w 1188912"/>
                <a:gd name="connsiteY0" fmla="*/ 6178 h 95742"/>
                <a:gd name="connsiteX1" fmla="*/ 0 w 1188912"/>
                <a:gd name="connsiteY1" fmla="*/ 0 h 95742"/>
                <a:gd name="connsiteX2" fmla="*/ 1188912 w 1188912"/>
                <a:gd name="connsiteY2" fmla="*/ 6178 h 95742"/>
                <a:gd name="connsiteX0" fmla="*/ 1188912 w 1188912"/>
                <a:gd name="connsiteY0" fmla="*/ 6178 h 95742"/>
                <a:gd name="connsiteX1" fmla="*/ 0 w 1188912"/>
                <a:gd name="connsiteY1" fmla="*/ 0 h 95742"/>
                <a:gd name="connsiteX2" fmla="*/ 1188912 w 1188912"/>
                <a:gd name="connsiteY2" fmla="*/ 6178 h 95742"/>
              </a:gdLst>
              <a:ahLst/>
              <a:cxnLst>
                <a:cxn ang="0">
                  <a:pos x="connsiteX0" y="connsiteY0"/>
                </a:cxn>
                <a:cxn ang="0">
                  <a:pos x="connsiteX1" y="connsiteY1"/>
                </a:cxn>
                <a:cxn ang="0">
                  <a:pos x="connsiteX2" y="connsiteY2"/>
                </a:cxn>
              </a:cxnLst>
              <a:rect l="l" t="t" r="r" b="b"/>
              <a:pathLst>
                <a:path w="1188912" h="95742">
                  <a:moveTo>
                    <a:pt x="1188912" y="6178"/>
                  </a:moveTo>
                  <a:cubicBezTo>
                    <a:pt x="801588" y="127671"/>
                    <a:pt x="386040" y="125512"/>
                    <a:pt x="0" y="0"/>
                  </a:cubicBezTo>
                  <a:cubicBezTo>
                    <a:pt x="439687" y="82153"/>
                    <a:pt x="799283" y="94224"/>
                    <a:pt x="1188912" y="6178"/>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6" name="Group 21"/>
            <p:cNvGrpSpPr/>
            <p:nvPr/>
          </p:nvGrpSpPr>
          <p:grpSpPr>
            <a:xfrm>
              <a:off x="7054086" y="5562869"/>
              <a:ext cx="985290" cy="590977"/>
              <a:chOff x="7054086" y="5562869"/>
              <a:chExt cx="985290" cy="590977"/>
            </a:xfrm>
          </p:grpSpPr>
          <p:sp>
            <p:nvSpPr>
              <p:cNvPr id="1049044" name="Freeform: Shape 30"/>
              <p:cNvSpPr/>
              <p:nvPr/>
            </p:nvSpPr>
            <p:spPr>
              <a:xfrm flipH="1">
                <a:off x="7547135" y="5660389"/>
                <a:ext cx="492241" cy="218765"/>
              </a:xfrm>
              <a:custGeom>
                <a:avLst/>
                <a:gdLst>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44320 w 492241"/>
                  <a:gd name="connsiteY6" fmla="*/ 81612 h 262587"/>
                  <a:gd name="connsiteX7" fmla="*/ 233062 w 492241"/>
                  <a:gd name="connsiteY7" fmla="*/ 8779 h 262587"/>
                  <a:gd name="connsiteX8" fmla="*/ 231177 w 492241"/>
                  <a:gd name="connsiteY8" fmla="*/ 0 h 262587"/>
                  <a:gd name="connsiteX9" fmla="*/ 231177 w 492241"/>
                  <a:gd name="connsiteY9" fmla="*/ 114795 h 262587"/>
                  <a:gd name="connsiteX10" fmla="*/ 215536 w 492241"/>
                  <a:gd name="connsiteY10" fmla="*/ 117808 h 262587"/>
                  <a:gd name="connsiteX11" fmla="*/ 13713 w 492241"/>
                  <a:gd name="connsiteY11" fmla="*/ 43822 h 262587"/>
                  <a:gd name="connsiteX12" fmla="*/ 42181 w 492241"/>
                  <a:gd name="connsiteY12" fmla="*/ 196865 h 262587"/>
                  <a:gd name="connsiteX13" fmla="*/ 221251 w 492241"/>
                  <a:gd name="connsiteY13" fmla="*/ 262587 h 262587"/>
                  <a:gd name="connsiteX14" fmla="*/ 246121 w 492241"/>
                  <a:gd name="connsiteY14" fmla="*/ 262282 h 262587"/>
                  <a:gd name="connsiteX15" fmla="*/ 270990 w 492241"/>
                  <a:gd name="connsiteY15" fmla="*/ 262587 h 262587"/>
                  <a:gd name="connsiteX16" fmla="*/ 450060 w 492241"/>
                  <a:gd name="connsiteY16" fmla="*/ 196865 h 262587"/>
                  <a:gd name="connsiteX17" fmla="*/ 478528 w 492241"/>
                  <a:gd name="connsiteY17" fmla="*/ 43822 h 262587"/>
                  <a:gd name="connsiteX18" fmla="*/ 276705 w 492241"/>
                  <a:gd name="connsiteY18" fmla="*/ 117808 h 262587"/>
                  <a:gd name="connsiteX19" fmla="*/ 261064 w 492241"/>
                  <a:gd name="connsiteY19" fmla="*/ 114795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44320 w 492241"/>
                  <a:gd name="connsiteY6" fmla="*/ 81612 h 262587"/>
                  <a:gd name="connsiteX7" fmla="*/ 233062 w 492241"/>
                  <a:gd name="connsiteY7" fmla="*/ 8779 h 262587"/>
                  <a:gd name="connsiteX8" fmla="*/ 231177 w 492241"/>
                  <a:gd name="connsiteY8" fmla="*/ 114795 h 262587"/>
                  <a:gd name="connsiteX9" fmla="*/ 215536 w 492241"/>
                  <a:gd name="connsiteY9" fmla="*/ 117808 h 262587"/>
                  <a:gd name="connsiteX10" fmla="*/ 13713 w 492241"/>
                  <a:gd name="connsiteY10" fmla="*/ 43822 h 262587"/>
                  <a:gd name="connsiteX11" fmla="*/ 42181 w 492241"/>
                  <a:gd name="connsiteY11" fmla="*/ 196865 h 262587"/>
                  <a:gd name="connsiteX12" fmla="*/ 221251 w 492241"/>
                  <a:gd name="connsiteY12" fmla="*/ 262587 h 262587"/>
                  <a:gd name="connsiteX13" fmla="*/ 246121 w 492241"/>
                  <a:gd name="connsiteY13" fmla="*/ 262282 h 262587"/>
                  <a:gd name="connsiteX14" fmla="*/ 270990 w 492241"/>
                  <a:gd name="connsiteY14" fmla="*/ 262587 h 262587"/>
                  <a:gd name="connsiteX15" fmla="*/ 450060 w 492241"/>
                  <a:gd name="connsiteY15" fmla="*/ 196865 h 262587"/>
                  <a:gd name="connsiteX16" fmla="*/ 478528 w 492241"/>
                  <a:gd name="connsiteY16" fmla="*/ 43822 h 262587"/>
                  <a:gd name="connsiteX17" fmla="*/ 276705 w 492241"/>
                  <a:gd name="connsiteY17" fmla="*/ 117808 h 262587"/>
                  <a:gd name="connsiteX18" fmla="*/ 261064 w 492241"/>
                  <a:gd name="connsiteY18" fmla="*/ 114795 h 262587"/>
                  <a:gd name="connsiteX19" fmla="*/ 261064 w 492241"/>
                  <a:gd name="connsiteY19" fmla="*/ 0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33062 w 492241"/>
                  <a:gd name="connsiteY6" fmla="*/ 8779 h 262587"/>
                  <a:gd name="connsiteX7" fmla="*/ 231177 w 492241"/>
                  <a:gd name="connsiteY7" fmla="*/ 114795 h 262587"/>
                  <a:gd name="connsiteX8" fmla="*/ 215536 w 492241"/>
                  <a:gd name="connsiteY8" fmla="*/ 117808 h 262587"/>
                  <a:gd name="connsiteX9" fmla="*/ 13713 w 492241"/>
                  <a:gd name="connsiteY9" fmla="*/ 43822 h 262587"/>
                  <a:gd name="connsiteX10" fmla="*/ 42181 w 492241"/>
                  <a:gd name="connsiteY10" fmla="*/ 196865 h 262587"/>
                  <a:gd name="connsiteX11" fmla="*/ 221251 w 492241"/>
                  <a:gd name="connsiteY11" fmla="*/ 262587 h 262587"/>
                  <a:gd name="connsiteX12" fmla="*/ 246121 w 492241"/>
                  <a:gd name="connsiteY12" fmla="*/ 262282 h 262587"/>
                  <a:gd name="connsiteX13" fmla="*/ 270990 w 492241"/>
                  <a:gd name="connsiteY13" fmla="*/ 262587 h 262587"/>
                  <a:gd name="connsiteX14" fmla="*/ 450060 w 492241"/>
                  <a:gd name="connsiteY14" fmla="*/ 196865 h 262587"/>
                  <a:gd name="connsiteX15" fmla="*/ 478528 w 492241"/>
                  <a:gd name="connsiteY15" fmla="*/ 43822 h 262587"/>
                  <a:gd name="connsiteX16" fmla="*/ 276705 w 492241"/>
                  <a:gd name="connsiteY16" fmla="*/ 117808 h 262587"/>
                  <a:gd name="connsiteX17" fmla="*/ 261064 w 492241"/>
                  <a:gd name="connsiteY17" fmla="*/ 114795 h 262587"/>
                  <a:gd name="connsiteX18" fmla="*/ 261064 w 492241"/>
                  <a:gd name="connsiteY18" fmla="*/ 0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33062 w 492241"/>
                  <a:gd name="connsiteY5" fmla="*/ 8779 h 262587"/>
                  <a:gd name="connsiteX6" fmla="*/ 231177 w 492241"/>
                  <a:gd name="connsiteY6" fmla="*/ 114795 h 262587"/>
                  <a:gd name="connsiteX7" fmla="*/ 215536 w 492241"/>
                  <a:gd name="connsiteY7" fmla="*/ 117808 h 262587"/>
                  <a:gd name="connsiteX8" fmla="*/ 13713 w 492241"/>
                  <a:gd name="connsiteY8" fmla="*/ 43822 h 262587"/>
                  <a:gd name="connsiteX9" fmla="*/ 42181 w 492241"/>
                  <a:gd name="connsiteY9" fmla="*/ 196865 h 262587"/>
                  <a:gd name="connsiteX10" fmla="*/ 221251 w 492241"/>
                  <a:gd name="connsiteY10" fmla="*/ 262587 h 262587"/>
                  <a:gd name="connsiteX11" fmla="*/ 246121 w 492241"/>
                  <a:gd name="connsiteY11" fmla="*/ 262282 h 262587"/>
                  <a:gd name="connsiteX12" fmla="*/ 270990 w 492241"/>
                  <a:gd name="connsiteY12" fmla="*/ 262587 h 262587"/>
                  <a:gd name="connsiteX13" fmla="*/ 450060 w 492241"/>
                  <a:gd name="connsiteY13" fmla="*/ 196865 h 262587"/>
                  <a:gd name="connsiteX14" fmla="*/ 478528 w 492241"/>
                  <a:gd name="connsiteY14" fmla="*/ 43822 h 262587"/>
                  <a:gd name="connsiteX15" fmla="*/ 276705 w 492241"/>
                  <a:gd name="connsiteY15" fmla="*/ 117808 h 262587"/>
                  <a:gd name="connsiteX16" fmla="*/ 261064 w 492241"/>
                  <a:gd name="connsiteY16" fmla="*/ 114795 h 262587"/>
                  <a:gd name="connsiteX17" fmla="*/ 261064 w 492241"/>
                  <a:gd name="connsiteY17" fmla="*/ 0 h 262587"/>
                  <a:gd name="connsiteX0" fmla="*/ 261064 w 492241"/>
                  <a:gd name="connsiteY0" fmla="*/ 0 h 262587"/>
                  <a:gd name="connsiteX1" fmla="*/ 259179 w 492241"/>
                  <a:gd name="connsiteY1" fmla="*/ 8779 h 262587"/>
                  <a:gd name="connsiteX2" fmla="*/ 247921 w 492241"/>
                  <a:gd name="connsiteY2" fmla="*/ 81612 h 262587"/>
                  <a:gd name="connsiteX3" fmla="*/ 246121 w 492241"/>
                  <a:gd name="connsiteY3" fmla="*/ 108857 h 262587"/>
                  <a:gd name="connsiteX4" fmla="*/ 233062 w 492241"/>
                  <a:gd name="connsiteY4" fmla="*/ 8779 h 262587"/>
                  <a:gd name="connsiteX5" fmla="*/ 231177 w 492241"/>
                  <a:gd name="connsiteY5" fmla="*/ 114795 h 262587"/>
                  <a:gd name="connsiteX6" fmla="*/ 215536 w 492241"/>
                  <a:gd name="connsiteY6" fmla="*/ 117808 h 262587"/>
                  <a:gd name="connsiteX7" fmla="*/ 13713 w 492241"/>
                  <a:gd name="connsiteY7" fmla="*/ 43822 h 262587"/>
                  <a:gd name="connsiteX8" fmla="*/ 42181 w 492241"/>
                  <a:gd name="connsiteY8" fmla="*/ 196865 h 262587"/>
                  <a:gd name="connsiteX9" fmla="*/ 221251 w 492241"/>
                  <a:gd name="connsiteY9" fmla="*/ 262587 h 262587"/>
                  <a:gd name="connsiteX10" fmla="*/ 246121 w 492241"/>
                  <a:gd name="connsiteY10" fmla="*/ 262282 h 262587"/>
                  <a:gd name="connsiteX11" fmla="*/ 270990 w 492241"/>
                  <a:gd name="connsiteY11" fmla="*/ 262587 h 262587"/>
                  <a:gd name="connsiteX12" fmla="*/ 450060 w 492241"/>
                  <a:gd name="connsiteY12" fmla="*/ 196865 h 262587"/>
                  <a:gd name="connsiteX13" fmla="*/ 478528 w 492241"/>
                  <a:gd name="connsiteY13" fmla="*/ 43822 h 262587"/>
                  <a:gd name="connsiteX14" fmla="*/ 276705 w 492241"/>
                  <a:gd name="connsiteY14" fmla="*/ 117808 h 262587"/>
                  <a:gd name="connsiteX15" fmla="*/ 261064 w 492241"/>
                  <a:gd name="connsiteY15" fmla="*/ 114795 h 262587"/>
                  <a:gd name="connsiteX16" fmla="*/ 261064 w 492241"/>
                  <a:gd name="connsiteY16" fmla="*/ 0 h 262587"/>
                  <a:gd name="connsiteX0" fmla="*/ 261064 w 492241"/>
                  <a:gd name="connsiteY0" fmla="*/ 0 h 262587"/>
                  <a:gd name="connsiteX1" fmla="*/ 259179 w 492241"/>
                  <a:gd name="connsiteY1" fmla="*/ 8779 h 262587"/>
                  <a:gd name="connsiteX2" fmla="*/ 247921 w 492241"/>
                  <a:gd name="connsiteY2" fmla="*/ 81612 h 262587"/>
                  <a:gd name="connsiteX3" fmla="*/ 246121 w 492241"/>
                  <a:gd name="connsiteY3" fmla="*/ 108857 h 262587"/>
                  <a:gd name="connsiteX4" fmla="*/ 231177 w 492241"/>
                  <a:gd name="connsiteY4" fmla="*/ 114795 h 262587"/>
                  <a:gd name="connsiteX5" fmla="*/ 215536 w 492241"/>
                  <a:gd name="connsiteY5" fmla="*/ 117808 h 262587"/>
                  <a:gd name="connsiteX6" fmla="*/ 13713 w 492241"/>
                  <a:gd name="connsiteY6" fmla="*/ 43822 h 262587"/>
                  <a:gd name="connsiteX7" fmla="*/ 42181 w 492241"/>
                  <a:gd name="connsiteY7" fmla="*/ 196865 h 262587"/>
                  <a:gd name="connsiteX8" fmla="*/ 221251 w 492241"/>
                  <a:gd name="connsiteY8" fmla="*/ 262587 h 262587"/>
                  <a:gd name="connsiteX9" fmla="*/ 246121 w 492241"/>
                  <a:gd name="connsiteY9" fmla="*/ 262282 h 262587"/>
                  <a:gd name="connsiteX10" fmla="*/ 270990 w 492241"/>
                  <a:gd name="connsiteY10" fmla="*/ 262587 h 262587"/>
                  <a:gd name="connsiteX11" fmla="*/ 450060 w 492241"/>
                  <a:gd name="connsiteY11" fmla="*/ 196865 h 262587"/>
                  <a:gd name="connsiteX12" fmla="*/ 478528 w 492241"/>
                  <a:gd name="connsiteY12" fmla="*/ 43822 h 262587"/>
                  <a:gd name="connsiteX13" fmla="*/ 276705 w 492241"/>
                  <a:gd name="connsiteY13" fmla="*/ 117808 h 262587"/>
                  <a:gd name="connsiteX14" fmla="*/ 261064 w 492241"/>
                  <a:gd name="connsiteY14" fmla="*/ 114795 h 262587"/>
                  <a:gd name="connsiteX15" fmla="*/ 261064 w 492241"/>
                  <a:gd name="connsiteY15" fmla="*/ 0 h 262587"/>
                  <a:gd name="connsiteX0" fmla="*/ 261064 w 492241"/>
                  <a:gd name="connsiteY0" fmla="*/ 106016 h 253808"/>
                  <a:gd name="connsiteX1" fmla="*/ 259179 w 492241"/>
                  <a:gd name="connsiteY1" fmla="*/ 0 h 253808"/>
                  <a:gd name="connsiteX2" fmla="*/ 247921 w 492241"/>
                  <a:gd name="connsiteY2" fmla="*/ 72833 h 253808"/>
                  <a:gd name="connsiteX3" fmla="*/ 246121 w 492241"/>
                  <a:gd name="connsiteY3" fmla="*/ 100078 h 253808"/>
                  <a:gd name="connsiteX4" fmla="*/ 231177 w 492241"/>
                  <a:gd name="connsiteY4" fmla="*/ 106016 h 253808"/>
                  <a:gd name="connsiteX5" fmla="*/ 215536 w 492241"/>
                  <a:gd name="connsiteY5" fmla="*/ 109029 h 253808"/>
                  <a:gd name="connsiteX6" fmla="*/ 13713 w 492241"/>
                  <a:gd name="connsiteY6" fmla="*/ 35043 h 253808"/>
                  <a:gd name="connsiteX7" fmla="*/ 42181 w 492241"/>
                  <a:gd name="connsiteY7" fmla="*/ 188086 h 253808"/>
                  <a:gd name="connsiteX8" fmla="*/ 221251 w 492241"/>
                  <a:gd name="connsiteY8" fmla="*/ 253808 h 253808"/>
                  <a:gd name="connsiteX9" fmla="*/ 246121 w 492241"/>
                  <a:gd name="connsiteY9" fmla="*/ 253503 h 253808"/>
                  <a:gd name="connsiteX10" fmla="*/ 270990 w 492241"/>
                  <a:gd name="connsiteY10" fmla="*/ 253808 h 253808"/>
                  <a:gd name="connsiteX11" fmla="*/ 450060 w 492241"/>
                  <a:gd name="connsiteY11" fmla="*/ 188086 h 253808"/>
                  <a:gd name="connsiteX12" fmla="*/ 478528 w 492241"/>
                  <a:gd name="connsiteY12" fmla="*/ 35043 h 253808"/>
                  <a:gd name="connsiteX13" fmla="*/ 276705 w 492241"/>
                  <a:gd name="connsiteY13" fmla="*/ 109029 h 253808"/>
                  <a:gd name="connsiteX14" fmla="*/ 261064 w 492241"/>
                  <a:gd name="connsiteY14" fmla="*/ 106016 h 253808"/>
                  <a:gd name="connsiteX0" fmla="*/ 261064 w 492241"/>
                  <a:gd name="connsiteY0" fmla="*/ 70973 h 218765"/>
                  <a:gd name="connsiteX1" fmla="*/ 247921 w 492241"/>
                  <a:gd name="connsiteY1" fmla="*/ 37790 h 218765"/>
                  <a:gd name="connsiteX2" fmla="*/ 246121 w 492241"/>
                  <a:gd name="connsiteY2" fmla="*/ 65035 h 218765"/>
                  <a:gd name="connsiteX3" fmla="*/ 231177 w 492241"/>
                  <a:gd name="connsiteY3" fmla="*/ 70973 h 218765"/>
                  <a:gd name="connsiteX4" fmla="*/ 215536 w 492241"/>
                  <a:gd name="connsiteY4" fmla="*/ 73986 h 218765"/>
                  <a:gd name="connsiteX5" fmla="*/ 13713 w 492241"/>
                  <a:gd name="connsiteY5" fmla="*/ 0 h 218765"/>
                  <a:gd name="connsiteX6" fmla="*/ 42181 w 492241"/>
                  <a:gd name="connsiteY6" fmla="*/ 153043 h 218765"/>
                  <a:gd name="connsiteX7" fmla="*/ 221251 w 492241"/>
                  <a:gd name="connsiteY7" fmla="*/ 218765 h 218765"/>
                  <a:gd name="connsiteX8" fmla="*/ 246121 w 492241"/>
                  <a:gd name="connsiteY8" fmla="*/ 218460 h 218765"/>
                  <a:gd name="connsiteX9" fmla="*/ 270990 w 492241"/>
                  <a:gd name="connsiteY9" fmla="*/ 218765 h 218765"/>
                  <a:gd name="connsiteX10" fmla="*/ 450060 w 492241"/>
                  <a:gd name="connsiteY10" fmla="*/ 153043 h 218765"/>
                  <a:gd name="connsiteX11" fmla="*/ 478528 w 492241"/>
                  <a:gd name="connsiteY11" fmla="*/ 0 h 218765"/>
                  <a:gd name="connsiteX12" fmla="*/ 276705 w 492241"/>
                  <a:gd name="connsiteY12" fmla="*/ 73986 h 218765"/>
                  <a:gd name="connsiteX13" fmla="*/ 261064 w 492241"/>
                  <a:gd name="connsiteY13" fmla="*/ 70973 h 218765"/>
                  <a:gd name="connsiteX0" fmla="*/ 261064 w 492241"/>
                  <a:gd name="connsiteY0" fmla="*/ 70973 h 218765"/>
                  <a:gd name="connsiteX1" fmla="*/ 246121 w 492241"/>
                  <a:gd name="connsiteY1" fmla="*/ 65035 h 218765"/>
                  <a:gd name="connsiteX2" fmla="*/ 231177 w 492241"/>
                  <a:gd name="connsiteY2" fmla="*/ 70973 h 218765"/>
                  <a:gd name="connsiteX3" fmla="*/ 215536 w 492241"/>
                  <a:gd name="connsiteY3" fmla="*/ 73986 h 218765"/>
                  <a:gd name="connsiteX4" fmla="*/ 13713 w 492241"/>
                  <a:gd name="connsiteY4" fmla="*/ 0 h 218765"/>
                  <a:gd name="connsiteX5" fmla="*/ 42181 w 492241"/>
                  <a:gd name="connsiteY5" fmla="*/ 153043 h 218765"/>
                  <a:gd name="connsiteX6" fmla="*/ 221251 w 492241"/>
                  <a:gd name="connsiteY6" fmla="*/ 218765 h 218765"/>
                  <a:gd name="connsiteX7" fmla="*/ 246121 w 492241"/>
                  <a:gd name="connsiteY7" fmla="*/ 218460 h 218765"/>
                  <a:gd name="connsiteX8" fmla="*/ 270990 w 492241"/>
                  <a:gd name="connsiteY8" fmla="*/ 218765 h 218765"/>
                  <a:gd name="connsiteX9" fmla="*/ 450060 w 492241"/>
                  <a:gd name="connsiteY9" fmla="*/ 153043 h 218765"/>
                  <a:gd name="connsiteX10" fmla="*/ 478528 w 492241"/>
                  <a:gd name="connsiteY10" fmla="*/ 0 h 218765"/>
                  <a:gd name="connsiteX11" fmla="*/ 276705 w 492241"/>
                  <a:gd name="connsiteY11" fmla="*/ 73986 h 218765"/>
                  <a:gd name="connsiteX12" fmla="*/ 261064 w 492241"/>
                  <a:gd name="connsiteY12" fmla="*/ 70973 h 218765"/>
                  <a:gd name="connsiteX0" fmla="*/ 276705 w 492241"/>
                  <a:gd name="connsiteY0" fmla="*/ 73986 h 218765"/>
                  <a:gd name="connsiteX1" fmla="*/ 246121 w 492241"/>
                  <a:gd name="connsiteY1" fmla="*/ 65035 h 218765"/>
                  <a:gd name="connsiteX2" fmla="*/ 231177 w 492241"/>
                  <a:gd name="connsiteY2" fmla="*/ 70973 h 218765"/>
                  <a:gd name="connsiteX3" fmla="*/ 215536 w 492241"/>
                  <a:gd name="connsiteY3" fmla="*/ 73986 h 218765"/>
                  <a:gd name="connsiteX4" fmla="*/ 13713 w 492241"/>
                  <a:gd name="connsiteY4" fmla="*/ 0 h 218765"/>
                  <a:gd name="connsiteX5" fmla="*/ 42181 w 492241"/>
                  <a:gd name="connsiteY5" fmla="*/ 153043 h 218765"/>
                  <a:gd name="connsiteX6" fmla="*/ 221251 w 492241"/>
                  <a:gd name="connsiteY6" fmla="*/ 218765 h 218765"/>
                  <a:gd name="connsiteX7" fmla="*/ 246121 w 492241"/>
                  <a:gd name="connsiteY7" fmla="*/ 218460 h 218765"/>
                  <a:gd name="connsiteX8" fmla="*/ 270990 w 492241"/>
                  <a:gd name="connsiteY8" fmla="*/ 218765 h 218765"/>
                  <a:gd name="connsiteX9" fmla="*/ 450060 w 492241"/>
                  <a:gd name="connsiteY9" fmla="*/ 153043 h 218765"/>
                  <a:gd name="connsiteX10" fmla="*/ 478528 w 492241"/>
                  <a:gd name="connsiteY10" fmla="*/ 0 h 218765"/>
                  <a:gd name="connsiteX11" fmla="*/ 276705 w 492241"/>
                  <a:gd name="connsiteY11" fmla="*/ 73986 h 218765"/>
                  <a:gd name="connsiteX0" fmla="*/ 276705 w 492241"/>
                  <a:gd name="connsiteY0" fmla="*/ 73986 h 218765"/>
                  <a:gd name="connsiteX1" fmla="*/ 246121 w 492241"/>
                  <a:gd name="connsiteY1" fmla="*/ 65035 h 218765"/>
                  <a:gd name="connsiteX2" fmla="*/ 215536 w 492241"/>
                  <a:gd name="connsiteY2" fmla="*/ 73986 h 218765"/>
                  <a:gd name="connsiteX3" fmla="*/ 13713 w 492241"/>
                  <a:gd name="connsiteY3" fmla="*/ 0 h 218765"/>
                  <a:gd name="connsiteX4" fmla="*/ 42181 w 492241"/>
                  <a:gd name="connsiteY4" fmla="*/ 153043 h 218765"/>
                  <a:gd name="connsiteX5" fmla="*/ 221251 w 492241"/>
                  <a:gd name="connsiteY5" fmla="*/ 218765 h 218765"/>
                  <a:gd name="connsiteX6" fmla="*/ 246121 w 492241"/>
                  <a:gd name="connsiteY6" fmla="*/ 218460 h 218765"/>
                  <a:gd name="connsiteX7" fmla="*/ 270990 w 492241"/>
                  <a:gd name="connsiteY7" fmla="*/ 218765 h 218765"/>
                  <a:gd name="connsiteX8" fmla="*/ 450060 w 492241"/>
                  <a:gd name="connsiteY8" fmla="*/ 153043 h 218765"/>
                  <a:gd name="connsiteX9" fmla="*/ 478528 w 492241"/>
                  <a:gd name="connsiteY9" fmla="*/ 0 h 218765"/>
                  <a:gd name="connsiteX10" fmla="*/ 276705 w 492241"/>
                  <a:gd name="connsiteY10" fmla="*/ 73986 h 218765"/>
                  <a:gd name="connsiteX0" fmla="*/ 276705 w 492241"/>
                  <a:gd name="connsiteY0" fmla="*/ 73986 h 218765"/>
                  <a:gd name="connsiteX1" fmla="*/ 215536 w 492241"/>
                  <a:gd name="connsiteY1" fmla="*/ 73986 h 218765"/>
                  <a:gd name="connsiteX2" fmla="*/ 13713 w 492241"/>
                  <a:gd name="connsiteY2" fmla="*/ 0 h 218765"/>
                  <a:gd name="connsiteX3" fmla="*/ 42181 w 492241"/>
                  <a:gd name="connsiteY3" fmla="*/ 153043 h 218765"/>
                  <a:gd name="connsiteX4" fmla="*/ 221251 w 492241"/>
                  <a:gd name="connsiteY4" fmla="*/ 218765 h 218765"/>
                  <a:gd name="connsiteX5" fmla="*/ 246121 w 492241"/>
                  <a:gd name="connsiteY5" fmla="*/ 218460 h 218765"/>
                  <a:gd name="connsiteX6" fmla="*/ 270990 w 492241"/>
                  <a:gd name="connsiteY6" fmla="*/ 218765 h 218765"/>
                  <a:gd name="connsiteX7" fmla="*/ 450060 w 492241"/>
                  <a:gd name="connsiteY7" fmla="*/ 153043 h 218765"/>
                  <a:gd name="connsiteX8" fmla="*/ 478528 w 492241"/>
                  <a:gd name="connsiteY8" fmla="*/ 0 h 218765"/>
                  <a:gd name="connsiteX9" fmla="*/ 276705 w 492241"/>
                  <a:gd name="connsiteY9" fmla="*/ 73986 h 218765"/>
                  <a:gd name="connsiteX0" fmla="*/ 276705 w 492241"/>
                  <a:gd name="connsiteY0" fmla="*/ 73986 h 218765"/>
                  <a:gd name="connsiteX1" fmla="*/ 215536 w 492241"/>
                  <a:gd name="connsiteY1" fmla="*/ 73986 h 218765"/>
                  <a:gd name="connsiteX2" fmla="*/ 13713 w 492241"/>
                  <a:gd name="connsiteY2" fmla="*/ 0 h 218765"/>
                  <a:gd name="connsiteX3" fmla="*/ 42181 w 492241"/>
                  <a:gd name="connsiteY3" fmla="*/ 153043 h 218765"/>
                  <a:gd name="connsiteX4" fmla="*/ 221251 w 492241"/>
                  <a:gd name="connsiteY4" fmla="*/ 218765 h 218765"/>
                  <a:gd name="connsiteX5" fmla="*/ 270990 w 492241"/>
                  <a:gd name="connsiteY5" fmla="*/ 218765 h 218765"/>
                  <a:gd name="connsiteX6" fmla="*/ 450060 w 492241"/>
                  <a:gd name="connsiteY6" fmla="*/ 153043 h 218765"/>
                  <a:gd name="connsiteX7" fmla="*/ 478528 w 492241"/>
                  <a:gd name="connsiteY7" fmla="*/ 0 h 218765"/>
                  <a:gd name="connsiteX8" fmla="*/ 276705 w 492241"/>
                  <a:gd name="connsiteY8" fmla="*/ 73986 h 21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241" h="218765">
                    <a:moveTo>
                      <a:pt x="276705" y="73986"/>
                    </a:moveTo>
                    <a:lnTo>
                      <a:pt x="215536" y="73986"/>
                    </a:lnTo>
                    <a:cubicBezTo>
                      <a:pt x="175214" y="75415"/>
                      <a:pt x="60636" y="48643"/>
                      <a:pt x="13713" y="0"/>
                    </a:cubicBezTo>
                    <a:cubicBezTo>
                      <a:pt x="-16982" y="37041"/>
                      <a:pt x="8844" y="129231"/>
                      <a:pt x="42181" y="153043"/>
                    </a:cubicBezTo>
                    <a:cubicBezTo>
                      <a:pt x="94569" y="192095"/>
                      <a:pt x="154576" y="216861"/>
                      <a:pt x="221251" y="218765"/>
                    </a:cubicBezTo>
                    <a:lnTo>
                      <a:pt x="270990" y="218765"/>
                    </a:lnTo>
                    <a:cubicBezTo>
                      <a:pt x="337665" y="216861"/>
                      <a:pt x="397672" y="192095"/>
                      <a:pt x="450060" y="153043"/>
                    </a:cubicBezTo>
                    <a:cubicBezTo>
                      <a:pt x="483397" y="129231"/>
                      <a:pt x="509223" y="37041"/>
                      <a:pt x="478528" y="0"/>
                    </a:cubicBezTo>
                    <a:cubicBezTo>
                      <a:pt x="431605" y="48643"/>
                      <a:pt x="317027" y="75415"/>
                      <a:pt x="276705" y="73986"/>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1049045" name="Freeform: Shape 31"/>
              <p:cNvSpPr/>
              <p:nvPr/>
            </p:nvSpPr>
            <p:spPr>
              <a:xfrm flipH="1">
                <a:off x="7558628" y="5562869"/>
                <a:ext cx="474698" cy="185003"/>
              </a:xfrm>
              <a:custGeom>
                <a:avLst/>
                <a:gdLst>
                  <a:gd name="connsiteX0" fmla="*/ 272998 w 469257"/>
                  <a:gd name="connsiteY0" fmla="*/ 0 h 186854"/>
                  <a:gd name="connsiteX1" fmla="*/ 240927 w 469257"/>
                  <a:gd name="connsiteY1" fmla="*/ 9630 h 186854"/>
                  <a:gd name="connsiteX2" fmla="*/ 210532 w 469257"/>
                  <a:gd name="connsiteY2" fmla="*/ 0 h 186854"/>
                  <a:gd name="connsiteX3" fmla="*/ 212010 w 469257"/>
                  <a:gd name="connsiteY3" fmla="*/ 12153 h 186854"/>
                  <a:gd name="connsiteX4" fmla="*/ 192184 w 469257"/>
                  <a:gd name="connsiteY4" fmla="*/ 12382 h 186854"/>
                  <a:gd name="connsiteX5" fmla="*/ 62533 w 469257"/>
                  <a:gd name="connsiteY5" fmla="*/ 36195 h 186854"/>
                  <a:gd name="connsiteX6" fmla="*/ 17306 w 469257"/>
                  <a:gd name="connsiteY6" fmla="*/ 145732 h 186854"/>
                  <a:gd name="connsiteX7" fmla="*/ 184222 w 469257"/>
                  <a:gd name="connsiteY7" fmla="*/ 186854 h 186854"/>
                  <a:gd name="connsiteX8" fmla="*/ 218718 w 469257"/>
                  <a:gd name="connsiteY8" fmla="*/ 186757 h 186854"/>
                  <a:gd name="connsiteX9" fmla="*/ 218780 w 469257"/>
                  <a:gd name="connsiteY9" fmla="*/ 186809 h 186854"/>
                  <a:gd name="connsiteX10" fmla="*/ 236671 w 469257"/>
                  <a:gd name="connsiteY10" fmla="*/ 186706 h 186854"/>
                  <a:gd name="connsiteX11" fmla="*/ 240927 w 469257"/>
                  <a:gd name="connsiteY11" fmla="*/ 186694 h 186854"/>
                  <a:gd name="connsiteX12" fmla="*/ 245967 w 469257"/>
                  <a:gd name="connsiteY12" fmla="*/ 186709 h 186854"/>
                  <a:gd name="connsiteX13" fmla="*/ 264296 w 469257"/>
                  <a:gd name="connsiteY13" fmla="*/ 186809 h 186854"/>
                  <a:gd name="connsiteX14" fmla="*/ 264352 w 469257"/>
                  <a:gd name="connsiteY14" fmla="*/ 186764 h 186854"/>
                  <a:gd name="connsiteX15" fmla="*/ 294667 w 469257"/>
                  <a:gd name="connsiteY15" fmla="*/ 186854 h 186854"/>
                  <a:gd name="connsiteX16" fmla="*/ 452856 w 469257"/>
                  <a:gd name="connsiteY16" fmla="*/ 145732 h 186854"/>
                  <a:gd name="connsiteX17" fmla="*/ 409994 w 469257"/>
                  <a:gd name="connsiteY17" fmla="*/ 36195 h 186854"/>
                  <a:gd name="connsiteX18" fmla="*/ 287121 w 469257"/>
                  <a:gd name="connsiteY18" fmla="*/ 12382 h 186854"/>
                  <a:gd name="connsiteX19" fmla="*/ 271434 w 469257"/>
                  <a:gd name="connsiteY19" fmla="*/ 12191 h 186854"/>
                  <a:gd name="connsiteX0" fmla="*/ 265444 w 461703"/>
                  <a:gd name="connsiteY0" fmla="*/ 0 h 186854"/>
                  <a:gd name="connsiteX1" fmla="*/ 233373 w 461703"/>
                  <a:gd name="connsiteY1" fmla="*/ 9630 h 186854"/>
                  <a:gd name="connsiteX2" fmla="*/ 202978 w 461703"/>
                  <a:gd name="connsiteY2" fmla="*/ 0 h 186854"/>
                  <a:gd name="connsiteX3" fmla="*/ 204456 w 461703"/>
                  <a:gd name="connsiteY3" fmla="*/ 12153 h 186854"/>
                  <a:gd name="connsiteX4" fmla="*/ 184630 w 461703"/>
                  <a:gd name="connsiteY4" fmla="*/ 12382 h 186854"/>
                  <a:gd name="connsiteX5" fmla="*/ 54979 w 461703"/>
                  <a:gd name="connsiteY5" fmla="*/ 36195 h 186854"/>
                  <a:gd name="connsiteX6" fmla="*/ 9752 w 461703"/>
                  <a:gd name="connsiteY6" fmla="*/ 145732 h 186854"/>
                  <a:gd name="connsiteX7" fmla="*/ 176668 w 461703"/>
                  <a:gd name="connsiteY7" fmla="*/ 186854 h 186854"/>
                  <a:gd name="connsiteX8" fmla="*/ 211164 w 461703"/>
                  <a:gd name="connsiteY8" fmla="*/ 186757 h 186854"/>
                  <a:gd name="connsiteX9" fmla="*/ 211226 w 461703"/>
                  <a:gd name="connsiteY9" fmla="*/ 186809 h 186854"/>
                  <a:gd name="connsiteX10" fmla="*/ 229117 w 461703"/>
                  <a:gd name="connsiteY10" fmla="*/ 186706 h 186854"/>
                  <a:gd name="connsiteX11" fmla="*/ 233373 w 461703"/>
                  <a:gd name="connsiteY11" fmla="*/ 186694 h 186854"/>
                  <a:gd name="connsiteX12" fmla="*/ 238413 w 461703"/>
                  <a:gd name="connsiteY12" fmla="*/ 186709 h 186854"/>
                  <a:gd name="connsiteX13" fmla="*/ 256742 w 461703"/>
                  <a:gd name="connsiteY13" fmla="*/ 186809 h 186854"/>
                  <a:gd name="connsiteX14" fmla="*/ 256798 w 461703"/>
                  <a:gd name="connsiteY14" fmla="*/ 186764 h 186854"/>
                  <a:gd name="connsiteX15" fmla="*/ 287113 w 461703"/>
                  <a:gd name="connsiteY15" fmla="*/ 186854 h 186854"/>
                  <a:gd name="connsiteX16" fmla="*/ 445302 w 461703"/>
                  <a:gd name="connsiteY16" fmla="*/ 145732 h 186854"/>
                  <a:gd name="connsiteX17" fmla="*/ 402440 w 461703"/>
                  <a:gd name="connsiteY17" fmla="*/ 36195 h 186854"/>
                  <a:gd name="connsiteX18" fmla="*/ 279567 w 461703"/>
                  <a:gd name="connsiteY18" fmla="*/ 12382 h 186854"/>
                  <a:gd name="connsiteX19" fmla="*/ 263880 w 461703"/>
                  <a:gd name="connsiteY19" fmla="*/ 12191 h 186854"/>
                  <a:gd name="connsiteX20" fmla="*/ 265444 w 461703"/>
                  <a:gd name="connsiteY20" fmla="*/ 0 h 186854"/>
                  <a:gd name="connsiteX0" fmla="*/ 265444 w 461703"/>
                  <a:gd name="connsiteY0" fmla="*/ 0 h 186854"/>
                  <a:gd name="connsiteX1" fmla="*/ 233373 w 461703"/>
                  <a:gd name="connsiteY1" fmla="*/ 9630 h 186854"/>
                  <a:gd name="connsiteX2" fmla="*/ 204456 w 461703"/>
                  <a:gd name="connsiteY2" fmla="*/ 12153 h 186854"/>
                  <a:gd name="connsiteX3" fmla="*/ 184630 w 461703"/>
                  <a:gd name="connsiteY3" fmla="*/ 12382 h 186854"/>
                  <a:gd name="connsiteX4" fmla="*/ 54979 w 461703"/>
                  <a:gd name="connsiteY4" fmla="*/ 36195 h 186854"/>
                  <a:gd name="connsiteX5" fmla="*/ 9752 w 461703"/>
                  <a:gd name="connsiteY5" fmla="*/ 145732 h 186854"/>
                  <a:gd name="connsiteX6" fmla="*/ 176668 w 461703"/>
                  <a:gd name="connsiteY6" fmla="*/ 186854 h 186854"/>
                  <a:gd name="connsiteX7" fmla="*/ 211164 w 461703"/>
                  <a:gd name="connsiteY7" fmla="*/ 186757 h 186854"/>
                  <a:gd name="connsiteX8" fmla="*/ 211226 w 461703"/>
                  <a:gd name="connsiteY8" fmla="*/ 186809 h 186854"/>
                  <a:gd name="connsiteX9" fmla="*/ 229117 w 461703"/>
                  <a:gd name="connsiteY9" fmla="*/ 186706 h 186854"/>
                  <a:gd name="connsiteX10" fmla="*/ 233373 w 461703"/>
                  <a:gd name="connsiteY10" fmla="*/ 186694 h 186854"/>
                  <a:gd name="connsiteX11" fmla="*/ 238413 w 461703"/>
                  <a:gd name="connsiteY11" fmla="*/ 186709 h 186854"/>
                  <a:gd name="connsiteX12" fmla="*/ 256742 w 461703"/>
                  <a:gd name="connsiteY12" fmla="*/ 186809 h 186854"/>
                  <a:gd name="connsiteX13" fmla="*/ 256798 w 461703"/>
                  <a:gd name="connsiteY13" fmla="*/ 186764 h 186854"/>
                  <a:gd name="connsiteX14" fmla="*/ 287113 w 461703"/>
                  <a:gd name="connsiteY14" fmla="*/ 186854 h 186854"/>
                  <a:gd name="connsiteX15" fmla="*/ 445302 w 461703"/>
                  <a:gd name="connsiteY15" fmla="*/ 145732 h 186854"/>
                  <a:gd name="connsiteX16" fmla="*/ 402440 w 461703"/>
                  <a:gd name="connsiteY16" fmla="*/ 36195 h 186854"/>
                  <a:gd name="connsiteX17" fmla="*/ 279567 w 461703"/>
                  <a:gd name="connsiteY17" fmla="*/ 12382 h 186854"/>
                  <a:gd name="connsiteX18" fmla="*/ 263880 w 461703"/>
                  <a:gd name="connsiteY18" fmla="*/ 12191 h 186854"/>
                  <a:gd name="connsiteX19" fmla="*/ 265444 w 461703"/>
                  <a:gd name="connsiteY19" fmla="*/ 0 h 186854"/>
                  <a:gd name="connsiteX0" fmla="*/ 263880 w 461703"/>
                  <a:gd name="connsiteY0" fmla="*/ 2561 h 177224"/>
                  <a:gd name="connsiteX1" fmla="*/ 233373 w 461703"/>
                  <a:gd name="connsiteY1" fmla="*/ 0 h 177224"/>
                  <a:gd name="connsiteX2" fmla="*/ 204456 w 461703"/>
                  <a:gd name="connsiteY2" fmla="*/ 2523 h 177224"/>
                  <a:gd name="connsiteX3" fmla="*/ 184630 w 461703"/>
                  <a:gd name="connsiteY3" fmla="*/ 2752 h 177224"/>
                  <a:gd name="connsiteX4" fmla="*/ 54979 w 461703"/>
                  <a:gd name="connsiteY4" fmla="*/ 26565 h 177224"/>
                  <a:gd name="connsiteX5" fmla="*/ 9752 w 461703"/>
                  <a:gd name="connsiteY5" fmla="*/ 136102 h 177224"/>
                  <a:gd name="connsiteX6" fmla="*/ 176668 w 461703"/>
                  <a:gd name="connsiteY6" fmla="*/ 177224 h 177224"/>
                  <a:gd name="connsiteX7" fmla="*/ 211164 w 461703"/>
                  <a:gd name="connsiteY7" fmla="*/ 177127 h 177224"/>
                  <a:gd name="connsiteX8" fmla="*/ 211226 w 461703"/>
                  <a:gd name="connsiteY8" fmla="*/ 177179 h 177224"/>
                  <a:gd name="connsiteX9" fmla="*/ 229117 w 461703"/>
                  <a:gd name="connsiteY9" fmla="*/ 177076 h 177224"/>
                  <a:gd name="connsiteX10" fmla="*/ 233373 w 461703"/>
                  <a:gd name="connsiteY10" fmla="*/ 177064 h 177224"/>
                  <a:gd name="connsiteX11" fmla="*/ 238413 w 461703"/>
                  <a:gd name="connsiteY11" fmla="*/ 177079 h 177224"/>
                  <a:gd name="connsiteX12" fmla="*/ 256742 w 461703"/>
                  <a:gd name="connsiteY12" fmla="*/ 177179 h 177224"/>
                  <a:gd name="connsiteX13" fmla="*/ 256798 w 461703"/>
                  <a:gd name="connsiteY13" fmla="*/ 177134 h 177224"/>
                  <a:gd name="connsiteX14" fmla="*/ 287113 w 461703"/>
                  <a:gd name="connsiteY14" fmla="*/ 177224 h 177224"/>
                  <a:gd name="connsiteX15" fmla="*/ 445302 w 461703"/>
                  <a:gd name="connsiteY15" fmla="*/ 136102 h 177224"/>
                  <a:gd name="connsiteX16" fmla="*/ 402440 w 461703"/>
                  <a:gd name="connsiteY16" fmla="*/ 26565 h 177224"/>
                  <a:gd name="connsiteX17" fmla="*/ 279567 w 461703"/>
                  <a:gd name="connsiteY17" fmla="*/ 2752 h 177224"/>
                  <a:gd name="connsiteX18" fmla="*/ 263880 w 461703"/>
                  <a:gd name="connsiteY18" fmla="*/ 2561 h 177224"/>
                  <a:gd name="connsiteX0" fmla="*/ 263880 w 461703"/>
                  <a:gd name="connsiteY0" fmla="*/ 582 h 175245"/>
                  <a:gd name="connsiteX1" fmla="*/ 204456 w 461703"/>
                  <a:gd name="connsiteY1" fmla="*/ 544 h 175245"/>
                  <a:gd name="connsiteX2" fmla="*/ 184630 w 461703"/>
                  <a:gd name="connsiteY2" fmla="*/ 773 h 175245"/>
                  <a:gd name="connsiteX3" fmla="*/ 54979 w 461703"/>
                  <a:gd name="connsiteY3" fmla="*/ 24586 h 175245"/>
                  <a:gd name="connsiteX4" fmla="*/ 9752 w 461703"/>
                  <a:gd name="connsiteY4" fmla="*/ 134123 h 175245"/>
                  <a:gd name="connsiteX5" fmla="*/ 176668 w 461703"/>
                  <a:gd name="connsiteY5" fmla="*/ 175245 h 175245"/>
                  <a:gd name="connsiteX6" fmla="*/ 211164 w 461703"/>
                  <a:gd name="connsiteY6" fmla="*/ 175148 h 175245"/>
                  <a:gd name="connsiteX7" fmla="*/ 211226 w 461703"/>
                  <a:gd name="connsiteY7" fmla="*/ 175200 h 175245"/>
                  <a:gd name="connsiteX8" fmla="*/ 229117 w 461703"/>
                  <a:gd name="connsiteY8" fmla="*/ 175097 h 175245"/>
                  <a:gd name="connsiteX9" fmla="*/ 233373 w 461703"/>
                  <a:gd name="connsiteY9" fmla="*/ 175085 h 175245"/>
                  <a:gd name="connsiteX10" fmla="*/ 238413 w 461703"/>
                  <a:gd name="connsiteY10" fmla="*/ 175100 h 175245"/>
                  <a:gd name="connsiteX11" fmla="*/ 256742 w 461703"/>
                  <a:gd name="connsiteY11" fmla="*/ 175200 h 175245"/>
                  <a:gd name="connsiteX12" fmla="*/ 256798 w 461703"/>
                  <a:gd name="connsiteY12" fmla="*/ 175155 h 175245"/>
                  <a:gd name="connsiteX13" fmla="*/ 287113 w 461703"/>
                  <a:gd name="connsiteY13" fmla="*/ 175245 h 175245"/>
                  <a:gd name="connsiteX14" fmla="*/ 445302 w 461703"/>
                  <a:gd name="connsiteY14" fmla="*/ 134123 h 175245"/>
                  <a:gd name="connsiteX15" fmla="*/ 402440 w 461703"/>
                  <a:gd name="connsiteY15" fmla="*/ 24586 h 175245"/>
                  <a:gd name="connsiteX16" fmla="*/ 279567 w 461703"/>
                  <a:gd name="connsiteY16" fmla="*/ 773 h 175245"/>
                  <a:gd name="connsiteX17" fmla="*/ 263880 w 461703"/>
                  <a:gd name="connsiteY17" fmla="*/ 582 h 175245"/>
                  <a:gd name="connsiteX0" fmla="*/ 275844 w 473667"/>
                  <a:gd name="connsiteY0" fmla="*/ 582 h 175245"/>
                  <a:gd name="connsiteX1" fmla="*/ 216420 w 473667"/>
                  <a:gd name="connsiteY1" fmla="*/ 544 h 175245"/>
                  <a:gd name="connsiteX2" fmla="*/ 196594 w 473667"/>
                  <a:gd name="connsiteY2" fmla="*/ 773 h 175245"/>
                  <a:gd name="connsiteX3" fmla="*/ 66943 w 473667"/>
                  <a:gd name="connsiteY3" fmla="*/ 24586 h 175245"/>
                  <a:gd name="connsiteX4" fmla="*/ 21716 w 473667"/>
                  <a:gd name="connsiteY4" fmla="*/ 134123 h 175245"/>
                  <a:gd name="connsiteX5" fmla="*/ 188632 w 473667"/>
                  <a:gd name="connsiteY5" fmla="*/ 175245 h 175245"/>
                  <a:gd name="connsiteX6" fmla="*/ 223128 w 473667"/>
                  <a:gd name="connsiteY6" fmla="*/ 175148 h 175245"/>
                  <a:gd name="connsiteX7" fmla="*/ 223190 w 473667"/>
                  <a:gd name="connsiteY7" fmla="*/ 175200 h 175245"/>
                  <a:gd name="connsiteX8" fmla="*/ 241081 w 473667"/>
                  <a:gd name="connsiteY8" fmla="*/ 175097 h 175245"/>
                  <a:gd name="connsiteX9" fmla="*/ 245337 w 473667"/>
                  <a:gd name="connsiteY9" fmla="*/ 175085 h 175245"/>
                  <a:gd name="connsiteX10" fmla="*/ 250377 w 473667"/>
                  <a:gd name="connsiteY10" fmla="*/ 175100 h 175245"/>
                  <a:gd name="connsiteX11" fmla="*/ 268706 w 473667"/>
                  <a:gd name="connsiteY11" fmla="*/ 175200 h 175245"/>
                  <a:gd name="connsiteX12" fmla="*/ 268762 w 473667"/>
                  <a:gd name="connsiteY12" fmla="*/ 175155 h 175245"/>
                  <a:gd name="connsiteX13" fmla="*/ 299077 w 473667"/>
                  <a:gd name="connsiteY13" fmla="*/ 175245 h 175245"/>
                  <a:gd name="connsiteX14" fmla="*/ 457266 w 473667"/>
                  <a:gd name="connsiteY14" fmla="*/ 134123 h 175245"/>
                  <a:gd name="connsiteX15" fmla="*/ 414404 w 473667"/>
                  <a:gd name="connsiteY15" fmla="*/ 24586 h 175245"/>
                  <a:gd name="connsiteX16" fmla="*/ 291531 w 473667"/>
                  <a:gd name="connsiteY16" fmla="*/ 773 h 175245"/>
                  <a:gd name="connsiteX17" fmla="*/ 275844 w 473667"/>
                  <a:gd name="connsiteY17" fmla="*/ 582 h 175245"/>
                  <a:gd name="connsiteX0" fmla="*/ 276433 w 474256"/>
                  <a:gd name="connsiteY0" fmla="*/ 421 h 175084"/>
                  <a:gd name="connsiteX1" fmla="*/ 217009 w 474256"/>
                  <a:gd name="connsiteY1" fmla="*/ 383 h 175084"/>
                  <a:gd name="connsiteX2" fmla="*/ 197183 w 474256"/>
                  <a:gd name="connsiteY2" fmla="*/ 612 h 175084"/>
                  <a:gd name="connsiteX3" fmla="*/ 67532 w 474256"/>
                  <a:gd name="connsiteY3" fmla="*/ 24425 h 175084"/>
                  <a:gd name="connsiteX4" fmla="*/ 22305 w 474256"/>
                  <a:gd name="connsiteY4" fmla="*/ 133962 h 175084"/>
                  <a:gd name="connsiteX5" fmla="*/ 189221 w 474256"/>
                  <a:gd name="connsiteY5" fmla="*/ 175084 h 175084"/>
                  <a:gd name="connsiteX6" fmla="*/ 223717 w 474256"/>
                  <a:gd name="connsiteY6" fmla="*/ 174987 h 175084"/>
                  <a:gd name="connsiteX7" fmla="*/ 223779 w 474256"/>
                  <a:gd name="connsiteY7" fmla="*/ 175039 h 175084"/>
                  <a:gd name="connsiteX8" fmla="*/ 241670 w 474256"/>
                  <a:gd name="connsiteY8" fmla="*/ 174936 h 175084"/>
                  <a:gd name="connsiteX9" fmla="*/ 245926 w 474256"/>
                  <a:gd name="connsiteY9" fmla="*/ 174924 h 175084"/>
                  <a:gd name="connsiteX10" fmla="*/ 250966 w 474256"/>
                  <a:gd name="connsiteY10" fmla="*/ 174939 h 175084"/>
                  <a:gd name="connsiteX11" fmla="*/ 269295 w 474256"/>
                  <a:gd name="connsiteY11" fmla="*/ 175039 h 175084"/>
                  <a:gd name="connsiteX12" fmla="*/ 269351 w 474256"/>
                  <a:gd name="connsiteY12" fmla="*/ 174994 h 175084"/>
                  <a:gd name="connsiteX13" fmla="*/ 299666 w 474256"/>
                  <a:gd name="connsiteY13" fmla="*/ 175084 h 175084"/>
                  <a:gd name="connsiteX14" fmla="*/ 457855 w 474256"/>
                  <a:gd name="connsiteY14" fmla="*/ 133962 h 175084"/>
                  <a:gd name="connsiteX15" fmla="*/ 414993 w 474256"/>
                  <a:gd name="connsiteY15" fmla="*/ 24425 h 175084"/>
                  <a:gd name="connsiteX16" fmla="*/ 292120 w 474256"/>
                  <a:gd name="connsiteY16" fmla="*/ 612 h 175084"/>
                  <a:gd name="connsiteX17" fmla="*/ 276433 w 474256"/>
                  <a:gd name="connsiteY17" fmla="*/ 421 h 175084"/>
                  <a:gd name="connsiteX0" fmla="*/ 276433 w 474256"/>
                  <a:gd name="connsiteY0" fmla="*/ 200 h 174863"/>
                  <a:gd name="connsiteX1" fmla="*/ 217009 w 474256"/>
                  <a:gd name="connsiteY1" fmla="*/ 162 h 174863"/>
                  <a:gd name="connsiteX2" fmla="*/ 67532 w 474256"/>
                  <a:gd name="connsiteY2" fmla="*/ 24204 h 174863"/>
                  <a:gd name="connsiteX3" fmla="*/ 22305 w 474256"/>
                  <a:gd name="connsiteY3" fmla="*/ 133741 h 174863"/>
                  <a:gd name="connsiteX4" fmla="*/ 189221 w 474256"/>
                  <a:gd name="connsiteY4" fmla="*/ 174863 h 174863"/>
                  <a:gd name="connsiteX5" fmla="*/ 223717 w 474256"/>
                  <a:gd name="connsiteY5" fmla="*/ 174766 h 174863"/>
                  <a:gd name="connsiteX6" fmla="*/ 223779 w 474256"/>
                  <a:gd name="connsiteY6" fmla="*/ 174818 h 174863"/>
                  <a:gd name="connsiteX7" fmla="*/ 241670 w 474256"/>
                  <a:gd name="connsiteY7" fmla="*/ 174715 h 174863"/>
                  <a:gd name="connsiteX8" fmla="*/ 245926 w 474256"/>
                  <a:gd name="connsiteY8" fmla="*/ 174703 h 174863"/>
                  <a:gd name="connsiteX9" fmla="*/ 250966 w 474256"/>
                  <a:gd name="connsiteY9" fmla="*/ 174718 h 174863"/>
                  <a:gd name="connsiteX10" fmla="*/ 269295 w 474256"/>
                  <a:gd name="connsiteY10" fmla="*/ 174818 h 174863"/>
                  <a:gd name="connsiteX11" fmla="*/ 269351 w 474256"/>
                  <a:gd name="connsiteY11" fmla="*/ 174773 h 174863"/>
                  <a:gd name="connsiteX12" fmla="*/ 299666 w 474256"/>
                  <a:gd name="connsiteY12" fmla="*/ 174863 h 174863"/>
                  <a:gd name="connsiteX13" fmla="*/ 457855 w 474256"/>
                  <a:gd name="connsiteY13" fmla="*/ 133741 h 174863"/>
                  <a:gd name="connsiteX14" fmla="*/ 414993 w 474256"/>
                  <a:gd name="connsiteY14" fmla="*/ 24204 h 174863"/>
                  <a:gd name="connsiteX15" fmla="*/ 292120 w 474256"/>
                  <a:gd name="connsiteY15" fmla="*/ 391 h 174863"/>
                  <a:gd name="connsiteX16" fmla="*/ 276433 w 474256"/>
                  <a:gd name="connsiteY16" fmla="*/ 200 h 174863"/>
                  <a:gd name="connsiteX0" fmla="*/ 292120 w 474256"/>
                  <a:gd name="connsiteY0" fmla="*/ 391 h 174863"/>
                  <a:gd name="connsiteX1" fmla="*/ 217009 w 474256"/>
                  <a:gd name="connsiteY1" fmla="*/ 162 h 174863"/>
                  <a:gd name="connsiteX2" fmla="*/ 67532 w 474256"/>
                  <a:gd name="connsiteY2" fmla="*/ 24204 h 174863"/>
                  <a:gd name="connsiteX3" fmla="*/ 22305 w 474256"/>
                  <a:gd name="connsiteY3" fmla="*/ 133741 h 174863"/>
                  <a:gd name="connsiteX4" fmla="*/ 189221 w 474256"/>
                  <a:gd name="connsiteY4" fmla="*/ 174863 h 174863"/>
                  <a:gd name="connsiteX5" fmla="*/ 223717 w 474256"/>
                  <a:gd name="connsiteY5" fmla="*/ 174766 h 174863"/>
                  <a:gd name="connsiteX6" fmla="*/ 223779 w 474256"/>
                  <a:gd name="connsiteY6" fmla="*/ 174818 h 174863"/>
                  <a:gd name="connsiteX7" fmla="*/ 241670 w 474256"/>
                  <a:gd name="connsiteY7" fmla="*/ 174715 h 174863"/>
                  <a:gd name="connsiteX8" fmla="*/ 245926 w 474256"/>
                  <a:gd name="connsiteY8" fmla="*/ 174703 h 174863"/>
                  <a:gd name="connsiteX9" fmla="*/ 250966 w 474256"/>
                  <a:gd name="connsiteY9" fmla="*/ 174718 h 174863"/>
                  <a:gd name="connsiteX10" fmla="*/ 269295 w 474256"/>
                  <a:gd name="connsiteY10" fmla="*/ 174818 h 174863"/>
                  <a:gd name="connsiteX11" fmla="*/ 269351 w 474256"/>
                  <a:gd name="connsiteY11" fmla="*/ 174773 h 174863"/>
                  <a:gd name="connsiteX12" fmla="*/ 299666 w 474256"/>
                  <a:gd name="connsiteY12" fmla="*/ 174863 h 174863"/>
                  <a:gd name="connsiteX13" fmla="*/ 457855 w 474256"/>
                  <a:gd name="connsiteY13" fmla="*/ 133741 h 174863"/>
                  <a:gd name="connsiteX14" fmla="*/ 414993 w 474256"/>
                  <a:gd name="connsiteY14" fmla="*/ 24204 h 174863"/>
                  <a:gd name="connsiteX15" fmla="*/ 292120 w 474256"/>
                  <a:gd name="connsiteY15" fmla="*/ 391 h 174863"/>
                  <a:gd name="connsiteX0" fmla="*/ 291244 w 473380"/>
                  <a:gd name="connsiteY0" fmla="*/ 2804 h 177276"/>
                  <a:gd name="connsiteX1" fmla="*/ 185223 w 473380"/>
                  <a:gd name="connsiteY1" fmla="*/ 0 h 177276"/>
                  <a:gd name="connsiteX2" fmla="*/ 66656 w 473380"/>
                  <a:gd name="connsiteY2" fmla="*/ 26617 h 177276"/>
                  <a:gd name="connsiteX3" fmla="*/ 21429 w 473380"/>
                  <a:gd name="connsiteY3" fmla="*/ 136154 h 177276"/>
                  <a:gd name="connsiteX4" fmla="*/ 188345 w 473380"/>
                  <a:gd name="connsiteY4" fmla="*/ 177276 h 177276"/>
                  <a:gd name="connsiteX5" fmla="*/ 222841 w 473380"/>
                  <a:gd name="connsiteY5" fmla="*/ 177179 h 177276"/>
                  <a:gd name="connsiteX6" fmla="*/ 222903 w 473380"/>
                  <a:gd name="connsiteY6" fmla="*/ 177231 h 177276"/>
                  <a:gd name="connsiteX7" fmla="*/ 240794 w 473380"/>
                  <a:gd name="connsiteY7" fmla="*/ 177128 h 177276"/>
                  <a:gd name="connsiteX8" fmla="*/ 245050 w 473380"/>
                  <a:gd name="connsiteY8" fmla="*/ 177116 h 177276"/>
                  <a:gd name="connsiteX9" fmla="*/ 250090 w 473380"/>
                  <a:gd name="connsiteY9" fmla="*/ 177131 h 177276"/>
                  <a:gd name="connsiteX10" fmla="*/ 268419 w 473380"/>
                  <a:gd name="connsiteY10" fmla="*/ 177231 h 177276"/>
                  <a:gd name="connsiteX11" fmla="*/ 268475 w 473380"/>
                  <a:gd name="connsiteY11" fmla="*/ 177186 h 177276"/>
                  <a:gd name="connsiteX12" fmla="*/ 298790 w 473380"/>
                  <a:gd name="connsiteY12" fmla="*/ 177276 h 177276"/>
                  <a:gd name="connsiteX13" fmla="*/ 456979 w 473380"/>
                  <a:gd name="connsiteY13" fmla="*/ 136154 h 177276"/>
                  <a:gd name="connsiteX14" fmla="*/ 414117 w 473380"/>
                  <a:gd name="connsiteY14" fmla="*/ 26617 h 177276"/>
                  <a:gd name="connsiteX15" fmla="*/ 291244 w 473380"/>
                  <a:gd name="connsiteY15" fmla="*/ 2804 h 177276"/>
                  <a:gd name="connsiteX0" fmla="*/ 288668 w 473380"/>
                  <a:gd name="connsiteY0" fmla="*/ 237 h 185012"/>
                  <a:gd name="connsiteX1" fmla="*/ 185223 w 473380"/>
                  <a:gd name="connsiteY1" fmla="*/ 7736 h 185012"/>
                  <a:gd name="connsiteX2" fmla="*/ 66656 w 473380"/>
                  <a:gd name="connsiteY2" fmla="*/ 34353 h 185012"/>
                  <a:gd name="connsiteX3" fmla="*/ 21429 w 473380"/>
                  <a:gd name="connsiteY3" fmla="*/ 143890 h 185012"/>
                  <a:gd name="connsiteX4" fmla="*/ 188345 w 473380"/>
                  <a:gd name="connsiteY4" fmla="*/ 185012 h 185012"/>
                  <a:gd name="connsiteX5" fmla="*/ 222841 w 473380"/>
                  <a:gd name="connsiteY5" fmla="*/ 184915 h 185012"/>
                  <a:gd name="connsiteX6" fmla="*/ 222903 w 473380"/>
                  <a:gd name="connsiteY6" fmla="*/ 184967 h 185012"/>
                  <a:gd name="connsiteX7" fmla="*/ 240794 w 473380"/>
                  <a:gd name="connsiteY7" fmla="*/ 184864 h 185012"/>
                  <a:gd name="connsiteX8" fmla="*/ 245050 w 473380"/>
                  <a:gd name="connsiteY8" fmla="*/ 184852 h 185012"/>
                  <a:gd name="connsiteX9" fmla="*/ 250090 w 473380"/>
                  <a:gd name="connsiteY9" fmla="*/ 184867 h 185012"/>
                  <a:gd name="connsiteX10" fmla="*/ 268419 w 473380"/>
                  <a:gd name="connsiteY10" fmla="*/ 184967 h 185012"/>
                  <a:gd name="connsiteX11" fmla="*/ 268475 w 473380"/>
                  <a:gd name="connsiteY11" fmla="*/ 184922 h 185012"/>
                  <a:gd name="connsiteX12" fmla="*/ 298790 w 473380"/>
                  <a:gd name="connsiteY12" fmla="*/ 185012 h 185012"/>
                  <a:gd name="connsiteX13" fmla="*/ 456979 w 473380"/>
                  <a:gd name="connsiteY13" fmla="*/ 143890 h 185012"/>
                  <a:gd name="connsiteX14" fmla="*/ 414117 w 473380"/>
                  <a:gd name="connsiteY14" fmla="*/ 34353 h 185012"/>
                  <a:gd name="connsiteX15" fmla="*/ 288668 w 473380"/>
                  <a:gd name="connsiteY15" fmla="*/ 237 h 185012"/>
                  <a:gd name="connsiteX0" fmla="*/ 414117 w 473380"/>
                  <a:gd name="connsiteY0" fmla="*/ 26617 h 177276"/>
                  <a:gd name="connsiteX1" fmla="*/ 185223 w 473380"/>
                  <a:gd name="connsiteY1" fmla="*/ 0 h 177276"/>
                  <a:gd name="connsiteX2" fmla="*/ 66656 w 473380"/>
                  <a:gd name="connsiteY2" fmla="*/ 26617 h 177276"/>
                  <a:gd name="connsiteX3" fmla="*/ 21429 w 473380"/>
                  <a:gd name="connsiteY3" fmla="*/ 136154 h 177276"/>
                  <a:gd name="connsiteX4" fmla="*/ 188345 w 473380"/>
                  <a:gd name="connsiteY4" fmla="*/ 177276 h 177276"/>
                  <a:gd name="connsiteX5" fmla="*/ 222841 w 473380"/>
                  <a:gd name="connsiteY5" fmla="*/ 177179 h 177276"/>
                  <a:gd name="connsiteX6" fmla="*/ 222903 w 473380"/>
                  <a:gd name="connsiteY6" fmla="*/ 177231 h 177276"/>
                  <a:gd name="connsiteX7" fmla="*/ 240794 w 473380"/>
                  <a:gd name="connsiteY7" fmla="*/ 177128 h 177276"/>
                  <a:gd name="connsiteX8" fmla="*/ 245050 w 473380"/>
                  <a:gd name="connsiteY8" fmla="*/ 177116 h 177276"/>
                  <a:gd name="connsiteX9" fmla="*/ 250090 w 473380"/>
                  <a:gd name="connsiteY9" fmla="*/ 177131 h 177276"/>
                  <a:gd name="connsiteX10" fmla="*/ 268419 w 473380"/>
                  <a:gd name="connsiteY10" fmla="*/ 177231 h 177276"/>
                  <a:gd name="connsiteX11" fmla="*/ 268475 w 473380"/>
                  <a:gd name="connsiteY11" fmla="*/ 177186 h 177276"/>
                  <a:gd name="connsiteX12" fmla="*/ 298790 w 473380"/>
                  <a:gd name="connsiteY12" fmla="*/ 177276 h 177276"/>
                  <a:gd name="connsiteX13" fmla="*/ 456979 w 473380"/>
                  <a:gd name="connsiteY13" fmla="*/ 136154 h 177276"/>
                  <a:gd name="connsiteX14" fmla="*/ 414117 w 473380"/>
                  <a:gd name="connsiteY14" fmla="*/ 26617 h 177276"/>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24159 w 474698"/>
                  <a:gd name="connsiteY5" fmla="*/ 184906 h 185003"/>
                  <a:gd name="connsiteX6" fmla="*/ 224221 w 474698"/>
                  <a:gd name="connsiteY6" fmla="*/ 184958 h 185003"/>
                  <a:gd name="connsiteX7" fmla="*/ 242112 w 474698"/>
                  <a:gd name="connsiteY7" fmla="*/ 184855 h 185003"/>
                  <a:gd name="connsiteX8" fmla="*/ 246368 w 474698"/>
                  <a:gd name="connsiteY8" fmla="*/ 184843 h 185003"/>
                  <a:gd name="connsiteX9" fmla="*/ 251408 w 474698"/>
                  <a:gd name="connsiteY9" fmla="*/ 184858 h 185003"/>
                  <a:gd name="connsiteX10" fmla="*/ 269737 w 474698"/>
                  <a:gd name="connsiteY10" fmla="*/ 184958 h 185003"/>
                  <a:gd name="connsiteX11" fmla="*/ 269793 w 474698"/>
                  <a:gd name="connsiteY11" fmla="*/ 184913 h 185003"/>
                  <a:gd name="connsiteX12" fmla="*/ 300108 w 474698"/>
                  <a:gd name="connsiteY12" fmla="*/ 185003 h 185003"/>
                  <a:gd name="connsiteX13" fmla="*/ 458297 w 474698"/>
                  <a:gd name="connsiteY13" fmla="*/ 143881 h 185003"/>
                  <a:gd name="connsiteX14" fmla="*/ 415435 w 474698"/>
                  <a:gd name="connsiteY14"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24159 w 474698"/>
                  <a:gd name="connsiteY5" fmla="*/ 184906 h 185003"/>
                  <a:gd name="connsiteX6" fmla="*/ 242112 w 474698"/>
                  <a:gd name="connsiteY6" fmla="*/ 184855 h 185003"/>
                  <a:gd name="connsiteX7" fmla="*/ 246368 w 474698"/>
                  <a:gd name="connsiteY7" fmla="*/ 184843 h 185003"/>
                  <a:gd name="connsiteX8" fmla="*/ 251408 w 474698"/>
                  <a:gd name="connsiteY8" fmla="*/ 184858 h 185003"/>
                  <a:gd name="connsiteX9" fmla="*/ 269737 w 474698"/>
                  <a:gd name="connsiteY9" fmla="*/ 184958 h 185003"/>
                  <a:gd name="connsiteX10" fmla="*/ 269793 w 474698"/>
                  <a:gd name="connsiteY10" fmla="*/ 184913 h 185003"/>
                  <a:gd name="connsiteX11" fmla="*/ 300108 w 474698"/>
                  <a:gd name="connsiteY11" fmla="*/ 185003 h 185003"/>
                  <a:gd name="connsiteX12" fmla="*/ 458297 w 474698"/>
                  <a:gd name="connsiteY12" fmla="*/ 143881 h 185003"/>
                  <a:gd name="connsiteX13" fmla="*/ 415435 w 474698"/>
                  <a:gd name="connsiteY13"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46368 w 474698"/>
                  <a:gd name="connsiteY6" fmla="*/ 184843 h 185003"/>
                  <a:gd name="connsiteX7" fmla="*/ 251408 w 474698"/>
                  <a:gd name="connsiteY7" fmla="*/ 184858 h 185003"/>
                  <a:gd name="connsiteX8" fmla="*/ 269737 w 474698"/>
                  <a:gd name="connsiteY8" fmla="*/ 184958 h 185003"/>
                  <a:gd name="connsiteX9" fmla="*/ 269793 w 474698"/>
                  <a:gd name="connsiteY9" fmla="*/ 184913 h 185003"/>
                  <a:gd name="connsiteX10" fmla="*/ 300108 w 474698"/>
                  <a:gd name="connsiteY10" fmla="*/ 185003 h 185003"/>
                  <a:gd name="connsiteX11" fmla="*/ 458297 w 474698"/>
                  <a:gd name="connsiteY11" fmla="*/ 143881 h 185003"/>
                  <a:gd name="connsiteX12" fmla="*/ 415435 w 474698"/>
                  <a:gd name="connsiteY12"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46368 w 474698"/>
                  <a:gd name="connsiteY6" fmla="*/ 184843 h 185003"/>
                  <a:gd name="connsiteX7" fmla="*/ 269737 w 474698"/>
                  <a:gd name="connsiteY7" fmla="*/ 184958 h 185003"/>
                  <a:gd name="connsiteX8" fmla="*/ 269793 w 474698"/>
                  <a:gd name="connsiteY8" fmla="*/ 184913 h 185003"/>
                  <a:gd name="connsiteX9" fmla="*/ 300108 w 474698"/>
                  <a:gd name="connsiteY9" fmla="*/ 185003 h 185003"/>
                  <a:gd name="connsiteX10" fmla="*/ 458297 w 474698"/>
                  <a:gd name="connsiteY10" fmla="*/ 143881 h 185003"/>
                  <a:gd name="connsiteX11" fmla="*/ 415435 w 474698"/>
                  <a:gd name="connsiteY11"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69737 w 474698"/>
                  <a:gd name="connsiteY6" fmla="*/ 184958 h 185003"/>
                  <a:gd name="connsiteX7" fmla="*/ 269793 w 474698"/>
                  <a:gd name="connsiteY7" fmla="*/ 184913 h 185003"/>
                  <a:gd name="connsiteX8" fmla="*/ 300108 w 474698"/>
                  <a:gd name="connsiteY8" fmla="*/ 185003 h 185003"/>
                  <a:gd name="connsiteX9" fmla="*/ 458297 w 474698"/>
                  <a:gd name="connsiteY9" fmla="*/ 143881 h 185003"/>
                  <a:gd name="connsiteX10" fmla="*/ 415435 w 474698"/>
                  <a:gd name="connsiteY10" fmla="*/ 34344 h 185003"/>
                  <a:gd name="connsiteX0" fmla="*/ 415435 w 474698"/>
                  <a:gd name="connsiteY0" fmla="*/ 34344 h 188039"/>
                  <a:gd name="connsiteX1" fmla="*/ 235481 w 474698"/>
                  <a:gd name="connsiteY1" fmla="*/ 0 h 188039"/>
                  <a:gd name="connsiteX2" fmla="*/ 67974 w 474698"/>
                  <a:gd name="connsiteY2" fmla="*/ 34344 h 188039"/>
                  <a:gd name="connsiteX3" fmla="*/ 22747 w 474698"/>
                  <a:gd name="connsiteY3" fmla="*/ 143881 h 188039"/>
                  <a:gd name="connsiteX4" fmla="*/ 189663 w 474698"/>
                  <a:gd name="connsiteY4" fmla="*/ 185003 h 188039"/>
                  <a:gd name="connsiteX5" fmla="*/ 242112 w 474698"/>
                  <a:gd name="connsiteY5" fmla="*/ 184855 h 188039"/>
                  <a:gd name="connsiteX6" fmla="*/ 269737 w 474698"/>
                  <a:gd name="connsiteY6" fmla="*/ 184958 h 188039"/>
                  <a:gd name="connsiteX7" fmla="*/ 300108 w 474698"/>
                  <a:gd name="connsiteY7" fmla="*/ 185003 h 188039"/>
                  <a:gd name="connsiteX8" fmla="*/ 458297 w 474698"/>
                  <a:gd name="connsiteY8" fmla="*/ 143881 h 188039"/>
                  <a:gd name="connsiteX9" fmla="*/ 415435 w 474698"/>
                  <a:gd name="connsiteY9" fmla="*/ 34344 h 188039"/>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300108 w 474698"/>
                  <a:gd name="connsiteY6" fmla="*/ 185003 h 185003"/>
                  <a:gd name="connsiteX7" fmla="*/ 458297 w 474698"/>
                  <a:gd name="connsiteY7" fmla="*/ 143881 h 185003"/>
                  <a:gd name="connsiteX8" fmla="*/ 415435 w 474698"/>
                  <a:gd name="connsiteY8"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300108 w 474698"/>
                  <a:gd name="connsiteY5" fmla="*/ 185003 h 185003"/>
                  <a:gd name="connsiteX6" fmla="*/ 458297 w 474698"/>
                  <a:gd name="connsiteY6" fmla="*/ 143881 h 185003"/>
                  <a:gd name="connsiteX7" fmla="*/ 415435 w 474698"/>
                  <a:gd name="connsiteY7" fmla="*/ 34344 h 185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698" h="185003">
                    <a:moveTo>
                      <a:pt x="415435" y="34344"/>
                    </a:moveTo>
                    <a:cubicBezTo>
                      <a:pt x="370142" y="11652"/>
                      <a:pt x="293391" y="0"/>
                      <a:pt x="235481" y="0"/>
                    </a:cubicBezTo>
                    <a:cubicBezTo>
                      <a:pt x="177571" y="0"/>
                      <a:pt x="103430" y="10364"/>
                      <a:pt x="67974" y="34344"/>
                    </a:cubicBezTo>
                    <a:cubicBezTo>
                      <a:pt x="32518" y="58324"/>
                      <a:pt x="-35571" y="100768"/>
                      <a:pt x="22747" y="143881"/>
                    </a:cubicBezTo>
                    <a:cubicBezTo>
                      <a:pt x="74004" y="178886"/>
                      <a:pt x="131480" y="184423"/>
                      <a:pt x="189663" y="185003"/>
                    </a:cubicBezTo>
                    <a:lnTo>
                      <a:pt x="300108" y="185003"/>
                    </a:lnTo>
                    <a:cubicBezTo>
                      <a:pt x="355249" y="184423"/>
                      <a:pt x="409720" y="178886"/>
                      <a:pt x="458297" y="143881"/>
                    </a:cubicBezTo>
                    <a:cubicBezTo>
                      <a:pt x="486713" y="118799"/>
                      <a:pt x="481693" y="56569"/>
                      <a:pt x="415435" y="34344"/>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sp>
            <p:nvSpPr>
              <p:cNvPr id="1049046" name="Freeform: Shape 32"/>
              <p:cNvSpPr/>
              <p:nvPr/>
            </p:nvSpPr>
            <p:spPr>
              <a:xfrm>
                <a:off x="7318163" y="5661571"/>
                <a:ext cx="514350" cy="428625"/>
              </a:xfrm>
              <a:custGeom>
                <a:avLst/>
                <a:gdLst>
                  <a:gd name="connsiteX0" fmla="*/ 29563 w 514350"/>
                  <a:gd name="connsiteY0" fmla="*/ 117215 h 428625"/>
                  <a:gd name="connsiteX1" fmla="*/ 221968 w 514350"/>
                  <a:gd name="connsiteY1" fmla="*/ 58 h 428625"/>
                  <a:gd name="connsiteX2" fmla="*/ 421993 w 514350"/>
                  <a:gd name="connsiteY2" fmla="*/ 53398 h 428625"/>
                  <a:gd name="connsiteX3" fmla="*/ 511528 w 514350"/>
                  <a:gd name="connsiteY3" fmla="*/ 291523 h 428625"/>
                  <a:gd name="connsiteX4" fmla="*/ 437233 w 514350"/>
                  <a:gd name="connsiteY4" fmla="*/ 394393 h 428625"/>
                  <a:gd name="connsiteX5" fmla="*/ 29563 w 514350"/>
                  <a:gd name="connsiteY5" fmla="*/ 298190 h 428625"/>
                  <a:gd name="connsiteX6" fmla="*/ 29563 w 514350"/>
                  <a:gd name="connsiteY6" fmla="*/ 117215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50" h="428625">
                    <a:moveTo>
                      <a:pt x="29563" y="117215"/>
                    </a:moveTo>
                    <a:cubicBezTo>
                      <a:pt x="70521" y="40063"/>
                      <a:pt x="132433" y="1010"/>
                      <a:pt x="221968" y="58"/>
                    </a:cubicBezTo>
                    <a:cubicBezTo>
                      <a:pt x="294358" y="-894"/>
                      <a:pt x="361986" y="9583"/>
                      <a:pt x="421993" y="53398"/>
                    </a:cubicBezTo>
                    <a:cubicBezTo>
                      <a:pt x="503908" y="113406"/>
                      <a:pt x="534388" y="192463"/>
                      <a:pt x="511528" y="291523"/>
                    </a:cubicBezTo>
                    <a:cubicBezTo>
                      <a:pt x="508671" y="342006"/>
                      <a:pt x="474381" y="370581"/>
                      <a:pt x="437233" y="394393"/>
                    </a:cubicBezTo>
                    <a:cubicBezTo>
                      <a:pt x="313408" y="473451"/>
                      <a:pt x="105763" y="424873"/>
                      <a:pt x="29563" y="298190"/>
                    </a:cubicBezTo>
                    <a:cubicBezTo>
                      <a:pt x="-1869" y="246756"/>
                      <a:pt x="-17109" y="177223"/>
                      <a:pt x="29563" y="117215"/>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sp>
            <p:nvSpPr>
              <p:cNvPr id="1049047" name="Freeform: Shape 33"/>
              <p:cNvSpPr/>
              <p:nvPr/>
            </p:nvSpPr>
            <p:spPr>
              <a:xfrm>
                <a:off x="7054086" y="5778787"/>
                <a:ext cx="777018" cy="375059"/>
              </a:xfrm>
              <a:custGeom>
                <a:avLst/>
                <a:gdLst>
                  <a:gd name="connsiteX0" fmla="*/ 293119 w 771525"/>
                  <a:gd name="connsiteY0" fmla="*/ 668 h 371475"/>
                  <a:gd name="connsiteX1" fmla="*/ 449329 w 771525"/>
                  <a:gd name="connsiteY1" fmla="*/ 284513 h 371475"/>
                  <a:gd name="connsiteX2" fmla="*/ 598872 w 771525"/>
                  <a:gd name="connsiteY2" fmla="*/ 302611 h 371475"/>
                  <a:gd name="connsiteX3" fmla="*/ 774132 w 771525"/>
                  <a:gd name="connsiteY3" fmla="*/ 174023 h 371475"/>
                  <a:gd name="connsiteX4" fmla="*/ 639829 w 771525"/>
                  <a:gd name="connsiteY4" fmla="*/ 363571 h 371475"/>
                  <a:gd name="connsiteX5" fmla="*/ 452187 w 771525"/>
                  <a:gd name="connsiteY5" fmla="*/ 366429 h 371475"/>
                  <a:gd name="connsiteX6" fmla="*/ 220729 w 771525"/>
                  <a:gd name="connsiteY6" fmla="*/ 360713 h 371475"/>
                  <a:gd name="connsiteX7" fmla="*/ 41659 w 771525"/>
                  <a:gd name="connsiteY7" fmla="*/ 294991 h 371475"/>
                  <a:gd name="connsiteX8" fmla="*/ 5464 w 771525"/>
                  <a:gd name="connsiteY8" fmla="*/ 188311 h 371475"/>
                  <a:gd name="connsiteX9" fmla="*/ 48327 w 771525"/>
                  <a:gd name="connsiteY9" fmla="*/ 185454 h 371475"/>
                  <a:gd name="connsiteX10" fmla="*/ 215014 w 771525"/>
                  <a:gd name="connsiteY10" fmla="*/ 215934 h 371475"/>
                  <a:gd name="connsiteX11" fmla="*/ 247399 w 771525"/>
                  <a:gd name="connsiteY11" fmla="*/ 179738 h 371475"/>
                  <a:gd name="connsiteX12" fmla="*/ 264544 w 771525"/>
                  <a:gd name="connsiteY12" fmla="*/ 42579 h 371475"/>
                  <a:gd name="connsiteX13" fmla="*/ 293119 w 771525"/>
                  <a:gd name="connsiteY13" fmla="*/ 668 h 371475"/>
                  <a:gd name="connsiteX0" fmla="*/ 293119 w 776496"/>
                  <a:gd name="connsiteY0" fmla="*/ 1322 h 376381"/>
                  <a:gd name="connsiteX1" fmla="*/ 449329 w 776496"/>
                  <a:gd name="connsiteY1" fmla="*/ 285167 h 376381"/>
                  <a:gd name="connsiteX2" fmla="*/ 598872 w 776496"/>
                  <a:gd name="connsiteY2" fmla="*/ 303265 h 376381"/>
                  <a:gd name="connsiteX3" fmla="*/ 774132 w 776496"/>
                  <a:gd name="connsiteY3" fmla="*/ 174677 h 376381"/>
                  <a:gd name="connsiteX4" fmla="*/ 639829 w 776496"/>
                  <a:gd name="connsiteY4" fmla="*/ 364225 h 376381"/>
                  <a:gd name="connsiteX5" fmla="*/ 452187 w 776496"/>
                  <a:gd name="connsiteY5" fmla="*/ 367083 h 376381"/>
                  <a:gd name="connsiteX6" fmla="*/ 220729 w 776496"/>
                  <a:gd name="connsiteY6" fmla="*/ 361367 h 376381"/>
                  <a:gd name="connsiteX7" fmla="*/ 41659 w 776496"/>
                  <a:gd name="connsiteY7" fmla="*/ 295645 h 376381"/>
                  <a:gd name="connsiteX8" fmla="*/ 5464 w 776496"/>
                  <a:gd name="connsiteY8" fmla="*/ 188965 h 376381"/>
                  <a:gd name="connsiteX9" fmla="*/ 48327 w 776496"/>
                  <a:gd name="connsiteY9" fmla="*/ 186108 h 376381"/>
                  <a:gd name="connsiteX10" fmla="*/ 215014 w 776496"/>
                  <a:gd name="connsiteY10" fmla="*/ 216588 h 376381"/>
                  <a:gd name="connsiteX11" fmla="*/ 247399 w 776496"/>
                  <a:gd name="connsiteY11" fmla="*/ 180392 h 376381"/>
                  <a:gd name="connsiteX12" fmla="*/ 293119 w 776496"/>
                  <a:gd name="connsiteY12" fmla="*/ 1322 h 376381"/>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215014 w 776496"/>
                  <a:gd name="connsiteY9" fmla="*/ 215266 h 375059"/>
                  <a:gd name="connsiteX10" fmla="*/ 247399 w 776496"/>
                  <a:gd name="connsiteY10" fmla="*/ 179070 h 375059"/>
                  <a:gd name="connsiteX11" fmla="*/ 293119 w 776496"/>
                  <a:gd name="connsiteY11"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67037 h 375059"/>
                  <a:gd name="connsiteX9" fmla="*/ 215014 w 776496"/>
                  <a:gd name="connsiteY9" fmla="*/ 215266 h 375059"/>
                  <a:gd name="connsiteX10" fmla="*/ 247399 w 776496"/>
                  <a:gd name="connsiteY10" fmla="*/ 179070 h 375059"/>
                  <a:gd name="connsiteX11" fmla="*/ 293119 w 776496"/>
                  <a:gd name="connsiteY11"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67037 h 375059"/>
                  <a:gd name="connsiteX9" fmla="*/ 215014 w 776496"/>
                  <a:gd name="connsiteY9" fmla="*/ 215266 h 375059"/>
                  <a:gd name="connsiteX10" fmla="*/ 247399 w 776496"/>
                  <a:gd name="connsiteY10" fmla="*/ 179070 h 375059"/>
                  <a:gd name="connsiteX11" fmla="*/ 293119 w 776496"/>
                  <a:gd name="connsiteY11" fmla="*/ 0 h 375059"/>
                  <a:gd name="connsiteX0" fmla="*/ 287655 w 771032"/>
                  <a:gd name="connsiteY0" fmla="*/ 0 h 375059"/>
                  <a:gd name="connsiteX1" fmla="*/ 443865 w 771032"/>
                  <a:gd name="connsiteY1" fmla="*/ 283845 h 375059"/>
                  <a:gd name="connsiteX2" fmla="*/ 593408 w 771032"/>
                  <a:gd name="connsiteY2" fmla="*/ 301943 h 375059"/>
                  <a:gd name="connsiteX3" fmla="*/ 768668 w 771032"/>
                  <a:gd name="connsiteY3" fmla="*/ 173355 h 375059"/>
                  <a:gd name="connsiteX4" fmla="*/ 634365 w 771032"/>
                  <a:gd name="connsiteY4" fmla="*/ 362903 h 375059"/>
                  <a:gd name="connsiteX5" fmla="*/ 446723 w 771032"/>
                  <a:gd name="connsiteY5" fmla="*/ 365761 h 375059"/>
                  <a:gd name="connsiteX6" fmla="*/ 215265 w 771032"/>
                  <a:gd name="connsiteY6" fmla="*/ 360045 h 375059"/>
                  <a:gd name="connsiteX7" fmla="*/ 36195 w 771032"/>
                  <a:gd name="connsiteY7" fmla="*/ 294323 h 375059"/>
                  <a:gd name="connsiteX8" fmla="*/ 0 w 771032"/>
                  <a:gd name="connsiteY8" fmla="*/ 167037 h 375059"/>
                  <a:gd name="connsiteX9" fmla="*/ 209550 w 771032"/>
                  <a:gd name="connsiteY9" fmla="*/ 215266 h 375059"/>
                  <a:gd name="connsiteX10" fmla="*/ 241935 w 771032"/>
                  <a:gd name="connsiteY10" fmla="*/ 179070 h 375059"/>
                  <a:gd name="connsiteX11" fmla="*/ 287655 w 771032"/>
                  <a:gd name="connsiteY11" fmla="*/ 0 h 375059"/>
                  <a:gd name="connsiteX0" fmla="*/ 279928 w 763305"/>
                  <a:gd name="connsiteY0" fmla="*/ 0 h 375059"/>
                  <a:gd name="connsiteX1" fmla="*/ 436138 w 763305"/>
                  <a:gd name="connsiteY1" fmla="*/ 283845 h 375059"/>
                  <a:gd name="connsiteX2" fmla="*/ 585681 w 763305"/>
                  <a:gd name="connsiteY2" fmla="*/ 301943 h 375059"/>
                  <a:gd name="connsiteX3" fmla="*/ 760941 w 763305"/>
                  <a:gd name="connsiteY3" fmla="*/ 173355 h 375059"/>
                  <a:gd name="connsiteX4" fmla="*/ 626638 w 763305"/>
                  <a:gd name="connsiteY4" fmla="*/ 362903 h 375059"/>
                  <a:gd name="connsiteX5" fmla="*/ 438996 w 763305"/>
                  <a:gd name="connsiteY5" fmla="*/ 365761 h 375059"/>
                  <a:gd name="connsiteX6" fmla="*/ 207538 w 763305"/>
                  <a:gd name="connsiteY6" fmla="*/ 360045 h 375059"/>
                  <a:gd name="connsiteX7" fmla="*/ 28468 w 763305"/>
                  <a:gd name="connsiteY7" fmla="*/ 294323 h 375059"/>
                  <a:gd name="connsiteX8" fmla="*/ 0 w 763305"/>
                  <a:gd name="connsiteY8" fmla="*/ 141280 h 375059"/>
                  <a:gd name="connsiteX9" fmla="*/ 201823 w 763305"/>
                  <a:gd name="connsiteY9" fmla="*/ 215266 h 375059"/>
                  <a:gd name="connsiteX10" fmla="*/ 234208 w 763305"/>
                  <a:gd name="connsiteY10" fmla="*/ 179070 h 375059"/>
                  <a:gd name="connsiteX11" fmla="*/ 279928 w 763305"/>
                  <a:gd name="connsiteY11" fmla="*/ 0 h 375059"/>
                  <a:gd name="connsiteX0" fmla="*/ 293641 w 777018"/>
                  <a:gd name="connsiteY0" fmla="*/ 0 h 375059"/>
                  <a:gd name="connsiteX1" fmla="*/ 449851 w 777018"/>
                  <a:gd name="connsiteY1" fmla="*/ 283845 h 375059"/>
                  <a:gd name="connsiteX2" fmla="*/ 599394 w 777018"/>
                  <a:gd name="connsiteY2" fmla="*/ 301943 h 375059"/>
                  <a:gd name="connsiteX3" fmla="*/ 774654 w 777018"/>
                  <a:gd name="connsiteY3" fmla="*/ 173355 h 375059"/>
                  <a:gd name="connsiteX4" fmla="*/ 640351 w 777018"/>
                  <a:gd name="connsiteY4" fmla="*/ 362903 h 375059"/>
                  <a:gd name="connsiteX5" fmla="*/ 452709 w 777018"/>
                  <a:gd name="connsiteY5" fmla="*/ 365761 h 375059"/>
                  <a:gd name="connsiteX6" fmla="*/ 221251 w 777018"/>
                  <a:gd name="connsiteY6" fmla="*/ 360045 h 375059"/>
                  <a:gd name="connsiteX7" fmla="*/ 42181 w 777018"/>
                  <a:gd name="connsiteY7" fmla="*/ 294323 h 375059"/>
                  <a:gd name="connsiteX8" fmla="*/ 13713 w 777018"/>
                  <a:gd name="connsiteY8" fmla="*/ 141280 h 375059"/>
                  <a:gd name="connsiteX9" fmla="*/ 215536 w 777018"/>
                  <a:gd name="connsiteY9" fmla="*/ 215266 h 375059"/>
                  <a:gd name="connsiteX10" fmla="*/ 247921 w 777018"/>
                  <a:gd name="connsiteY10" fmla="*/ 179070 h 375059"/>
                  <a:gd name="connsiteX11" fmla="*/ 293641 w 777018"/>
                  <a:gd name="connsiteY11" fmla="*/ 0 h 375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7018" h="375059">
                    <a:moveTo>
                      <a:pt x="293641" y="0"/>
                    </a:moveTo>
                    <a:cubicBezTo>
                      <a:pt x="249652" y="130386"/>
                      <a:pt x="325074" y="244793"/>
                      <a:pt x="449851" y="283845"/>
                    </a:cubicBezTo>
                    <a:cubicBezTo>
                      <a:pt x="497476" y="299086"/>
                      <a:pt x="547959" y="310516"/>
                      <a:pt x="599394" y="301943"/>
                    </a:cubicBezTo>
                    <a:cubicBezTo>
                      <a:pt x="679404" y="288608"/>
                      <a:pt x="739411" y="246698"/>
                      <a:pt x="774654" y="173355"/>
                    </a:cubicBezTo>
                    <a:cubicBezTo>
                      <a:pt x="789894" y="260986"/>
                      <a:pt x="729886" y="340995"/>
                      <a:pt x="640351" y="362903"/>
                    </a:cubicBezTo>
                    <a:cubicBezTo>
                      <a:pt x="576534" y="379095"/>
                      <a:pt x="517479" y="378143"/>
                      <a:pt x="452709" y="365761"/>
                    </a:cubicBezTo>
                    <a:cubicBezTo>
                      <a:pt x="377461" y="352425"/>
                      <a:pt x="298404" y="361950"/>
                      <a:pt x="221251" y="360045"/>
                    </a:cubicBezTo>
                    <a:cubicBezTo>
                      <a:pt x="154576" y="358141"/>
                      <a:pt x="94569" y="333375"/>
                      <a:pt x="42181" y="294323"/>
                    </a:cubicBezTo>
                    <a:cubicBezTo>
                      <a:pt x="8844" y="270511"/>
                      <a:pt x="-16982" y="178321"/>
                      <a:pt x="13713" y="141280"/>
                    </a:cubicBezTo>
                    <a:cubicBezTo>
                      <a:pt x="60636" y="189923"/>
                      <a:pt x="175214" y="216695"/>
                      <a:pt x="215536" y="215266"/>
                    </a:cubicBezTo>
                    <a:cubicBezTo>
                      <a:pt x="243159" y="215266"/>
                      <a:pt x="254589" y="212408"/>
                      <a:pt x="247921" y="179070"/>
                    </a:cubicBezTo>
                    <a:cubicBezTo>
                      <a:pt x="260939" y="143192"/>
                      <a:pt x="249683" y="80417"/>
                      <a:pt x="293641" y="0"/>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1049048" name="Freeform: Shape 34"/>
              <p:cNvSpPr/>
              <p:nvPr/>
            </p:nvSpPr>
            <p:spPr>
              <a:xfrm>
                <a:off x="7065578" y="5820697"/>
                <a:ext cx="258725" cy="187467"/>
              </a:xfrm>
              <a:custGeom>
                <a:avLst/>
                <a:gdLst>
                  <a:gd name="connsiteX0" fmla="*/ 260060 w 257175"/>
                  <a:gd name="connsiteY0" fmla="*/ 0 h 180975"/>
                  <a:gd name="connsiteX1" fmla="*/ 261965 w 257175"/>
                  <a:gd name="connsiteY1" fmla="*/ 167640 h 180975"/>
                  <a:gd name="connsiteX2" fmla="*/ 236248 w 257175"/>
                  <a:gd name="connsiteY2" fmla="*/ 186690 h 180975"/>
                  <a:gd name="connsiteX3" fmla="*/ 22888 w 257175"/>
                  <a:gd name="connsiteY3" fmla="*/ 145732 h 180975"/>
                  <a:gd name="connsiteX4" fmla="*/ 980 w 257175"/>
                  <a:gd name="connsiteY4" fmla="*/ 146685 h 180975"/>
                  <a:gd name="connsiteX5" fmla="*/ 7648 w 257175"/>
                  <a:gd name="connsiteY5" fmla="*/ 102870 h 180975"/>
                  <a:gd name="connsiteX6" fmla="*/ 65750 w 257175"/>
                  <a:gd name="connsiteY6" fmla="*/ 36195 h 180975"/>
                  <a:gd name="connsiteX7" fmla="*/ 188623 w 257175"/>
                  <a:gd name="connsiteY7" fmla="*/ 12382 h 180975"/>
                  <a:gd name="connsiteX8" fmla="*/ 260060 w 257175"/>
                  <a:gd name="connsiteY8" fmla="*/ 0 h 180975"/>
                  <a:gd name="connsiteX0" fmla="*/ 265212 w 265212"/>
                  <a:gd name="connsiteY0" fmla="*/ 0 h 187467"/>
                  <a:gd name="connsiteX1" fmla="*/ 261965 w 265212"/>
                  <a:gd name="connsiteY1" fmla="*/ 167640 h 187467"/>
                  <a:gd name="connsiteX2" fmla="*/ 236248 w 265212"/>
                  <a:gd name="connsiteY2" fmla="*/ 186690 h 187467"/>
                  <a:gd name="connsiteX3" fmla="*/ 22888 w 265212"/>
                  <a:gd name="connsiteY3" fmla="*/ 145732 h 187467"/>
                  <a:gd name="connsiteX4" fmla="*/ 980 w 265212"/>
                  <a:gd name="connsiteY4" fmla="*/ 146685 h 187467"/>
                  <a:gd name="connsiteX5" fmla="*/ 7648 w 265212"/>
                  <a:gd name="connsiteY5" fmla="*/ 102870 h 187467"/>
                  <a:gd name="connsiteX6" fmla="*/ 65750 w 265212"/>
                  <a:gd name="connsiteY6" fmla="*/ 36195 h 187467"/>
                  <a:gd name="connsiteX7" fmla="*/ 188623 w 265212"/>
                  <a:gd name="connsiteY7" fmla="*/ 12382 h 187467"/>
                  <a:gd name="connsiteX8" fmla="*/ 265212 w 265212"/>
                  <a:gd name="connsiteY8" fmla="*/ 0 h 187467"/>
                  <a:gd name="connsiteX0" fmla="*/ 266910 w 266910"/>
                  <a:gd name="connsiteY0" fmla="*/ 0 h 187467"/>
                  <a:gd name="connsiteX1" fmla="*/ 263663 w 266910"/>
                  <a:gd name="connsiteY1" fmla="*/ 167640 h 187467"/>
                  <a:gd name="connsiteX2" fmla="*/ 237946 w 266910"/>
                  <a:gd name="connsiteY2" fmla="*/ 186690 h 187467"/>
                  <a:gd name="connsiteX3" fmla="*/ 24586 w 266910"/>
                  <a:gd name="connsiteY3" fmla="*/ 145732 h 187467"/>
                  <a:gd name="connsiteX4" fmla="*/ 9346 w 266910"/>
                  <a:gd name="connsiteY4" fmla="*/ 102870 h 187467"/>
                  <a:gd name="connsiteX5" fmla="*/ 67448 w 266910"/>
                  <a:gd name="connsiteY5" fmla="*/ 36195 h 187467"/>
                  <a:gd name="connsiteX6" fmla="*/ 190321 w 266910"/>
                  <a:gd name="connsiteY6" fmla="*/ 12382 h 187467"/>
                  <a:gd name="connsiteX7" fmla="*/ 266910 w 266910"/>
                  <a:gd name="connsiteY7" fmla="*/ 0 h 187467"/>
                  <a:gd name="connsiteX0" fmla="*/ 251566 w 251566"/>
                  <a:gd name="connsiteY0" fmla="*/ 0 h 187467"/>
                  <a:gd name="connsiteX1" fmla="*/ 248319 w 251566"/>
                  <a:gd name="connsiteY1" fmla="*/ 167640 h 187467"/>
                  <a:gd name="connsiteX2" fmla="*/ 222602 w 251566"/>
                  <a:gd name="connsiteY2" fmla="*/ 186690 h 187467"/>
                  <a:gd name="connsiteX3" fmla="*/ 9242 w 251566"/>
                  <a:gd name="connsiteY3" fmla="*/ 145732 h 187467"/>
                  <a:gd name="connsiteX4" fmla="*/ 52104 w 251566"/>
                  <a:gd name="connsiteY4" fmla="*/ 36195 h 187467"/>
                  <a:gd name="connsiteX5" fmla="*/ 174977 w 251566"/>
                  <a:gd name="connsiteY5" fmla="*/ 12382 h 187467"/>
                  <a:gd name="connsiteX6" fmla="*/ 251566 w 251566"/>
                  <a:gd name="connsiteY6" fmla="*/ 0 h 187467"/>
                  <a:gd name="connsiteX0" fmla="*/ 258725 w 258725"/>
                  <a:gd name="connsiteY0" fmla="*/ 0 h 187467"/>
                  <a:gd name="connsiteX1" fmla="*/ 255478 w 258725"/>
                  <a:gd name="connsiteY1" fmla="*/ 167640 h 187467"/>
                  <a:gd name="connsiteX2" fmla="*/ 229761 w 258725"/>
                  <a:gd name="connsiteY2" fmla="*/ 186690 h 187467"/>
                  <a:gd name="connsiteX3" fmla="*/ 16401 w 258725"/>
                  <a:gd name="connsiteY3" fmla="*/ 145732 h 187467"/>
                  <a:gd name="connsiteX4" fmla="*/ 59263 w 258725"/>
                  <a:gd name="connsiteY4" fmla="*/ 36195 h 187467"/>
                  <a:gd name="connsiteX5" fmla="*/ 182136 w 258725"/>
                  <a:gd name="connsiteY5" fmla="*/ 12382 h 187467"/>
                  <a:gd name="connsiteX6" fmla="*/ 258725 w 258725"/>
                  <a:gd name="connsiteY6" fmla="*/ 0 h 1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725" h="187467">
                    <a:moveTo>
                      <a:pt x="258725" y="0"/>
                    </a:moveTo>
                    <a:cubicBezTo>
                      <a:pt x="253963" y="56197"/>
                      <a:pt x="237381" y="111443"/>
                      <a:pt x="255478" y="167640"/>
                    </a:cubicBezTo>
                    <a:cubicBezTo>
                      <a:pt x="264051" y="193357"/>
                      <a:pt x="242143" y="186690"/>
                      <a:pt x="229761" y="186690"/>
                    </a:cubicBezTo>
                    <a:cubicBezTo>
                      <a:pt x="156418" y="186690"/>
                      <a:pt x="81171" y="192405"/>
                      <a:pt x="16401" y="145732"/>
                    </a:cubicBezTo>
                    <a:cubicBezTo>
                      <a:pt x="-12015" y="120650"/>
                      <a:pt x="-6995" y="58420"/>
                      <a:pt x="59263" y="36195"/>
                    </a:cubicBezTo>
                    <a:cubicBezTo>
                      <a:pt x="98316" y="22860"/>
                      <a:pt x="139273" y="9525"/>
                      <a:pt x="182136" y="12382"/>
                    </a:cubicBezTo>
                    <a:cubicBezTo>
                      <a:pt x="206901" y="15240"/>
                      <a:pt x="235865" y="12382"/>
                      <a:pt x="258725" y="0"/>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grpSp>
        <p:grpSp>
          <p:nvGrpSpPr>
            <p:cNvPr id="117" name="Group 22"/>
            <p:cNvGrpSpPr/>
            <p:nvPr/>
          </p:nvGrpSpPr>
          <p:grpSpPr>
            <a:xfrm>
              <a:off x="6794559" y="6184761"/>
              <a:ext cx="492241" cy="316285"/>
              <a:chOff x="7699535" y="5715269"/>
              <a:chExt cx="492241" cy="316285"/>
            </a:xfrm>
          </p:grpSpPr>
          <p:sp>
            <p:nvSpPr>
              <p:cNvPr id="1049049" name="Freeform: Shape 28"/>
              <p:cNvSpPr/>
              <p:nvPr/>
            </p:nvSpPr>
            <p:spPr>
              <a:xfrm flipH="1">
                <a:off x="7699535" y="5812789"/>
                <a:ext cx="492241" cy="218765"/>
              </a:xfrm>
              <a:custGeom>
                <a:avLst/>
                <a:gdLst>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44320 w 492241"/>
                  <a:gd name="connsiteY6" fmla="*/ 81612 h 262587"/>
                  <a:gd name="connsiteX7" fmla="*/ 233062 w 492241"/>
                  <a:gd name="connsiteY7" fmla="*/ 8779 h 262587"/>
                  <a:gd name="connsiteX8" fmla="*/ 231177 w 492241"/>
                  <a:gd name="connsiteY8" fmla="*/ 0 h 262587"/>
                  <a:gd name="connsiteX9" fmla="*/ 231177 w 492241"/>
                  <a:gd name="connsiteY9" fmla="*/ 114795 h 262587"/>
                  <a:gd name="connsiteX10" fmla="*/ 215536 w 492241"/>
                  <a:gd name="connsiteY10" fmla="*/ 117808 h 262587"/>
                  <a:gd name="connsiteX11" fmla="*/ 13713 w 492241"/>
                  <a:gd name="connsiteY11" fmla="*/ 43822 h 262587"/>
                  <a:gd name="connsiteX12" fmla="*/ 42181 w 492241"/>
                  <a:gd name="connsiteY12" fmla="*/ 196865 h 262587"/>
                  <a:gd name="connsiteX13" fmla="*/ 221251 w 492241"/>
                  <a:gd name="connsiteY13" fmla="*/ 262587 h 262587"/>
                  <a:gd name="connsiteX14" fmla="*/ 246121 w 492241"/>
                  <a:gd name="connsiteY14" fmla="*/ 262282 h 262587"/>
                  <a:gd name="connsiteX15" fmla="*/ 270990 w 492241"/>
                  <a:gd name="connsiteY15" fmla="*/ 262587 h 262587"/>
                  <a:gd name="connsiteX16" fmla="*/ 450060 w 492241"/>
                  <a:gd name="connsiteY16" fmla="*/ 196865 h 262587"/>
                  <a:gd name="connsiteX17" fmla="*/ 478528 w 492241"/>
                  <a:gd name="connsiteY17" fmla="*/ 43822 h 262587"/>
                  <a:gd name="connsiteX18" fmla="*/ 276705 w 492241"/>
                  <a:gd name="connsiteY18" fmla="*/ 117808 h 262587"/>
                  <a:gd name="connsiteX19" fmla="*/ 261064 w 492241"/>
                  <a:gd name="connsiteY19" fmla="*/ 114795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44320 w 492241"/>
                  <a:gd name="connsiteY6" fmla="*/ 81612 h 262587"/>
                  <a:gd name="connsiteX7" fmla="*/ 233062 w 492241"/>
                  <a:gd name="connsiteY7" fmla="*/ 8779 h 262587"/>
                  <a:gd name="connsiteX8" fmla="*/ 231177 w 492241"/>
                  <a:gd name="connsiteY8" fmla="*/ 114795 h 262587"/>
                  <a:gd name="connsiteX9" fmla="*/ 215536 w 492241"/>
                  <a:gd name="connsiteY9" fmla="*/ 117808 h 262587"/>
                  <a:gd name="connsiteX10" fmla="*/ 13713 w 492241"/>
                  <a:gd name="connsiteY10" fmla="*/ 43822 h 262587"/>
                  <a:gd name="connsiteX11" fmla="*/ 42181 w 492241"/>
                  <a:gd name="connsiteY11" fmla="*/ 196865 h 262587"/>
                  <a:gd name="connsiteX12" fmla="*/ 221251 w 492241"/>
                  <a:gd name="connsiteY12" fmla="*/ 262587 h 262587"/>
                  <a:gd name="connsiteX13" fmla="*/ 246121 w 492241"/>
                  <a:gd name="connsiteY13" fmla="*/ 262282 h 262587"/>
                  <a:gd name="connsiteX14" fmla="*/ 270990 w 492241"/>
                  <a:gd name="connsiteY14" fmla="*/ 262587 h 262587"/>
                  <a:gd name="connsiteX15" fmla="*/ 450060 w 492241"/>
                  <a:gd name="connsiteY15" fmla="*/ 196865 h 262587"/>
                  <a:gd name="connsiteX16" fmla="*/ 478528 w 492241"/>
                  <a:gd name="connsiteY16" fmla="*/ 43822 h 262587"/>
                  <a:gd name="connsiteX17" fmla="*/ 276705 w 492241"/>
                  <a:gd name="connsiteY17" fmla="*/ 117808 h 262587"/>
                  <a:gd name="connsiteX18" fmla="*/ 261064 w 492241"/>
                  <a:gd name="connsiteY18" fmla="*/ 114795 h 262587"/>
                  <a:gd name="connsiteX19" fmla="*/ 261064 w 492241"/>
                  <a:gd name="connsiteY19" fmla="*/ 0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33062 w 492241"/>
                  <a:gd name="connsiteY6" fmla="*/ 8779 h 262587"/>
                  <a:gd name="connsiteX7" fmla="*/ 231177 w 492241"/>
                  <a:gd name="connsiteY7" fmla="*/ 114795 h 262587"/>
                  <a:gd name="connsiteX8" fmla="*/ 215536 w 492241"/>
                  <a:gd name="connsiteY8" fmla="*/ 117808 h 262587"/>
                  <a:gd name="connsiteX9" fmla="*/ 13713 w 492241"/>
                  <a:gd name="connsiteY9" fmla="*/ 43822 h 262587"/>
                  <a:gd name="connsiteX10" fmla="*/ 42181 w 492241"/>
                  <a:gd name="connsiteY10" fmla="*/ 196865 h 262587"/>
                  <a:gd name="connsiteX11" fmla="*/ 221251 w 492241"/>
                  <a:gd name="connsiteY11" fmla="*/ 262587 h 262587"/>
                  <a:gd name="connsiteX12" fmla="*/ 246121 w 492241"/>
                  <a:gd name="connsiteY12" fmla="*/ 262282 h 262587"/>
                  <a:gd name="connsiteX13" fmla="*/ 270990 w 492241"/>
                  <a:gd name="connsiteY13" fmla="*/ 262587 h 262587"/>
                  <a:gd name="connsiteX14" fmla="*/ 450060 w 492241"/>
                  <a:gd name="connsiteY14" fmla="*/ 196865 h 262587"/>
                  <a:gd name="connsiteX15" fmla="*/ 478528 w 492241"/>
                  <a:gd name="connsiteY15" fmla="*/ 43822 h 262587"/>
                  <a:gd name="connsiteX16" fmla="*/ 276705 w 492241"/>
                  <a:gd name="connsiteY16" fmla="*/ 117808 h 262587"/>
                  <a:gd name="connsiteX17" fmla="*/ 261064 w 492241"/>
                  <a:gd name="connsiteY17" fmla="*/ 114795 h 262587"/>
                  <a:gd name="connsiteX18" fmla="*/ 261064 w 492241"/>
                  <a:gd name="connsiteY18" fmla="*/ 0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33062 w 492241"/>
                  <a:gd name="connsiteY5" fmla="*/ 8779 h 262587"/>
                  <a:gd name="connsiteX6" fmla="*/ 231177 w 492241"/>
                  <a:gd name="connsiteY6" fmla="*/ 114795 h 262587"/>
                  <a:gd name="connsiteX7" fmla="*/ 215536 w 492241"/>
                  <a:gd name="connsiteY7" fmla="*/ 117808 h 262587"/>
                  <a:gd name="connsiteX8" fmla="*/ 13713 w 492241"/>
                  <a:gd name="connsiteY8" fmla="*/ 43822 h 262587"/>
                  <a:gd name="connsiteX9" fmla="*/ 42181 w 492241"/>
                  <a:gd name="connsiteY9" fmla="*/ 196865 h 262587"/>
                  <a:gd name="connsiteX10" fmla="*/ 221251 w 492241"/>
                  <a:gd name="connsiteY10" fmla="*/ 262587 h 262587"/>
                  <a:gd name="connsiteX11" fmla="*/ 246121 w 492241"/>
                  <a:gd name="connsiteY11" fmla="*/ 262282 h 262587"/>
                  <a:gd name="connsiteX12" fmla="*/ 270990 w 492241"/>
                  <a:gd name="connsiteY12" fmla="*/ 262587 h 262587"/>
                  <a:gd name="connsiteX13" fmla="*/ 450060 w 492241"/>
                  <a:gd name="connsiteY13" fmla="*/ 196865 h 262587"/>
                  <a:gd name="connsiteX14" fmla="*/ 478528 w 492241"/>
                  <a:gd name="connsiteY14" fmla="*/ 43822 h 262587"/>
                  <a:gd name="connsiteX15" fmla="*/ 276705 w 492241"/>
                  <a:gd name="connsiteY15" fmla="*/ 117808 h 262587"/>
                  <a:gd name="connsiteX16" fmla="*/ 261064 w 492241"/>
                  <a:gd name="connsiteY16" fmla="*/ 114795 h 262587"/>
                  <a:gd name="connsiteX17" fmla="*/ 261064 w 492241"/>
                  <a:gd name="connsiteY17" fmla="*/ 0 h 262587"/>
                  <a:gd name="connsiteX0" fmla="*/ 261064 w 492241"/>
                  <a:gd name="connsiteY0" fmla="*/ 0 h 262587"/>
                  <a:gd name="connsiteX1" fmla="*/ 259179 w 492241"/>
                  <a:gd name="connsiteY1" fmla="*/ 8779 h 262587"/>
                  <a:gd name="connsiteX2" fmla="*/ 247921 w 492241"/>
                  <a:gd name="connsiteY2" fmla="*/ 81612 h 262587"/>
                  <a:gd name="connsiteX3" fmla="*/ 246121 w 492241"/>
                  <a:gd name="connsiteY3" fmla="*/ 108857 h 262587"/>
                  <a:gd name="connsiteX4" fmla="*/ 233062 w 492241"/>
                  <a:gd name="connsiteY4" fmla="*/ 8779 h 262587"/>
                  <a:gd name="connsiteX5" fmla="*/ 231177 w 492241"/>
                  <a:gd name="connsiteY5" fmla="*/ 114795 h 262587"/>
                  <a:gd name="connsiteX6" fmla="*/ 215536 w 492241"/>
                  <a:gd name="connsiteY6" fmla="*/ 117808 h 262587"/>
                  <a:gd name="connsiteX7" fmla="*/ 13713 w 492241"/>
                  <a:gd name="connsiteY7" fmla="*/ 43822 h 262587"/>
                  <a:gd name="connsiteX8" fmla="*/ 42181 w 492241"/>
                  <a:gd name="connsiteY8" fmla="*/ 196865 h 262587"/>
                  <a:gd name="connsiteX9" fmla="*/ 221251 w 492241"/>
                  <a:gd name="connsiteY9" fmla="*/ 262587 h 262587"/>
                  <a:gd name="connsiteX10" fmla="*/ 246121 w 492241"/>
                  <a:gd name="connsiteY10" fmla="*/ 262282 h 262587"/>
                  <a:gd name="connsiteX11" fmla="*/ 270990 w 492241"/>
                  <a:gd name="connsiteY11" fmla="*/ 262587 h 262587"/>
                  <a:gd name="connsiteX12" fmla="*/ 450060 w 492241"/>
                  <a:gd name="connsiteY12" fmla="*/ 196865 h 262587"/>
                  <a:gd name="connsiteX13" fmla="*/ 478528 w 492241"/>
                  <a:gd name="connsiteY13" fmla="*/ 43822 h 262587"/>
                  <a:gd name="connsiteX14" fmla="*/ 276705 w 492241"/>
                  <a:gd name="connsiteY14" fmla="*/ 117808 h 262587"/>
                  <a:gd name="connsiteX15" fmla="*/ 261064 w 492241"/>
                  <a:gd name="connsiteY15" fmla="*/ 114795 h 262587"/>
                  <a:gd name="connsiteX16" fmla="*/ 261064 w 492241"/>
                  <a:gd name="connsiteY16" fmla="*/ 0 h 262587"/>
                  <a:gd name="connsiteX0" fmla="*/ 261064 w 492241"/>
                  <a:gd name="connsiteY0" fmla="*/ 0 h 262587"/>
                  <a:gd name="connsiteX1" fmla="*/ 259179 w 492241"/>
                  <a:gd name="connsiteY1" fmla="*/ 8779 h 262587"/>
                  <a:gd name="connsiteX2" fmla="*/ 247921 w 492241"/>
                  <a:gd name="connsiteY2" fmla="*/ 81612 h 262587"/>
                  <a:gd name="connsiteX3" fmla="*/ 246121 w 492241"/>
                  <a:gd name="connsiteY3" fmla="*/ 108857 h 262587"/>
                  <a:gd name="connsiteX4" fmla="*/ 231177 w 492241"/>
                  <a:gd name="connsiteY4" fmla="*/ 114795 h 262587"/>
                  <a:gd name="connsiteX5" fmla="*/ 215536 w 492241"/>
                  <a:gd name="connsiteY5" fmla="*/ 117808 h 262587"/>
                  <a:gd name="connsiteX6" fmla="*/ 13713 w 492241"/>
                  <a:gd name="connsiteY6" fmla="*/ 43822 h 262587"/>
                  <a:gd name="connsiteX7" fmla="*/ 42181 w 492241"/>
                  <a:gd name="connsiteY7" fmla="*/ 196865 h 262587"/>
                  <a:gd name="connsiteX8" fmla="*/ 221251 w 492241"/>
                  <a:gd name="connsiteY8" fmla="*/ 262587 h 262587"/>
                  <a:gd name="connsiteX9" fmla="*/ 246121 w 492241"/>
                  <a:gd name="connsiteY9" fmla="*/ 262282 h 262587"/>
                  <a:gd name="connsiteX10" fmla="*/ 270990 w 492241"/>
                  <a:gd name="connsiteY10" fmla="*/ 262587 h 262587"/>
                  <a:gd name="connsiteX11" fmla="*/ 450060 w 492241"/>
                  <a:gd name="connsiteY11" fmla="*/ 196865 h 262587"/>
                  <a:gd name="connsiteX12" fmla="*/ 478528 w 492241"/>
                  <a:gd name="connsiteY12" fmla="*/ 43822 h 262587"/>
                  <a:gd name="connsiteX13" fmla="*/ 276705 w 492241"/>
                  <a:gd name="connsiteY13" fmla="*/ 117808 h 262587"/>
                  <a:gd name="connsiteX14" fmla="*/ 261064 w 492241"/>
                  <a:gd name="connsiteY14" fmla="*/ 114795 h 262587"/>
                  <a:gd name="connsiteX15" fmla="*/ 261064 w 492241"/>
                  <a:gd name="connsiteY15" fmla="*/ 0 h 262587"/>
                  <a:gd name="connsiteX0" fmla="*/ 261064 w 492241"/>
                  <a:gd name="connsiteY0" fmla="*/ 106016 h 253808"/>
                  <a:gd name="connsiteX1" fmla="*/ 259179 w 492241"/>
                  <a:gd name="connsiteY1" fmla="*/ 0 h 253808"/>
                  <a:gd name="connsiteX2" fmla="*/ 247921 w 492241"/>
                  <a:gd name="connsiteY2" fmla="*/ 72833 h 253808"/>
                  <a:gd name="connsiteX3" fmla="*/ 246121 w 492241"/>
                  <a:gd name="connsiteY3" fmla="*/ 100078 h 253808"/>
                  <a:gd name="connsiteX4" fmla="*/ 231177 w 492241"/>
                  <a:gd name="connsiteY4" fmla="*/ 106016 h 253808"/>
                  <a:gd name="connsiteX5" fmla="*/ 215536 w 492241"/>
                  <a:gd name="connsiteY5" fmla="*/ 109029 h 253808"/>
                  <a:gd name="connsiteX6" fmla="*/ 13713 w 492241"/>
                  <a:gd name="connsiteY6" fmla="*/ 35043 h 253808"/>
                  <a:gd name="connsiteX7" fmla="*/ 42181 w 492241"/>
                  <a:gd name="connsiteY7" fmla="*/ 188086 h 253808"/>
                  <a:gd name="connsiteX8" fmla="*/ 221251 w 492241"/>
                  <a:gd name="connsiteY8" fmla="*/ 253808 h 253808"/>
                  <a:gd name="connsiteX9" fmla="*/ 246121 w 492241"/>
                  <a:gd name="connsiteY9" fmla="*/ 253503 h 253808"/>
                  <a:gd name="connsiteX10" fmla="*/ 270990 w 492241"/>
                  <a:gd name="connsiteY10" fmla="*/ 253808 h 253808"/>
                  <a:gd name="connsiteX11" fmla="*/ 450060 w 492241"/>
                  <a:gd name="connsiteY11" fmla="*/ 188086 h 253808"/>
                  <a:gd name="connsiteX12" fmla="*/ 478528 w 492241"/>
                  <a:gd name="connsiteY12" fmla="*/ 35043 h 253808"/>
                  <a:gd name="connsiteX13" fmla="*/ 276705 w 492241"/>
                  <a:gd name="connsiteY13" fmla="*/ 109029 h 253808"/>
                  <a:gd name="connsiteX14" fmla="*/ 261064 w 492241"/>
                  <a:gd name="connsiteY14" fmla="*/ 106016 h 253808"/>
                  <a:gd name="connsiteX0" fmla="*/ 261064 w 492241"/>
                  <a:gd name="connsiteY0" fmla="*/ 70973 h 218765"/>
                  <a:gd name="connsiteX1" fmla="*/ 247921 w 492241"/>
                  <a:gd name="connsiteY1" fmla="*/ 37790 h 218765"/>
                  <a:gd name="connsiteX2" fmla="*/ 246121 w 492241"/>
                  <a:gd name="connsiteY2" fmla="*/ 65035 h 218765"/>
                  <a:gd name="connsiteX3" fmla="*/ 231177 w 492241"/>
                  <a:gd name="connsiteY3" fmla="*/ 70973 h 218765"/>
                  <a:gd name="connsiteX4" fmla="*/ 215536 w 492241"/>
                  <a:gd name="connsiteY4" fmla="*/ 73986 h 218765"/>
                  <a:gd name="connsiteX5" fmla="*/ 13713 w 492241"/>
                  <a:gd name="connsiteY5" fmla="*/ 0 h 218765"/>
                  <a:gd name="connsiteX6" fmla="*/ 42181 w 492241"/>
                  <a:gd name="connsiteY6" fmla="*/ 153043 h 218765"/>
                  <a:gd name="connsiteX7" fmla="*/ 221251 w 492241"/>
                  <a:gd name="connsiteY7" fmla="*/ 218765 h 218765"/>
                  <a:gd name="connsiteX8" fmla="*/ 246121 w 492241"/>
                  <a:gd name="connsiteY8" fmla="*/ 218460 h 218765"/>
                  <a:gd name="connsiteX9" fmla="*/ 270990 w 492241"/>
                  <a:gd name="connsiteY9" fmla="*/ 218765 h 218765"/>
                  <a:gd name="connsiteX10" fmla="*/ 450060 w 492241"/>
                  <a:gd name="connsiteY10" fmla="*/ 153043 h 218765"/>
                  <a:gd name="connsiteX11" fmla="*/ 478528 w 492241"/>
                  <a:gd name="connsiteY11" fmla="*/ 0 h 218765"/>
                  <a:gd name="connsiteX12" fmla="*/ 276705 w 492241"/>
                  <a:gd name="connsiteY12" fmla="*/ 73986 h 218765"/>
                  <a:gd name="connsiteX13" fmla="*/ 261064 w 492241"/>
                  <a:gd name="connsiteY13" fmla="*/ 70973 h 218765"/>
                  <a:gd name="connsiteX0" fmla="*/ 261064 w 492241"/>
                  <a:gd name="connsiteY0" fmla="*/ 70973 h 218765"/>
                  <a:gd name="connsiteX1" fmla="*/ 246121 w 492241"/>
                  <a:gd name="connsiteY1" fmla="*/ 65035 h 218765"/>
                  <a:gd name="connsiteX2" fmla="*/ 231177 w 492241"/>
                  <a:gd name="connsiteY2" fmla="*/ 70973 h 218765"/>
                  <a:gd name="connsiteX3" fmla="*/ 215536 w 492241"/>
                  <a:gd name="connsiteY3" fmla="*/ 73986 h 218765"/>
                  <a:gd name="connsiteX4" fmla="*/ 13713 w 492241"/>
                  <a:gd name="connsiteY4" fmla="*/ 0 h 218765"/>
                  <a:gd name="connsiteX5" fmla="*/ 42181 w 492241"/>
                  <a:gd name="connsiteY5" fmla="*/ 153043 h 218765"/>
                  <a:gd name="connsiteX6" fmla="*/ 221251 w 492241"/>
                  <a:gd name="connsiteY6" fmla="*/ 218765 h 218765"/>
                  <a:gd name="connsiteX7" fmla="*/ 246121 w 492241"/>
                  <a:gd name="connsiteY7" fmla="*/ 218460 h 218765"/>
                  <a:gd name="connsiteX8" fmla="*/ 270990 w 492241"/>
                  <a:gd name="connsiteY8" fmla="*/ 218765 h 218765"/>
                  <a:gd name="connsiteX9" fmla="*/ 450060 w 492241"/>
                  <a:gd name="connsiteY9" fmla="*/ 153043 h 218765"/>
                  <a:gd name="connsiteX10" fmla="*/ 478528 w 492241"/>
                  <a:gd name="connsiteY10" fmla="*/ 0 h 218765"/>
                  <a:gd name="connsiteX11" fmla="*/ 276705 w 492241"/>
                  <a:gd name="connsiteY11" fmla="*/ 73986 h 218765"/>
                  <a:gd name="connsiteX12" fmla="*/ 261064 w 492241"/>
                  <a:gd name="connsiteY12" fmla="*/ 70973 h 218765"/>
                  <a:gd name="connsiteX0" fmla="*/ 276705 w 492241"/>
                  <a:gd name="connsiteY0" fmla="*/ 73986 h 218765"/>
                  <a:gd name="connsiteX1" fmla="*/ 246121 w 492241"/>
                  <a:gd name="connsiteY1" fmla="*/ 65035 h 218765"/>
                  <a:gd name="connsiteX2" fmla="*/ 231177 w 492241"/>
                  <a:gd name="connsiteY2" fmla="*/ 70973 h 218765"/>
                  <a:gd name="connsiteX3" fmla="*/ 215536 w 492241"/>
                  <a:gd name="connsiteY3" fmla="*/ 73986 h 218765"/>
                  <a:gd name="connsiteX4" fmla="*/ 13713 w 492241"/>
                  <a:gd name="connsiteY4" fmla="*/ 0 h 218765"/>
                  <a:gd name="connsiteX5" fmla="*/ 42181 w 492241"/>
                  <a:gd name="connsiteY5" fmla="*/ 153043 h 218765"/>
                  <a:gd name="connsiteX6" fmla="*/ 221251 w 492241"/>
                  <a:gd name="connsiteY6" fmla="*/ 218765 h 218765"/>
                  <a:gd name="connsiteX7" fmla="*/ 246121 w 492241"/>
                  <a:gd name="connsiteY7" fmla="*/ 218460 h 218765"/>
                  <a:gd name="connsiteX8" fmla="*/ 270990 w 492241"/>
                  <a:gd name="connsiteY8" fmla="*/ 218765 h 218765"/>
                  <a:gd name="connsiteX9" fmla="*/ 450060 w 492241"/>
                  <a:gd name="connsiteY9" fmla="*/ 153043 h 218765"/>
                  <a:gd name="connsiteX10" fmla="*/ 478528 w 492241"/>
                  <a:gd name="connsiteY10" fmla="*/ 0 h 218765"/>
                  <a:gd name="connsiteX11" fmla="*/ 276705 w 492241"/>
                  <a:gd name="connsiteY11" fmla="*/ 73986 h 218765"/>
                  <a:gd name="connsiteX0" fmla="*/ 276705 w 492241"/>
                  <a:gd name="connsiteY0" fmla="*/ 73986 h 218765"/>
                  <a:gd name="connsiteX1" fmla="*/ 246121 w 492241"/>
                  <a:gd name="connsiteY1" fmla="*/ 65035 h 218765"/>
                  <a:gd name="connsiteX2" fmla="*/ 215536 w 492241"/>
                  <a:gd name="connsiteY2" fmla="*/ 73986 h 218765"/>
                  <a:gd name="connsiteX3" fmla="*/ 13713 w 492241"/>
                  <a:gd name="connsiteY3" fmla="*/ 0 h 218765"/>
                  <a:gd name="connsiteX4" fmla="*/ 42181 w 492241"/>
                  <a:gd name="connsiteY4" fmla="*/ 153043 h 218765"/>
                  <a:gd name="connsiteX5" fmla="*/ 221251 w 492241"/>
                  <a:gd name="connsiteY5" fmla="*/ 218765 h 218765"/>
                  <a:gd name="connsiteX6" fmla="*/ 246121 w 492241"/>
                  <a:gd name="connsiteY6" fmla="*/ 218460 h 218765"/>
                  <a:gd name="connsiteX7" fmla="*/ 270990 w 492241"/>
                  <a:gd name="connsiteY7" fmla="*/ 218765 h 218765"/>
                  <a:gd name="connsiteX8" fmla="*/ 450060 w 492241"/>
                  <a:gd name="connsiteY8" fmla="*/ 153043 h 218765"/>
                  <a:gd name="connsiteX9" fmla="*/ 478528 w 492241"/>
                  <a:gd name="connsiteY9" fmla="*/ 0 h 218765"/>
                  <a:gd name="connsiteX10" fmla="*/ 276705 w 492241"/>
                  <a:gd name="connsiteY10" fmla="*/ 73986 h 218765"/>
                  <a:gd name="connsiteX0" fmla="*/ 276705 w 492241"/>
                  <a:gd name="connsiteY0" fmla="*/ 73986 h 218765"/>
                  <a:gd name="connsiteX1" fmla="*/ 215536 w 492241"/>
                  <a:gd name="connsiteY1" fmla="*/ 73986 h 218765"/>
                  <a:gd name="connsiteX2" fmla="*/ 13713 w 492241"/>
                  <a:gd name="connsiteY2" fmla="*/ 0 h 218765"/>
                  <a:gd name="connsiteX3" fmla="*/ 42181 w 492241"/>
                  <a:gd name="connsiteY3" fmla="*/ 153043 h 218765"/>
                  <a:gd name="connsiteX4" fmla="*/ 221251 w 492241"/>
                  <a:gd name="connsiteY4" fmla="*/ 218765 h 218765"/>
                  <a:gd name="connsiteX5" fmla="*/ 246121 w 492241"/>
                  <a:gd name="connsiteY5" fmla="*/ 218460 h 218765"/>
                  <a:gd name="connsiteX6" fmla="*/ 270990 w 492241"/>
                  <a:gd name="connsiteY6" fmla="*/ 218765 h 218765"/>
                  <a:gd name="connsiteX7" fmla="*/ 450060 w 492241"/>
                  <a:gd name="connsiteY7" fmla="*/ 153043 h 218765"/>
                  <a:gd name="connsiteX8" fmla="*/ 478528 w 492241"/>
                  <a:gd name="connsiteY8" fmla="*/ 0 h 218765"/>
                  <a:gd name="connsiteX9" fmla="*/ 276705 w 492241"/>
                  <a:gd name="connsiteY9" fmla="*/ 73986 h 218765"/>
                  <a:gd name="connsiteX0" fmla="*/ 276705 w 492241"/>
                  <a:gd name="connsiteY0" fmla="*/ 73986 h 218765"/>
                  <a:gd name="connsiteX1" fmla="*/ 215536 w 492241"/>
                  <a:gd name="connsiteY1" fmla="*/ 73986 h 218765"/>
                  <a:gd name="connsiteX2" fmla="*/ 13713 w 492241"/>
                  <a:gd name="connsiteY2" fmla="*/ 0 h 218765"/>
                  <a:gd name="connsiteX3" fmla="*/ 42181 w 492241"/>
                  <a:gd name="connsiteY3" fmla="*/ 153043 h 218765"/>
                  <a:gd name="connsiteX4" fmla="*/ 221251 w 492241"/>
                  <a:gd name="connsiteY4" fmla="*/ 218765 h 218765"/>
                  <a:gd name="connsiteX5" fmla="*/ 270990 w 492241"/>
                  <a:gd name="connsiteY5" fmla="*/ 218765 h 218765"/>
                  <a:gd name="connsiteX6" fmla="*/ 450060 w 492241"/>
                  <a:gd name="connsiteY6" fmla="*/ 153043 h 218765"/>
                  <a:gd name="connsiteX7" fmla="*/ 478528 w 492241"/>
                  <a:gd name="connsiteY7" fmla="*/ 0 h 218765"/>
                  <a:gd name="connsiteX8" fmla="*/ 276705 w 492241"/>
                  <a:gd name="connsiteY8" fmla="*/ 73986 h 21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241" h="218765">
                    <a:moveTo>
                      <a:pt x="276705" y="73986"/>
                    </a:moveTo>
                    <a:lnTo>
                      <a:pt x="215536" y="73986"/>
                    </a:lnTo>
                    <a:cubicBezTo>
                      <a:pt x="175214" y="75415"/>
                      <a:pt x="60636" y="48643"/>
                      <a:pt x="13713" y="0"/>
                    </a:cubicBezTo>
                    <a:cubicBezTo>
                      <a:pt x="-16982" y="37041"/>
                      <a:pt x="8844" y="129231"/>
                      <a:pt x="42181" y="153043"/>
                    </a:cubicBezTo>
                    <a:cubicBezTo>
                      <a:pt x="94569" y="192095"/>
                      <a:pt x="154576" y="216861"/>
                      <a:pt x="221251" y="218765"/>
                    </a:cubicBezTo>
                    <a:lnTo>
                      <a:pt x="270990" y="218765"/>
                    </a:lnTo>
                    <a:cubicBezTo>
                      <a:pt x="337665" y="216861"/>
                      <a:pt x="397672" y="192095"/>
                      <a:pt x="450060" y="153043"/>
                    </a:cubicBezTo>
                    <a:cubicBezTo>
                      <a:pt x="483397" y="129231"/>
                      <a:pt x="509223" y="37041"/>
                      <a:pt x="478528" y="0"/>
                    </a:cubicBezTo>
                    <a:cubicBezTo>
                      <a:pt x="431605" y="48643"/>
                      <a:pt x="317027" y="75415"/>
                      <a:pt x="276705" y="73986"/>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1049050" name="Freeform: Shape 29"/>
              <p:cNvSpPr/>
              <p:nvPr/>
            </p:nvSpPr>
            <p:spPr>
              <a:xfrm flipH="1">
                <a:off x="7711028" y="5715269"/>
                <a:ext cx="474698" cy="185003"/>
              </a:xfrm>
              <a:custGeom>
                <a:avLst/>
                <a:gdLst>
                  <a:gd name="connsiteX0" fmla="*/ 272998 w 469257"/>
                  <a:gd name="connsiteY0" fmla="*/ 0 h 186854"/>
                  <a:gd name="connsiteX1" fmla="*/ 240927 w 469257"/>
                  <a:gd name="connsiteY1" fmla="*/ 9630 h 186854"/>
                  <a:gd name="connsiteX2" fmla="*/ 210532 w 469257"/>
                  <a:gd name="connsiteY2" fmla="*/ 0 h 186854"/>
                  <a:gd name="connsiteX3" fmla="*/ 212010 w 469257"/>
                  <a:gd name="connsiteY3" fmla="*/ 12153 h 186854"/>
                  <a:gd name="connsiteX4" fmla="*/ 192184 w 469257"/>
                  <a:gd name="connsiteY4" fmla="*/ 12382 h 186854"/>
                  <a:gd name="connsiteX5" fmla="*/ 62533 w 469257"/>
                  <a:gd name="connsiteY5" fmla="*/ 36195 h 186854"/>
                  <a:gd name="connsiteX6" fmla="*/ 17306 w 469257"/>
                  <a:gd name="connsiteY6" fmla="*/ 145732 h 186854"/>
                  <a:gd name="connsiteX7" fmla="*/ 184222 w 469257"/>
                  <a:gd name="connsiteY7" fmla="*/ 186854 h 186854"/>
                  <a:gd name="connsiteX8" fmla="*/ 218718 w 469257"/>
                  <a:gd name="connsiteY8" fmla="*/ 186757 h 186854"/>
                  <a:gd name="connsiteX9" fmla="*/ 218780 w 469257"/>
                  <a:gd name="connsiteY9" fmla="*/ 186809 h 186854"/>
                  <a:gd name="connsiteX10" fmla="*/ 236671 w 469257"/>
                  <a:gd name="connsiteY10" fmla="*/ 186706 h 186854"/>
                  <a:gd name="connsiteX11" fmla="*/ 240927 w 469257"/>
                  <a:gd name="connsiteY11" fmla="*/ 186694 h 186854"/>
                  <a:gd name="connsiteX12" fmla="*/ 245967 w 469257"/>
                  <a:gd name="connsiteY12" fmla="*/ 186709 h 186854"/>
                  <a:gd name="connsiteX13" fmla="*/ 264296 w 469257"/>
                  <a:gd name="connsiteY13" fmla="*/ 186809 h 186854"/>
                  <a:gd name="connsiteX14" fmla="*/ 264352 w 469257"/>
                  <a:gd name="connsiteY14" fmla="*/ 186764 h 186854"/>
                  <a:gd name="connsiteX15" fmla="*/ 294667 w 469257"/>
                  <a:gd name="connsiteY15" fmla="*/ 186854 h 186854"/>
                  <a:gd name="connsiteX16" fmla="*/ 452856 w 469257"/>
                  <a:gd name="connsiteY16" fmla="*/ 145732 h 186854"/>
                  <a:gd name="connsiteX17" fmla="*/ 409994 w 469257"/>
                  <a:gd name="connsiteY17" fmla="*/ 36195 h 186854"/>
                  <a:gd name="connsiteX18" fmla="*/ 287121 w 469257"/>
                  <a:gd name="connsiteY18" fmla="*/ 12382 h 186854"/>
                  <a:gd name="connsiteX19" fmla="*/ 271434 w 469257"/>
                  <a:gd name="connsiteY19" fmla="*/ 12191 h 186854"/>
                  <a:gd name="connsiteX0" fmla="*/ 265444 w 461703"/>
                  <a:gd name="connsiteY0" fmla="*/ 0 h 186854"/>
                  <a:gd name="connsiteX1" fmla="*/ 233373 w 461703"/>
                  <a:gd name="connsiteY1" fmla="*/ 9630 h 186854"/>
                  <a:gd name="connsiteX2" fmla="*/ 202978 w 461703"/>
                  <a:gd name="connsiteY2" fmla="*/ 0 h 186854"/>
                  <a:gd name="connsiteX3" fmla="*/ 204456 w 461703"/>
                  <a:gd name="connsiteY3" fmla="*/ 12153 h 186854"/>
                  <a:gd name="connsiteX4" fmla="*/ 184630 w 461703"/>
                  <a:gd name="connsiteY4" fmla="*/ 12382 h 186854"/>
                  <a:gd name="connsiteX5" fmla="*/ 54979 w 461703"/>
                  <a:gd name="connsiteY5" fmla="*/ 36195 h 186854"/>
                  <a:gd name="connsiteX6" fmla="*/ 9752 w 461703"/>
                  <a:gd name="connsiteY6" fmla="*/ 145732 h 186854"/>
                  <a:gd name="connsiteX7" fmla="*/ 176668 w 461703"/>
                  <a:gd name="connsiteY7" fmla="*/ 186854 h 186854"/>
                  <a:gd name="connsiteX8" fmla="*/ 211164 w 461703"/>
                  <a:gd name="connsiteY8" fmla="*/ 186757 h 186854"/>
                  <a:gd name="connsiteX9" fmla="*/ 211226 w 461703"/>
                  <a:gd name="connsiteY9" fmla="*/ 186809 h 186854"/>
                  <a:gd name="connsiteX10" fmla="*/ 229117 w 461703"/>
                  <a:gd name="connsiteY10" fmla="*/ 186706 h 186854"/>
                  <a:gd name="connsiteX11" fmla="*/ 233373 w 461703"/>
                  <a:gd name="connsiteY11" fmla="*/ 186694 h 186854"/>
                  <a:gd name="connsiteX12" fmla="*/ 238413 w 461703"/>
                  <a:gd name="connsiteY12" fmla="*/ 186709 h 186854"/>
                  <a:gd name="connsiteX13" fmla="*/ 256742 w 461703"/>
                  <a:gd name="connsiteY13" fmla="*/ 186809 h 186854"/>
                  <a:gd name="connsiteX14" fmla="*/ 256798 w 461703"/>
                  <a:gd name="connsiteY14" fmla="*/ 186764 h 186854"/>
                  <a:gd name="connsiteX15" fmla="*/ 287113 w 461703"/>
                  <a:gd name="connsiteY15" fmla="*/ 186854 h 186854"/>
                  <a:gd name="connsiteX16" fmla="*/ 445302 w 461703"/>
                  <a:gd name="connsiteY16" fmla="*/ 145732 h 186854"/>
                  <a:gd name="connsiteX17" fmla="*/ 402440 w 461703"/>
                  <a:gd name="connsiteY17" fmla="*/ 36195 h 186854"/>
                  <a:gd name="connsiteX18" fmla="*/ 279567 w 461703"/>
                  <a:gd name="connsiteY18" fmla="*/ 12382 h 186854"/>
                  <a:gd name="connsiteX19" fmla="*/ 263880 w 461703"/>
                  <a:gd name="connsiteY19" fmla="*/ 12191 h 186854"/>
                  <a:gd name="connsiteX20" fmla="*/ 265444 w 461703"/>
                  <a:gd name="connsiteY20" fmla="*/ 0 h 186854"/>
                  <a:gd name="connsiteX0" fmla="*/ 265444 w 461703"/>
                  <a:gd name="connsiteY0" fmla="*/ 0 h 186854"/>
                  <a:gd name="connsiteX1" fmla="*/ 233373 w 461703"/>
                  <a:gd name="connsiteY1" fmla="*/ 9630 h 186854"/>
                  <a:gd name="connsiteX2" fmla="*/ 204456 w 461703"/>
                  <a:gd name="connsiteY2" fmla="*/ 12153 h 186854"/>
                  <a:gd name="connsiteX3" fmla="*/ 184630 w 461703"/>
                  <a:gd name="connsiteY3" fmla="*/ 12382 h 186854"/>
                  <a:gd name="connsiteX4" fmla="*/ 54979 w 461703"/>
                  <a:gd name="connsiteY4" fmla="*/ 36195 h 186854"/>
                  <a:gd name="connsiteX5" fmla="*/ 9752 w 461703"/>
                  <a:gd name="connsiteY5" fmla="*/ 145732 h 186854"/>
                  <a:gd name="connsiteX6" fmla="*/ 176668 w 461703"/>
                  <a:gd name="connsiteY6" fmla="*/ 186854 h 186854"/>
                  <a:gd name="connsiteX7" fmla="*/ 211164 w 461703"/>
                  <a:gd name="connsiteY7" fmla="*/ 186757 h 186854"/>
                  <a:gd name="connsiteX8" fmla="*/ 211226 w 461703"/>
                  <a:gd name="connsiteY8" fmla="*/ 186809 h 186854"/>
                  <a:gd name="connsiteX9" fmla="*/ 229117 w 461703"/>
                  <a:gd name="connsiteY9" fmla="*/ 186706 h 186854"/>
                  <a:gd name="connsiteX10" fmla="*/ 233373 w 461703"/>
                  <a:gd name="connsiteY10" fmla="*/ 186694 h 186854"/>
                  <a:gd name="connsiteX11" fmla="*/ 238413 w 461703"/>
                  <a:gd name="connsiteY11" fmla="*/ 186709 h 186854"/>
                  <a:gd name="connsiteX12" fmla="*/ 256742 w 461703"/>
                  <a:gd name="connsiteY12" fmla="*/ 186809 h 186854"/>
                  <a:gd name="connsiteX13" fmla="*/ 256798 w 461703"/>
                  <a:gd name="connsiteY13" fmla="*/ 186764 h 186854"/>
                  <a:gd name="connsiteX14" fmla="*/ 287113 w 461703"/>
                  <a:gd name="connsiteY14" fmla="*/ 186854 h 186854"/>
                  <a:gd name="connsiteX15" fmla="*/ 445302 w 461703"/>
                  <a:gd name="connsiteY15" fmla="*/ 145732 h 186854"/>
                  <a:gd name="connsiteX16" fmla="*/ 402440 w 461703"/>
                  <a:gd name="connsiteY16" fmla="*/ 36195 h 186854"/>
                  <a:gd name="connsiteX17" fmla="*/ 279567 w 461703"/>
                  <a:gd name="connsiteY17" fmla="*/ 12382 h 186854"/>
                  <a:gd name="connsiteX18" fmla="*/ 263880 w 461703"/>
                  <a:gd name="connsiteY18" fmla="*/ 12191 h 186854"/>
                  <a:gd name="connsiteX19" fmla="*/ 265444 w 461703"/>
                  <a:gd name="connsiteY19" fmla="*/ 0 h 186854"/>
                  <a:gd name="connsiteX0" fmla="*/ 263880 w 461703"/>
                  <a:gd name="connsiteY0" fmla="*/ 2561 h 177224"/>
                  <a:gd name="connsiteX1" fmla="*/ 233373 w 461703"/>
                  <a:gd name="connsiteY1" fmla="*/ 0 h 177224"/>
                  <a:gd name="connsiteX2" fmla="*/ 204456 w 461703"/>
                  <a:gd name="connsiteY2" fmla="*/ 2523 h 177224"/>
                  <a:gd name="connsiteX3" fmla="*/ 184630 w 461703"/>
                  <a:gd name="connsiteY3" fmla="*/ 2752 h 177224"/>
                  <a:gd name="connsiteX4" fmla="*/ 54979 w 461703"/>
                  <a:gd name="connsiteY4" fmla="*/ 26565 h 177224"/>
                  <a:gd name="connsiteX5" fmla="*/ 9752 w 461703"/>
                  <a:gd name="connsiteY5" fmla="*/ 136102 h 177224"/>
                  <a:gd name="connsiteX6" fmla="*/ 176668 w 461703"/>
                  <a:gd name="connsiteY6" fmla="*/ 177224 h 177224"/>
                  <a:gd name="connsiteX7" fmla="*/ 211164 w 461703"/>
                  <a:gd name="connsiteY7" fmla="*/ 177127 h 177224"/>
                  <a:gd name="connsiteX8" fmla="*/ 211226 w 461703"/>
                  <a:gd name="connsiteY8" fmla="*/ 177179 h 177224"/>
                  <a:gd name="connsiteX9" fmla="*/ 229117 w 461703"/>
                  <a:gd name="connsiteY9" fmla="*/ 177076 h 177224"/>
                  <a:gd name="connsiteX10" fmla="*/ 233373 w 461703"/>
                  <a:gd name="connsiteY10" fmla="*/ 177064 h 177224"/>
                  <a:gd name="connsiteX11" fmla="*/ 238413 w 461703"/>
                  <a:gd name="connsiteY11" fmla="*/ 177079 h 177224"/>
                  <a:gd name="connsiteX12" fmla="*/ 256742 w 461703"/>
                  <a:gd name="connsiteY12" fmla="*/ 177179 h 177224"/>
                  <a:gd name="connsiteX13" fmla="*/ 256798 w 461703"/>
                  <a:gd name="connsiteY13" fmla="*/ 177134 h 177224"/>
                  <a:gd name="connsiteX14" fmla="*/ 287113 w 461703"/>
                  <a:gd name="connsiteY14" fmla="*/ 177224 h 177224"/>
                  <a:gd name="connsiteX15" fmla="*/ 445302 w 461703"/>
                  <a:gd name="connsiteY15" fmla="*/ 136102 h 177224"/>
                  <a:gd name="connsiteX16" fmla="*/ 402440 w 461703"/>
                  <a:gd name="connsiteY16" fmla="*/ 26565 h 177224"/>
                  <a:gd name="connsiteX17" fmla="*/ 279567 w 461703"/>
                  <a:gd name="connsiteY17" fmla="*/ 2752 h 177224"/>
                  <a:gd name="connsiteX18" fmla="*/ 263880 w 461703"/>
                  <a:gd name="connsiteY18" fmla="*/ 2561 h 177224"/>
                  <a:gd name="connsiteX0" fmla="*/ 263880 w 461703"/>
                  <a:gd name="connsiteY0" fmla="*/ 582 h 175245"/>
                  <a:gd name="connsiteX1" fmla="*/ 204456 w 461703"/>
                  <a:gd name="connsiteY1" fmla="*/ 544 h 175245"/>
                  <a:gd name="connsiteX2" fmla="*/ 184630 w 461703"/>
                  <a:gd name="connsiteY2" fmla="*/ 773 h 175245"/>
                  <a:gd name="connsiteX3" fmla="*/ 54979 w 461703"/>
                  <a:gd name="connsiteY3" fmla="*/ 24586 h 175245"/>
                  <a:gd name="connsiteX4" fmla="*/ 9752 w 461703"/>
                  <a:gd name="connsiteY4" fmla="*/ 134123 h 175245"/>
                  <a:gd name="connsiteX5" fmla="*/ 176668 w 461703"/>
                  <a:gd name="connsiteY5" fmla="*/ 175245 h 175245"/>
                  <a:gd name="connsiteX6" fmla="*/ 211164 w 461703"/>
                  <a:gd name="connsiteY6" fmla="*/ 175148 h 175245"/>
                  <a:gd name="connsiteX7" fmla="*/ 211226 w 461703"/>
                  <a:gd name="connsiteY7" fmla="*/ 175200 h 175245"/>
                  <a:gd name="connsiteX8" fmla="*/ 229117 w 461703"/>
                  <a:gd name="connsiteY8" fmla="*/ 175097 h 175245"/>
                  <a:gd name="connsiteX9" fmla="*/ 233373 w 461703"/>
                  <a:gd name="connsiteY9" fmla="*/ 175085 h 175245"/>
                  <a:gd name="connsiteX10" fmla="*/ 238413 w 461703"/>
                  <a:gd name="connsiteY10" fmla="*/ 175100 h 175245"/>
                  <a:gd name="connsiteX11" fmla="*/ 256742 w 461703"/>
                  <a:gd name="connsiteY11" fmla="*/ 175200 h 175245"/>
                  <a:gd name="connsiteX12" fmla="*/ 256798 w 461703"/>
                  <a:gd name="connsiteY12" fmla="*/ 175155 h 175245"/>
                  <a:gd name="connsiteX13" fmla="*/ 287113 w 461703"/>
                  <a:gd name="connsiteY13" fmla="*/ 175245 h 175245"/>
                  <a:gd name="connsiteX14" fmla="*/ 445302 w 461703"/>
                  <a:gd name="connsiteY14" fmla="*/ 134123 h 175245"/>
                  <a:gd name="connsiteX15" fmla="*/ 402440 w 461703"/>
                  <a:gd name="connsiteY15" fmla="*/ 24586 h 175245"/>
                  <a:gd name="connsiteX16" fmla="*/ 279567 w 461703"/>
                  <a:gd name="connsiteY16" fmla="*/ 773 h 175245"/>
                  <a:gd name="connsiteX17" fmla="*/ 263880 w 461703"/>
                  <a:gd name="connsiteY17" fmla="*/ 582 h 175245"/>
                  <a:gd name="connsiteX0" fmla="*/ 275844 w 473667"/>
                  <a:gd name="connsiteY0" fmla="*/ 582 h 175245"/>
                  <a:gd name="connsiteX1" fmla="*/ 216420 w 473667"/>
                  <a:gd name="connsiteY1" fmla="*/ 544 h 175245"/>
                  <a:gd name="connsiteX2" fmla="*/ 196594 w 473667"/>
                  <a:gd name="connsiteY2" fmla="*/ 773 h 175245"/>
                  <a:gd name="connsiteX3" fmla="*/ 66943 w 473667"/>
                  <a:gd name="connsiteY3" fmla="*/ 24586 h 175245"/>
                  <a:gd name="connsiteX4" fmla="*/ 21716 w 473667"/>
                  <a:gd name="connsiteY4" fmla="*/ 134123 h 175245"/>
                  <a:gd name="connsiteX5" fmla="*/ 188632 w 473667"/>
                  <a:gd name="connsiteY5" fmla="*/ 175245 h 175245"/>
                  <a:gd name="connsiteX6" fmla="*/ 223128 w 473667"/>
                  <a:gd name="connsiteY6" fmla="*/ 175148 h 175245"/>
                  <a:gd name="connsiteX7" fmla="*/ 223190 w 473667"/>
                  <a:gd name="connsiteY7" fmla="*/ 175200 h 175245"/>
                  <a:gd name="connsiteX8" fmla="*/ 241081 w 473667"/>
                  <a:gd name="connsiteY8" fmla="*/ 175097 h 175245"/>
                  <a:gd name="connsiteX9" fmla="*/ 245337 w 473667"/>
                  <a:gd name="connsiteY9" fmla="*/ 175085 h 175245"/>
                  <a:gd name="connsiteX10" fmla="*/ 250377 w 473667"/>
                  <a:gd name="connsiteY10" fmla="*/ 175100 h 175245"/>
                  <a:gd name="connsiteX11" fmla="*/ 268706 w 473667"/>
                  <a:gd name="connsiteY11" fmla="*/ 175200 h 175245"/>
                  <a:gd name="connsiteX12" fmla="*/ 268762 w 473667"/>
                  <a:gd name="connsiteY12" fmla="*/ 175155 h 175245"/>
                  <a:gd name="connsiteX13" fmla="*/ 299077 w 473667"/>
                  <a:gd name="connsiteY13" fmla="*/ 175245 h 175245"/>
                  <a:gd name="connsiteX14" fmla="*/ 457266 w 473667"/>
                  <a:gd name="connsiteY14" fmla="*/ 134123 h 175245"/>
                  <a:gd name="connsiteX15" fmla="*/ 414404 w 473667"/>
                  <a:gd name="connsiteY15" fmla="*/ 24586 h 175245"/>
                  <a:gd name="connsiteX16" fmla="*/ 291531 w 473667"/>
                  <a:gd name="connsiteY16" fmla="*/ 773 h 175245"/>
                  <a:gd name="connsiteX17" fmla="*/ 275844 w 473667"/>
                  <a:gd name="connsiteY17" fmla="*/ 582 h 175245"/>
                  <a:gd name="connsiteX0" fmla="*/ 276433 w 474256"/>
                  <a:gd name="connsiteY0" fmla="*/ 421 h 175084"/>
                  <a:gd name="connsiteX1" fmla="*/ 217009 w 474256"/>
                  <a:gd name="connsiteY1" fmla="*/ 383 h 175084"/>
                  <a:gd name="connsiteX2" fmla="*/ 197183 w 474256"/>
                  <a:gd name="connsiteY2" fmla="*/ 612 h 175084"/>
                  <a:gd name="connsiteX3" fmla="*/ 67532 w 474256"/>
                  <a:gd name="connsiteY3" fmla="*/ 24425 h 175084"/>
                  <a:gd name="connsiteX4" fmla="*/ 22305 w 474256"/>
                  <a:gd name="connsiteY4" fmla="*/ 133962 h 175084"/>
                  <a:gd name="connsiteX5" fmla="*/ 189221 w 474256"/>
                  <a:gd name="connsiteY5" fmla="*/ 175084 h 175084"/>
                  <a:gd name="connsiteX6" fmla="*/ 223717 w 474256"/>
                  <a:gd name="connsiteY6" fmla="*/ 174987 h 175084"/>
                  <a:gd name="connsiteX7" fmla="*/ 223779 w 474256"/>
                  <a:gd name="connsiteY7" fmla="*/ 175039 h 175084"/>
                  <a:gd name="connsiteX8" fmla="*/ 241670 w 474256"/>
                  <a:gd name="connsiteY8" fmla="*/ 174936 h 175084"/>
                  <a:gd name="connsiteX9" fmla="*/ 245926 w 474256"/>
                  <a:gd name="connsiteY9" fmla="*/ 174924 h 175084"/>
                  <a:gd name="connsiteX10" fmla="*/ 250966 w 474256"/>
                  <a:gd name="connsiteY10" fmla="*/ 174939 h 175084"/>
                  <a:gd name="connsiteX11" fmla="*/ 269295 w 474256"/>
                  <a:gd name="connsiteY11" fmla="*/ 175039 h 175084"/>
                  <a:gd name="connsiteX12" fmla="*/ 269351 w 474256"/>
                  <a:gd name="connsiteY12" fmla="*/ 174994 h 175084"/>
                  <a:gd name="connsiteX13" fmla="*/ 299666 w 474256"/>
                  <a:gd name="connsiteY13" fmla="*/ 175084 h 175084"/>
                  <a:gd name="connsiteX14" fmla="*/ 457855 w 474256"/>
                  <a:gd name="connsiteY14" fmla="*/ 133962 h 175084"/>
                  <a:gd name="connsiteX15" fmla="*/ 414993 w 474256"/>
                  <a:gd name="connsiteY15" fmla="*/ 24425 h 175084"/>
                  <a:gd name="connsiteX16" fmla="*/ 292120 w 474256"/>
                  <a:gd name="connsiteY16" fmla="*/ 612 h 175084"/>
                  <a:gd name="connsiteX17" fmla="*/ 276433 w 474256"/>
                  <a:gd name="connsiteY17" fmla="*/ 421 h 175084"/>
                  <a:gd name="connsiteX0" fmla="*/ 276433 w 474256"/>
                  <a:gd name="connsiteY0" fmla="*/ 200 h 174863"/>
                  <a:gd name="connsiteX1" fmla="*/ 217009 w 474256"/>
                  <a:gd name="connsiteY1" fmla="*/ 162 h 174863"/>
                  <a:gd name="connsiteX2" fmla="*/ 67532 w 474256"/>
                  <a:gd name="connsiteY2" fmla="*/ 24204 h 174863"/>
                  <a:gd name="connsiteX3" fmla="*/ 22305 w 474256"/>
                  <a:gd name="connsiteY3" fmla="*/ 133741 h 174863"/>
                  <a:gd name="connsiteX4" fmla="*/ 189221 w 474256"/>
                  <a:gd name="connsiteY4" fmla="*/ 174863 h 174863"/>
                  <a:gd name="connsiteX5" fmla="*/ 223717 w 474256"/>
                  <a:gd name="connsiteY5" fmla="*/ 174766 h 174863"/>
                  <a:gd name="connsiteX6" fmla="*/ 223779 w 474256"/>
                  <a:gd name="connsiteY6" fmla="*/ 174818 h 174863"/>
                  <a:gd name="connsiteX7" fmla="*/ 241670 w 474256"/>
                  <a:gd name="connsiteY7" fmla="*/ 174715 h 174863"/>
                  <a:gd name="connsiteX8" fmla="*/ 245926 w 474256"/>
                  <a:gd name="connsiteY8" fmla="*/ 174703 h 174863"/>
                  <a:gd name="connsiteX9" fmla="*/ 250966 w 474256"/>
                  <a:gd name="connsiteY9" fmla="*/ 174718 h 174863"/>
                  <a:gd name="connsiteX10" fmla="*/ 269295 w 474256"/>
                  <a:gd name="connsiteY10" fmla="*/ 174818 h 174863"/>
                  <a:gd name="connsiteX11" fmla="*/ 269351 w 474256"/>
                  <a:gd name="connsiteY11" fmla="*/ 174773 h 174863"/>
                  <a:gd name="connsiteX12" fmla="*/ 299666 w 474256"/>
                  <a:gd name="connsiteY12" fmla="*/ 174863 h 174863"/>
                  <a:gd name="connsiteX13" fmla="*/ 457855 w 474256"/>
                  <a:gd name="connsiteY13" fmla="*/ 133741 h 174863"/>
                  <a:gd name="connsiteX14" fmla="*/ 414993 w 474256"/>
                  <a:gd name="connsiteY14" fmla="*/ 24204 h 174863"/>
                  <a:gd name="connsiteX15" fmla="*/ 292120 w 474256"/>
                  <a:gd name="connsiteY15" fmla="*/ 391 h 174863"/>
                  <a:gd name="connsiteX16" fmla="*/ 276433 w 474256"/>
                  <a:gd name="connsiteY16" fmla="*/ 200 h 174863"/>
                  <a:gd name="connsiteX0" fmla="*/ 292120 w 474256"/>
                  <a:gd name="connsiteY0" fmla="*/ 391 h 174863"/>
                  <a:gd name="connsiteX1" fmla="*/ 217009 w 474256"/>
                  <a:gd name="connsiteY1" fmla="*/ 162 h 174863"/>
                  <a:gd name="connsiteX2" fmla="*/ 67532 w 474256"/>
                  <a:gd name="connsiteY2" fmla="*/ 24204 h 174863"/>
                  <a:gd name="connsiteX3" fmla="*/ 22305 w 474256"/>
                  <a:gd name="connsiteY3" fmla="*/ 133741 h 174863"/>
                  <a:gd name="connsiteX4" fmla="*/ 189221 w 474256"/>
                  <a:gd name="connsiteY4" fmla="*/ 174863 h 174863"/>
                  <a:gd name="connsiteX5" fmla="*/ 223717 w 474256"/>
                  <a:gd name="connsiteY5" fmla="*/ 174766 h 174863"/>
                  <a:gd name="connsiteX6" fmla="*/ 223779 w 474256"/>
                  <a:gd name="connsiteY6" fmla="*/ 174818 h 174863"/>
                  <a:gd name="connsiteX7" fmla="*/ 241670 w 474256"/>
                  <a:gd name="connsiteY7" fmla="*/ 174715 h 174863"/>
                  <a:gd name="connsiteX8" fmla="*/ 245926 w 474256"/>
                  <a:gd name="connsiteY8" fmla="*/ 174703 h 174863"/>
                  <a:gd name="connsiteX9" fmla="*/ 250966 w 474256"/>
                  <a:gd name="connsiteY9" fmla="*/ 174718 h 174863"/>
                  <a:gd name="connsiteX10" fmla="*/ 269295 w 474256"/>
                  <a:gd name="connsiteY10" fmla="*/ 174818 h 174863"/>
                  <a:gd name="connsiteX11" fmla="*/ 269351 w 474256"/>
                  <a:gd name="connsiteY11" fmla="*/ 174773 h 174863"/>
                  <a:gd name="connsiteX12" fmla="*/ 299666 w 474256"/>
                  <a:gd name="connsiteY12" fmla="*/ 174863 h 174863"/>
                  <a:gd name="connsiteX13" fmla="*/ 457855 w 474256"/>
                  <a:gd name="connsiteY13" fmla="*/ 133741 h 174863"/>
                  <a:gd name="connsiteX14" fmla="*/ 414993 w 474256"/>
                  <a:gd name="connsiteY14" fmla="*/ 24204 h 174863"/>
                  <a:gd name="connsiteX15" fmla="*/ 292120 w 474256"/>
                  <a:gd name="connsiteY15" fmla="*/ 391 h 174863"/>
                  <a:gd name="connsiteX0" fmla="*/ 291244 w 473380"/>
                  <a:gd name="connsiteY0" fmla="*/ 2804 h 177276"/>
                  <a:gd name="connsiteX1" fmla="*/ 185223 w 473380"/>
                  <a:gd name="connsiteY1" fmla="*/ 0 h 177276"/>
                  <a:gd name="connsiteX2" fmla="*/ 66656 w 473380"/>
                  <a:gd name="connsiteY2" fmla="*/ 26617 h 177276"/>
                  <a:gd name="connsiteX3" fmla="*/ 21429 w 473380"/>
                  <a:gd name="connsiteY3" fmla="*/ 136154 h 177276"/>
                  <a:gd name="connsiteX4" fmla="*/ 188345 w 473380"/>
                  <a:gd name="connsiteY4" fmla="*/ 177276 h 177276"/>
                  <a:gd name="connsiteX5" fmla="*/ 222841 w 473380"/>
                  <a:gd name="connsiteY5" fmla="*/ 177179 h 177276"/>
                  <a:gd name="connsiteX6" fmla="*/ 222903 w 473380"/>
                  <a:gd name="connsiteY6" fmla="*/ 177231 h 177276"/>
                  <a:gd name="connsiteX7" fmla="*/ 240794 w 473380"/>
                  <a:gd name="connsiteY7" fmla="*/ 177128 h 177276"/>
                  <a:gd name="connsiteX8" fmla="*/ 245050 w 473380"/>
                  <a:gd name="connsiteY8" fmla="*/ 177116 h 177276"/>
                  <a:gd name="connsiteX9" fmla="*/ 250090 w 473380"/>
                  <a:gd name="connsiteY9" fmla="*/ 177131 h 177276"/>
                  <a:gd name="connsiteX10" fmla="*/ 268419 w 473380"/>
                  <a:gd name="connsiteY10" fmla="*/ 177231 h 177276"/>
                  <a:gd name="connsiteX11" fmla="*/ 268475 w 473380"/>
                  <a:gd name="connsiteY11" fmla="*/ 177186 h 177276"/>
                  <a:gd name="connsiteX12" fmla="*/ 298790 w 473380"/>
                  <a:gd name="connsiteY12" fmla="*/ 177276 h 177276"/>
                  <a:gd name="connsiteX13" fmla="*/ 456979 w 473380"/>
                  <a:gd name="connsiteY13" fmla="*/ 136154 h 177276"/>
                  <a:gd name="connsiteX14" fmla="*/ 414117 w 473380"/>
                  <a:gd name="connsiteY14" fmla="*/ 26617 h 177276"/>
                  <a:gd name="connsiteX15" fmla="*/ 291244 w 473380"/>
                  <a:gd name="connsiteY15" fmla="*/ 2804 h 177276"/>
                  <a:gd name="connsiteX0" fmla="*/ 288668 w 473380"/>
                  <a:gd name="connsiteY0" fmla="*/ 237 h 185012"/>
                  <a:gd name="connsiteX1" fmla="*/ 185223 w 473380"/>
                  <a:gd name="connsiteY1" fmla="*/ 7736 h 185012"/>
                  <a:gd name="connsiteX2" fmla="*/ 66656 w 473380"/>
                  <a:gd name="connsiteY2" fmla="*/ 34353 h 185012"/>
                  <a:gd name="connsiteX3" fmla="*/ 21429 w 473380"/>
                  <a:gd name="connsiteY3" fmla="*/ 143890 h 185012"/>
                  <a:gd name="connsiteX4" fmla="*/ 188345 w 473380"/>
                  <a:gd name="connsiteY4" fmla="*/ 185012 h 185012"/>
                  <a:gd name="connsiteX5" fmla="*/ 222841 w 473380"/>
                  <a:gd name="connsiteY5" fmla="*/ 184915 h 185012"/>
                  <a:gd name="connsiteX6" fmla="*/ 222903 w 473380"/>
                  <a:gd name="connsiteY6" fmla="*/ 184967 h 185012"/>
                  <a:gd name="connsiteX7" fmla="*/ 240794 w 473380"/>
                  <a:gd name="connsiteY7" fmla="*/ 184864 h 185012"/>
                  <a:gd name="connsiteX8" fmla="*/ 245050 w 473380"/>
                  <a:gd name="connsiteY8" fmla="*/ 184852 h 185012"/>
                  <a:gd name="connsiteX9" fmla="*/ 250090 w 473380"/>
                  <a:gd name="connsiteY9" fmla="*/ 184867 h 185012"/>
                  <a:gd name="connsiteX10" fmla="*/ 268419 w 473380"/>
                  <a:gd name="connsiteY10" fmla="*/ 184967 h 185012"/>
                  <a:gd name="connsiteX11" fmla="*/ 268475 w 473380"/>
                  <a:gd name="connsiteY11" fmla="*/ 184922 h 185012"/>
                  <a:gd name="connsiteX12" fmla="*/ 298790 w 473380"/>
                  <a:gd name="connsiteY12" fmla="*/ 185012 h 185012"/>
                  <a:gd name="connsiteX13" fmla="*/ 456979 w 473380"/>
                  <a:gd name="connsiteY13" fmla="*/ 143890 h 185012"/>
                  <a:gd name="connsiteX14" fmla="*/ 414117 w 473380"/>
                  <a:gd name="connsiteY14" fmla="*/ 34353 h 185012"/>
                  <a:gd name="connsiteX15" fmla="*/ 288668 w 473380"/>
                  <a:gd name="connsiteY15" fmla="*/ 237 h 185012"/>
                  <a:gd name="connsiteX0" fmla="*/ 414117 w 473380"/>
                  <a:gd name="connsiteY0" fmla="*/ 26617 h 177276"/>
                  <a:gd name="connsiteX1" fmla="*/ 185223 w 473380"/>
                  <a:gd name="connsiteY1" fmla="*/ 0 h 177276"/>
                  <a:gd name="connsiteX2" fmla="*/ 66656 w 473380"/>
                  <a:gd name="connsiteY2" fmla="*/ 26617 h 177276"/>
                  <a:gd name="connsiteX3" fmla="*/ 21429 w 473380"/>
                  <a:gd name="connsiteY3" fmla="*/ 136154 h 177276"/>
                  <a:gd name="connsiteX4" fmla="*/ 188345 w 473380"/>
                  <a:gd name="connsiteY4" fmla="*/ 177276 h 177276"/>
                  <a:gd name="connsiteX5" fmla="*/ 222841 w 473380"/>
                  <a:gd name="connsiteY5" fmla="*/ 177179 h 177276"/>
                  <a:gd name="connsiteX6" fmla="*/ 222903 w 473380"/>
                  <a:gd name="connsiteY6" fmla="*/ 177231 h 177276"/>
                  <a:gd name="connsiteX7" fmla="*/ 240794 w 473380"/>
                  <a:gd name="connsiteY7" fmla="*/ 177128 h 177276"/>
                  <a:gd name="connsiteX8" fmla="*/ 245050 w 473380"/>
                  <a:gd name="connsiteY8" fmla="*/ 177116 h 177276"/>
                  <a:gd name="connsiteX9" fmla="*/ 250090 w 473380"/>
                  <a:gd name="connsiteY9" fmla="*/ 177131 h 177276"/>
                  <a:gd name="connsiteX10" fmla="*/ 268419 w 473380"/>
                  <a:gd name="connsiteY10" fmla="*/ 177231 h 177276"/>
                  <a:gd name="connsiteX11" fmla="*/ 268475 w 473380"/>
                  <a:gd name="connsiteY11" fmla="*/ 177186 h 177276"/>
                  <a:gd name="connsiteX12" fmla="*/ 298790 w 473380"/>
                  <a:gd name="connsiteY12" fmla="*/ 177276 h 177276"/>
                  <a:gd name="connsiteX13" fmla="*/ 456979 w 473380"/>
                  <a:gd name="connsiteY13" fmla="*/ 136154 h 177276"/>
                  <a:gd name="connsiteX14" fmla="*/ 414117 w 473380"/>
                  <a:gd name="connsiteY14" fmla="*/ 26617 h 177276"/>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24159 w 474698"/>
                  <a:gd name="connsiteY5" fmla="*/ 184906 h 185003"/>
                  <a:gd name="connsiteX6" fmla="*/ 224221 w 474698"/>
                  <a:gd name="connsiteY6" fmla="*/ 184958 h 185003"/>
                  <a:gd name="connsiteX7" fmla="*/ 242112 w 474698"/>
                  <a:gd name="connsiteY7" fmla="*/ 184855 h 185003"/>
                  <a:gd name="connsiteX8" fmla="*/ 246368 w 474698"/>
                  <a:gd name="connsiteY8" fmla="*/ 184843 h 185003"/>
                  <a:gd name="connsiteX9" fmla="*/ 251408 w 474698"/>
                  <a:gd name="connsiteY9" fmla="*/ 184858 h 185003"/>
                  <a:gd name="connsiteX10" fmla="*/ 269737 w 474698"/>
                  <a:gd name="connsiteY10" fmla="*/ 184958 h 185003"/>
                  <a:gd name="connsiteX11" fmla="*/ 269793 w 474698"/>
                  <a:gd name="connsiteY11" fmla="*/ 184913 h 185003"/>
                  <a:gd name="connsiteX12" fmla="*/ 300108 w 474698"/>
                  <a:gd name="connsiteY12" fmla="*/ 185003 h 185003"/>
                  <a:gd name="connsiteX13" fmla="*/ 458297 w 474698"/>
                  <a:gd name="connsiteY13" fmla="*/ 143881 h 185003"/>
                  <a:gd name="connsiteX14" fmla="*/ 415435 w 474698"/>
                  <a:gd name="connsiteY14"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24159 w 474698"/>
                  <a:gd name="connsiteY5" fmla="*/ 184906 h 185003"/>
                  <a:gd name="connsiteX6" fmla="*/ 242112 w 474698"/>
                  <a:gd name="connsiteY6" fmla="*/ 184855 h 185003"/>
                  <a:gd name="connsiteX7" fmla="*/ 246368 w 474698"/>
                  <a:gd name="connsiteY7" fmla="*/ 184843 h 185003"/>
                  <a:gd name="connsiteX8" fmla="*/ 251408 w 474698"/>
                  <a:gd name="connsiteY8" fmla="*/ 184858 h 185003"/>
                  <a:gd name="connsiteX9" fmla="*/ 269737 w 474698"/>
                  <a:gd name="connsiteY9" fmla="*/ 184958 h 185003"/>
                  <a:gd name="connsiteX10" fmla="*/ 269793 w 474698"/>
                  <a:gd name="connsiteY10" fmla="*/ 184913 h 185003"/>
                  <a:gd name="connsiteX11" fmla="*/ 300108 w 474698"/>
                  <a:gd name="connsiteY11" fmla="*/ 185003 h 185003"/>
                  <a:gd name="connsiteX12" fmla="*/ 458297 w 474698"/>
                  <a:gd name="connsiteY12" fmla="*/ 143881 h 185003"/>
                  <a:gd name="connsiteX13" fmla="*/ 415435 w 474698"/>
                  <a:gd name="connsiteY13"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46368 w 474698"/>
                  <a:gd name="connsiteY6" fmla="*/ 184843 h 185003"/>
                  <a:gd name="connsiteX7" fmla="*/ 251408 w 474698"/>
                  <a:gd name="connsiteY7" fmla="*/ 184858 h 185003"/>
                  <a:gd name="connsiteX8" fmla="*/ 269737 w 474698"/>
                  <a:gd name="connsiteY8" fmla="*/ 184958 h 185003"/>
                  <a:gd name="connsiteX9" fmla="*/ 269793 w 474698"/>
                  <a:gd name="connsiteY9" fmla="*/ 184913 h 185003"/>
                  <a:gd name="connsiteX10" fmla="*/ 300108 w 474698"/>
                  <a:gd name="connsiteY10" fmla="*/ 185003 h 185003"/>
                  <a:gd name="connsiteX11" fmla="*/ 458297 w 474698"/>
                  <a:gd name="connsiteY11" fmla="*/ 143881 h 185003"/>
                  <a:gd name="connsiteX12" fmla="*/ 415435 w 474698"/>
                  <a:gd name="connsiteY12"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46368 w 474698"/>
                  <a:gd name="connsiteY6" fmla="*/ 184843 h 185003"/>
                  <a:gd name="connsiteX7" fmla="*/ 269737 w 474698"/>
                  <a:gd name="connsiteY7" fmla="*/ 184958 h 185003"/>
                  <a:gd name="connsiteX8" fmla="*/ 269793 w 474698"/>
                  <a:gd name="connsiteY8" fmla="*/ 184913 h 185003"/>
                  <a:gd name="connsiteX9" fmla="*/ 300108 w 474698"/>
                  <a:gd name="connsiteY9" fmla="*/ 185003 h 185003"/>
                  <a:gd name="connsiteX10" fmla="*/ 458297 w 474698"/>
                  <a:gd name="connsiteY10" fmla="*/ 143881 h 185003"/>
                  <a:gd name="connsiteX11" fmla="*/ 415435 w 474698"/>
                  <a:gd name="connsiteY11"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69737 w 474698"/>
                  <a:gd name="connsiteY6" fmla="*/ 184958 h 185003"/>
                  <a:gd name="connsiteX7" fmla="*/ 269793 w 474698"/>
                  <a:gd name="connsiteY7" fmla="*/ 184913 h 185003"/>
                  <a:gd name="connsiteX8" fmla="*/ 300108 w 474698"/>
                  <a:gd name="connsiteY8" fmla="*/ 185003 h 185003"/>
                  <a:gd name="connsiteX9" fmla="*/ 458297 w 474698"/>
                  <a:gd name="connsiteY9" fmla="*/ 143881 h 185003"/>
                  <a:gd name="connsiteX10" fmla="*/ 415435 w 474698"/>
                  <a:gd name="connsiteY10" fmla="*/ 34344 h 185003"/>
                  <a:gd name="connsiteX0" fmla="*/ 415435 w 474698"/>
                  <a:gd name="connsiteY0" fmla="*/ 34344 h 188039"/>
                  <a:gd name="connsiteX1" fmla="*/ 235481 w 474698"/>
                  <a:gd name="connsiteY1" fmla="*/ 0 h 188039"/>
                  <a:gd name="connsiteX2" fmla="*/ 67974 w 474698"/>
                  <a:gd name="connsiteY2" fmla="*/ 34344 h 188039"/>
                  <a:gd name="connsiteX3" fmla="*/ 22747 w 474698"/>
                  <a:gd name="connsiteY3" fmla="*/ 143881 h 188039"/>
                  <a:gd name="connsiteX4" fmla="*/ 189663 w 474698"/>
                  <a:gd name="connsiteY4" fmla="*/ 185003 h 188039"/>
                  <a:gd name="connsiteX5" fmla="*/ 242112 w 474698"/>
                  <a:gd name="connsiteY5" fmla="*/ 184855 h 188039"/>
                  <a:gd name="connsiteX6" fmla="*/ 269737 w 474698"/>
                  <a:gd name="connsiteY6" fmla="*/ 184958 h 188039"/>
                  <a:gd name="connsiteX7" fmla="*/ 300108 w 474698"/>
                  <a:gd name="connsiteY7" fmla="*/ 185003 h 188039"/>
                  <a:gd name="connsiteX8" fmla="*/ 458297 w 474698"/>
                  <a:gd name="connsiteY8" fmla="*/ 143881 h 188039"/>
                  <a:gd name="connsiteX9" fmla="*/ 415435 w 474698"/>
                  <a:gd name="connsiteY9" fmla="*/ 34344 h 188039"/>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300108 w 474698"/>
                  <a:gd name="connsiteY6" fmla="*/ 185003 h 185003"/>
                  <a:gd name="connsiteX7" fmla="*/ 458297 w 474698"/>
                  <a:gd name="connsiteY7" fmla="*/ 143881 h 185003"/>
                  <a:gd name="connsiteX8" fmla="*/ 415435 w 474698"/>
                  <a:gd name="connsiteY8"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300108 w 474698"/>
                  <a:gd name="connsiteY5" fmla="*/ 185003 h 185003"/>
                  <a:gd name="connsiteX6" fmla="*/ 458297 w 474698"/>
                  <a:gd name="connsiteY6" fmla="*/ 143881 h 185003"/>
                  <a:gd name="connsiteX7" fmla="*/ 415435 w 474698"/>
                  <a:gd name="connsiteY7" fmla="*/ 34344 h 185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698" h="185003">
                    <a:moveTo>
                      <a:pt x="415435" y="34344"/>
                    </a:moveTo>
                    <a:cubicBezTo>
                      <a:pt x="370142" y="11652"/>
                      <a:pt x="293391" y="0"/>
                      <a:pt x="235481" y="0"/>
                    </a:cubicBezTo>
                    <a:cubicBezTo>
                      <a:pt x="177571" y="0"/>
                      <a:pt x="103430" y="10364"/>
                      <a:pt x="67974" y="34344"/>
                    </a:cubicBezTo>
                    <a:cubicBezTo>
                      <a:pt x="32518" y="58324"/>
                      <a:pt x="-35571" y="100768"/>
                      <a:pt x="22747" y="143881"/>
                    </a:cubicBezTo>
                    <a:cubicBezTo>
                      <a:pt x="74004" y="178886"/>
                      <a:pt x="131480" y="184423"/>
                      <a:pt x="189663" y="185003"/>
                    </a:cubicBezTo>
                    <a:lnTo>
                      <a:pt x="300108" y="185003"/>
                    </a:lnTo>
                    <a:cubicBezTo>
                      <a:pt x="355249" y="184423"/>
                      <a:pt x="409720" y="178886"/>
                      <a:pt x="458297" y="143881"/>
                    </a:cubicBezTo>
                    <a:cubicBezTo>
                      <a:pt x="486713" y="118799"/>
                      <a:pt x="481693" y="56569"/>
                      <a:pt x="415435" y="34344"/>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grpSp>
        <p:sp>
          <p:nvSpPr>
            <p:cNvPr id="1049051" name="Freeform: Shape 23"/>
            <p:cNvSpPr/>
            <p:nvPr/>
          </p:nvSpPr>
          <p:spPr>
            <a:xfrm rot="19389924">
              <a:off x="4319603" y="2907996"/>
              <a:ext cx="3226038" cy="3027035"/>
            </a:xfrm>
            <a:custGeom>
              <a:avLst/>
              <a:gdLst>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371765 w 3226038"/>
                <a:gd name="connsiteY35" fmla="*/ 2134221 h 3027035"/>
                <a:gd name="connsiteX36" fmla="*/ 1332065 w 3226038"/>
                <a:gd name="connsiteY36" fmla="*/ 2143936 h 3027035"/>
                <a:gd name="connsiteX37" fmla="*/ 1261994 w 3226038"/>
                <a:gd name="connsiteY37" fmla="*/ 2139765 h 3027035"/>
                <a:gd name="connsiteX38" fmla="*/ 1234632 w 3226038"/>
                <a:gd name="connsiteY38" fmla="*/ 2184353 h 3027035"/>
                <a:gd name="connsiteX39" fmla="*/ 1205341 w 3226038"/>
                <a:gd name="connsiteY39" fmla="*/ 2251468 h 3027035"/>
                <a:gd name="connsiteX40" fmla="*/ 1190173 w 3226038"/>
                <a:gd name="connsiteY40" fmla="*/ 2307647 h 3027035"/>
                <a:gd name="connsiteX41" fmla="*/ 1186531 w 3226038"/>
                <a:gd name="connsiteY41" fmla="*/ 2336368 h 3027035"/>
                <a:gd name="connsiteX42" fmla="*/ 1185302 w 3226038"/>
                <a:gd name="connsiteY42" fmla="*/ 2339224 h 3027035"/>
                <a:gd name="connsiteX43" fmla="*/ 1181037 w 3226038"/>
                <a:gd name="connsiteY43" fmla="*/ 2380263 h 3027035"/>
                <a:gd name="connsiteX44" fmla="*/ 1304296 w 3226038"/>
                <a:gd name="connsiteY44" fmla="*/ 2608161 h 3027035"/>
                <a:gd name="connsiteX45" fmla="*/ 1460357 w 3226038"/>
                <a:gd name="connsiteY45" fmla="*/ 2658058 h 3027035"/>
                <a:gd name="connsiteX46" fmla="*/ 1568983 w 3226038"/>
                <a:gd name="connsiteY46" fmla="*/ 2649888 h 3027035"/>
                <a:gd name="connsiteX47" fmla="*/ 1580907 w 3226038"/>
                <a:gd name="connsiteY47" fmla="*/ 2633968 h 3027035"/>
                <a:gd name="connsiteX48" fmla="*/ 1621726 w 3226038"/>
                <a:gd name="connsiteY48" fmla="*/ 2618017 h 3027035"/>
                <a:gd name="connsiteX49" fmla="*/ 1695070 w 3226038"/>
                <a:gd name="connsiteY49" fmla="*/ 2581467 h 3027035"/>
                <a:gd name="connsiteX50" fmla="*/ 1722830 w 3226038"/>
                <a:gd name="connsiteY50" fmla="*/ 2495153 h 3027035"/>
                <a:gd name="connsiteX51" fmla="*/ 1721809 w 3226038"/>
                <a:gd name="connsiteY51" fmla="*/ 2481188 h 3027035"/>
                <a:gd name="connsiteX52" fmla="*/ 1703273 w 3226038"/>
                <a:gd name="connsiteY52" fmla="*/ 2490610 h 3027035"/>
                <a:gd name="connsiteX53" fmla="*/ 1426824 w 3226038"/>
                <a:gd name="connsiteY53" fmla="*/ 2415634 h 3027035"/>
                <a:gd name="connsiteX54" fmla="*/ 1412810 w 3226038"/>
                <a:gd name="connsiteY54" fmla="*/ 2380189 h 3027035"/>
                <a:gd name="connsiteX55" fmla="*/ 1366694 w 3226038"/>
                <a:gd name="connsiteY55" fmla="*/ 2151100 h 3027035"/>
                <a:gd name="connsiteX56" fmla="*/ 842912 w 3226038"/>
                <a:gd name="connsiteY56" fmla="*/ 1018808 h 3027035"/>
                <a:gd name="connsiteX57" fmla="*/ 698223 w 3226038"/>
                <a:gd name="connsiteY57" fmla="*/ 1167488 h 3027035"/>
                <a:gd name="connsiteX58" fmla="*/ 721008 w 3226038"/>
                <a:gd name="connsiteY58" fmla="*/ 1354736 h 3027035"/>
                <a:gd name="connsiteX59" fmla="*/ 715683 w 3226038"/>
                <a:gd name="connsiteY59" fmla="*/ 1366105 h 3027035"/>
                <a:gd name="connsiteX60" fmla="*/ 761312 w 3226038"/>
                <a:gd name="connsiteY60" fmla="*/ 1434356 h 3027035"/>
                <a:gd name="connsiteX61" fmla="*/ 855697 w 3226038"/>
                <a:gd name="connsiteY61" fmla="*/ 1508984 h 3027035"/>
                <a:gd name="connsiteX62" fmla="*/ 1147556 w 3226038"/>
                <a:gd name="connsiteY62" fmla="*/ 1482268 h 3027035"/>
                <a:gd name="connsiteX63" fmla="*/ 1191280 w 3226038"/>
                <a:gd name="connsiteY63" fmla="*/ 1421803 h 3027035"/>
                <a:gd name="connsiteX64" fmla="*/ 943895 w 3226038"/>
                <a:gd name="connsiteY64" fmla="*/ 1619228 h 3027035"/>
                <a:gd name="connsiteX65" fmla="*/ 908174 w 3226038"/>
                <a:gd name="connsiteY65" fmla="*/ 1605942 h 3027035"/>
                <a:gd name="connsiteX66" fmla="*/ 705400 w 3226038"/>
                <a:gd name="connsiteY66" fmla="*/ 1490787 h 3027035"/>
                <a:gd name="connsiteX67" fmla="*/ 672272 w 3226038"/>
                <a:gd name="connsiteY67" fmla="*/ 1442200 h 3027035"/>
                <a:gd name="connsiteX68" fmla="*/ 658626 w 3226038"/>
                <a:gd name="connsiteY68" fmla="*/ 1462049 h 3027035"/>
                <a:gd name="connsiteX69" fmla="*/ 590634 w 3226038"/>
                <a:gd name="connsiteY69" fmla="*/ 1546268 h 3027035"/>
                <a:gd name="connsiteX70" fmla="*/ 568537 w 3226038"/>
                <a:gd name="connsiteY70" fmla="*/ 1548758 h 3027035"/>
                <a:gd name="connsiteX71" fmla="*/ 523010 w 3226038"/>
                <a:gd name="connsiteY71" fmla="*/ 1553930 h 3027035"/>
                <a:gd name="connsiteX72" fmla="*/ 447985 w 3226038"/>
                <a:gd name="connsiteY72" fmla="*/ 1604840 h 3027035"/>
                <a:gd name="connsiteX73" fmla="*/ 426368 w 3226038"/>
                <a:gd name="connsiteY73" fmla="*/ 1767159 h 3027035"/>
                <a:gd name="connsiteX74" fmla="*/ 400497 w 3226038"/>
                <a:gd name="connsiteY74" fmla="*/ 1803298 h 3027035"/>
                <a:gd name="connsiteX75" fmla="*/ 392045 w 3226038"/>
                <a:gd name="connsiteY75" fmla="*/ 1832241 h 3027035"/>
                <a:gd name="connsiteX76" fmla="*/ 397897 w 3226038"/>
                <a:gd name="connsiteY76" fmla="*/ 1953550 h 3027035"/>
                <a:gd name="connsiteX77" fmla="*/ 629544 w 3226038"/>
                <a:gd name="connsiteY77" fmla="*/ 2144276 h 3027035"/>
                <a:gd name="connsiteX78" fmla="*/ 670081 w 3226038"/>
                <a:gd name="connsiteY78" fmla="*/ 2139964 h 3027035"/>
                <a:gd name="connsiteX79" fmla="*/ 672184 w 3226038"/>
                <a:gd name="connsiteY79" fmla="*/ 2139576 h 3027035"/>
                <a:gd name="connsiteX80" fmla="*/ 656857 w 3226038"/>
                <a:gd name="connsiteY80" fmla="*/ 2123372 h 3027035"/>
                <a:gd name="connsiteX81" fmla="*/ 613437 w 3226038"/>
                <a:gd name="connsiteY81" fmla="*/ 1897092 h 3027035"/>
                <a:gd name="connsiteX82" fmla="*/ 631535 w 3226038"/>
                <a:gd name="connsiteY82" fmla="*/ 1977471 h 3027035"/>
                <a:gd name="connsiteX83" fmla="*/ 892520 w 3226038"/>
                <a:gd name="connsiteY83" fmla="*/ 2125537 h 3027035"/>
                <a:gd name="connsiteX84" fmla="*/ 951857 w 3226038"/>
                <a:gd name="connsiteY84" fmla="*/ 2110384 h 3027035"/>
                <a:gd name="connsiteX85" fmla="*/ 984444 w 3226038"/>
                <a:gd name="connsiteY85" fmla="*/ 2097132 h 3027035"/>
                <a:gd name="connsiteX86" fmla="*/ 945725 w 3226038"/>
                <a:gd name="connsiteY86" fmla="*/ 2068131 h 3027035"/>
                <a:gd name="connsiteX87" fmla="*/ 1014743 w 3226038"/>
                <a:gd name="connsiteY87" fmla="*/ 2033736 h 3027035"/>
                <a:gd name="connsiteX88" fmla="*/ 1041210 w 3226038"/>
                <a:gd name="connsiteY88" fmla="*/ 1967123 h 3027035"/>
                <a:gd name="connsiteX89" fmla="*/ 1041782 w 3226038"/>
                <a:gd name="connsiteY89" fmla="*/ 1958414 h 3027035"/>
                <a:gd name="connsiteX90" fmla="*/ 988390 w 3226038"/>
                <a:gd name="connsiteY90" fmla="*/ 1967430 h 3027035"/>
                <a:gd name="connsiteX91" fmla="*/ 766805 w 3226038"/>
                <a:gd name="connsiteY91" fmla="*/ 1893210 h 3027035"/>
                <a:gd name="connsiteX92" fmla="*/ 733376 w 3226038"/>
                <a:gd name="connsiteY92" fmla="*/ 1874900 h 3027035"/>
                <a:gd name="connsiteX93" fmla="*/ 733674 w 3226038"/>
                <a:gd name="connsiteY93" fmla="*/ 1531645 h 3027035"/>
                <a:gd name="connsiteX94" fmla="*/ 713141 w 3226038"/>
                <a:gd name="connsiteY94" fmla="*/ 1611436 h 3027035"/>
                <a:gd name="connsiteX95" fmla="*/ 877934 w 3226038"/>
                <a:gd name="connsiteY95" fmla="*/ 1862195 h 3027035"/>
                <a:gd name="connsiteX96" fmla="*/ 997916 w 3226038"/>
                <a:gd name="connsiteY96" fmla="*/ 1881018 h 3027035"/>
                <a:gd name="connsiteX97" fmla="*/ 1063005 w 3226038"/>
                <a:gd name="connsiteY97" fmla="*/ 1869394 h 3027035"/>
                <a:gd name="connsiteX98" fmla="*/ 1091430 w 3226038"/>
                <a:gd name="connsiteY98" fmla="*/ 1831445 h 3027035"/>
                <a:gd name="connsiteX99" fmla="*/ 1090443 w 3226038"/>
                <a:gd name="connsiteY99" fmla="*/ 1840522 h 3027035"/>
                <a:gd name="connsiteX100" fmla="*/ 1088363 w 3226038"/>
                <a:gd name="connsiteY100" fmla="*/ 1841565 h 3027035"/>
                <a:gd name="connsiteX101" fmla="*/ 1091206 w 3226038"/>
                <a:gd name="connsiteY101" fmla="*/ 1841094 h 3027035"/>
                <a:gd name="connsiteX102" fmla="*/ 1099791 w 3226038"/>
                <a:gd name="connsiteY102" fmla="*/ 1862825 h 3027035"/>
                <a:gd name="connsiteX103" fmla="*/ 1115422 w 3226038"/>
                <a:gd name="connsiteY103" fmla="*/ 1860033 h 3027035"/>
                <a:gd name="connsiteX104" fmla="*/ 1105975 w 3226038"/>
                <a:gd name="connsiteY104" fmla="*/ 1878478 h 3027035"/>
                <a:gd name="connsiteX105" fmla="*/ 1108568 w 3226038"/>
                <a:gd name="connsiteY105" fmla="*/ 1885041 h 3027035"/>
                <a:gd name="connsiteX106" fmla="*/ 1128787 w 3226038"/>
                <a:gd name="connsiteY106" fmla="*/ 1927558 h 3027035"/>
                <a:gd name="connsiteX107" fmla="*/ 1226780 w 3226038"/>
                <a:gd name="connsiteY107" fmla="*/ 2050346 h 3027035"/>
                <a:gd name="connsiteX108" fmla="*/ 1289411 w 3226038"/>
                <a:gd name="connsiteY108" fmla="*/ 2085093 h 3027035"/>
                <a:gd name="connsiteX109" fmla="*/ 1314743 w 3226038"/>
                <a:gd name="connsiteY109" fmla="*/ 2061760 h 3027035"/>
                <a:gd name="connsiteX110" fmla="*/ 1296511 w 3226038"/>
                <a:gd name="connsiteY110" fmla="*/ 2088049 h 3027035"/>
                <a:gd name="connsiteX111" fmla="*/ 1332391 w 3226038"/>
                <a:gd name="connsiteY111" fmla="*/ 2097279 h 3027035"/>
                <a:gd name="connsiteX112" fmla="*/ 1376163 w 3226038"/>
                <a:gd name="connsiteY112" fmla="*/ 2100951 h 3027035"/>
                <a:gd name="connsiteX113" fmla="*/ 1381733 w 3226038"/>
                <a:gd name="connsiteY113" fmla="*/ 2101042 h 3027035"/>
                <a:gd name="connsiteX114" fmla="*/ 1389702 w 3226038"/>
                <a:gd name="connsiteY114" fmla="*/ 2074519 h 3027035"/>
                <a:gd name="connsiteX115" fmla="*/ 1489042 w 3226038"/>
                <a:gd name="connsiteY115" fmla="*/ 2038395 h 3027035"/>
                <a:gd name="connsiteX116" fmla="*/ 1453620 w 3226038"/>
                <a:gd name="connsiteY116" fmla="*/ 2152383 h 3027035"/>
                <a:gd name="connsiteX117" fmla="*/ 1457391 w 3226038"/>
                <a:gd name="connsiteY117" fmla="*/ 2273774 h 3027035"/>
                <a:gd name="connsiteX118" fmla="*/ 1685732 w 3226038"/>
                <a:gd name="connsiteY118" fmla="*/ 2468446 h 3027035"/>
                <a:gd name="connsiteX119" fmla="*/ 1719883 w 3226038"/>
                <a:gd name="connsiteY119" fmla="*/ 2465404 h 3027035"/>
                <a:gd name="connsiteX120" fmla="*/ 1716096 w 3226038"/>
                <a:gd name="connsiteY120" fmla="*/ 2453485 h 3027035"/>
                <a:gd name="connsiteX121" fmla="*/ 1771757 w 3226038"/>
                <a:gd name="connsiteY121" fmla="*/ 2379175 h 3027035"/>
                <a:gd name="connsiteX122" fmla="*/ 1770770 w 3226038"/>
                <a:gd name="connsiteY122" fmla="*/ 2388253 h 3027035"/>
                <a:gd name="connsiteX123" fmla="*/ 1768690 w 3226038"/>
                <a:gd name="connsiteY123" fmla="*/ 2389295 h 3027035"/>
                <a:gd name="connsiteX124" fmla="*/ 1771533 w 3226038"/>
                <a:gd name="connsiteY124" fmla="*/ 2388824 h 3027035"/>
                <a:gd name="connsiteX125" fmla="*/ 1809114 w 3226038"/>
                <a:gd name="connsiteY125" fmla="*/ 2475288 h 3027035"/>
                <a:gd name="connsiteX126" fmla="*/ 2056490 w 3226038"/>
                <a:gd name="connsiteY126" fmla="*/ 2648681 h 3027035"/>
                <a:gd name="connsiteX127" fmla="*/ 2147922 w 3226038"/>
                <a:gd name="connsiteY127" fmla="*/ 2636243 h 3027035"/>
                <a:gd name="connsiteX128" fmla="*/ 1873236 w 3226038"/>
                <a:gd name="connsiteY128" fmla="*/ 2661367 h 3027035"/>
                <a:gd name="connsiteX129" fmla="*/ 1867518 w 3226038"/>
                <a:gd name="connsiteY129" fmla="*/ 2654704 h 3027035"/>
                <a:gd name="connsiteX130" fmla="*/ 1789583 w 3226038"/>
                <a:gd name="connsiteY130" fmla="*/ 2623700 h 3027035"/>
                <a:gd name="connsiteX131" fmla="*/ 1717263 w 3226038"/>
                <a:gd name="connsiteY131" fmla="*/ 2736140 h 3027035"/>
                <a:gd name="connsiteX132" fmla="*/ 1465441 w 3226038"/>
                <a:gd name="connsiteY132" fmla="*/ 2788121 h 3027035"/>
                <a:gd name="connsiteX133" fmla="*/ 1391414 w 3226038"/>
                <a:gd name="connsiteY133" fmla="*/ 2792959 h 3027035"/>
                <a:gd name="connsiteX134" fmla="*/ 1128581 w 3226038"/>
                <a:gd name="connsiteY134" fmla="*/ 2638479 h 3027035"/>
                <a:gd name="connsiteX135" fmla="*/ 1093505 w 3226038"/>
                <a:gd name="connsiteY135" fmla="*/ 2603938 h 3027035"/>
                <a:gd name="connsiteX136" fmla="*/ 1073068 w 3226038"/>
                <a:gd name="connsiteY136" fmla="*/ 2530296 h 3027035"/>
                <a:gd name="connsiteX137" fmla="*/ 1072036 w 3226038"/>
                <a:gd name="connsiteY137" fmla="*/ 2477975 h 3027035"/>
                <a:gd name="connsiteX138" fmla="*/ 1042591 w 3226038"/>
                <a:gd name="connsiteY138" fmla="*/ 2492041 h 3027035"/>
                <a:gd name="connsiteX139" fmla="*/ 865868 w 3226038"/>
                <a:gd name="connsiteY139" fmla="*/ 2499409 h 3027035"/>
                <a:gd name="connsiteX140" fmla="*/ 719426 w 3226038"/>
                <a:gd name="connsiteY140" fmla="*/ 2430182 h 3027035"/>
                <a:gd name="connsiteX141" fmla="*/ 689869 w 3226038"/>
                <a:gd name="connsiteY141" fmla="*/ 2397459 h 3027035"/>
                <a:gd name="connsiteX142" fmla="*/ 687182 w 3226038"/>
                <a:gd name="connsiteY142" fmla="*/ 2418320 h 3027035"/>
                <a:gd name="connsiteX143" fmla="*/ 760823 w 3226038"/>
                <a:gd name="connsiteY143" fmla="*/ 2590105 h 3027035"/>
                <a:gd name="connsiteX144" fmla="*/ 964895 w 3226038"/>
                <a:gd name="connsiteY144" fmla="*/ 2678700 h 3027035"/>
                <a:gd name="connsiteX145" fmla="*/ 1054815 w 3226038"/>
                <a:gd name="connsiteY145" fmla="*/ 2673458 h 3027035"/>
                <a:gd name="connsiteX146" fmla="*/ 1130649 w 3226038"/>
                <a:gd name="connsiteY146" fmla="*/ 2696939 h 3027035"/>
                <a:gd name="connsiteX147" fmla="*/ 1231694 w 3226038"/>
                <a:gd name="connsiteY147" fmla="*/ 2827369 h 3027035"/>
                <a:gd name="connsiteX148" fmla="*/ 1245598 w 3226038"/>
                <a:gd name="connsiteY148" fmla="*/ 2824694 h 3027035"/>
                <a:gd name="connsiteX149" fmla="*/ 1314357 w 3226038"/>
                <a:gd name="connsiteY149" fmla="*/ 2805982 h 3027035"/>
                <a:gd name="connsiteX150" fmla="*/ 1582565 w 3226038"/>
                <a:gd name="connsiteY150" fmla="*/ 2947668 h 3027035"/>
                <a:gd name="connsiteX151" fmla="*/ 1872394 w 3226038"/>
                <a:gd name="connsiteY151" fmla="*/ 2840437 h 3027035"/>
                <a:gd name="connsiteX152" fmla="*/ 1765658 w 3226038"/>
                <a:gd name="connsiteY152" fmla="*/ 2986896 h 3027035"/>
                <a:gd name="connsiteX153" fmla="*/ 1559806 w 3226038"/>
                <a:gd name="connsiteY153" fmla="*/ 3024598 h 3027035"/>
                <a:gd name="connsiteX154" fmla="*/ 1323343 w 3226038"/>
                <a:gd name="connsiteY154" fmla="*/ 2933795 h 3027035"/>
                <a:gd name="connsiteX155" fmla="*/ 1018886 w 3226038"/>
                <a:gd name="connsiteY155" fmla="*/ 2795305 h 3027035"/>
                <a:gd name="connsiteX156" fmla="*/ 970675 w 3226038"/>
                <a:gd name="connsiteY156" fmla="*/ 2772285 h 3027035"/>
                <a:gd name="connsiteX157" fmla="*/ 620567 w 3226038"/>
                <a:gd name="connsiteY157" fmla="*/ 2513611 h 3027035"/>
                <a:gd name="connsiteX158" fmla="*/ 512110 w 3226038"/>
                <a:gd name="connsiteY158" fmla="*/ 2412141 h 3027035"/>
                <a:gd name="connsiteX159" fmla="*/ 309550 w 3226038"/>
                <a:gd name="connsiteY159" fmla="*/ 2318730 h 3027035"/>
                <a:gd name="connsiteX160" fmla="*/ 271890 w 3226038"/>
                <a:gd name="connsiteY160" fmla="*/ 2103679 h 3027035"/>
                <a:gd name="connsiteX161" fmla="*/ 197030 w 3226038"/>
                <a:gd name="connsiteY161" fmla="*/ 2025682 h 3027035"/>
                <a:gd name="connsiteX162" fmla="*/ 42961 w 3226038"/>
                <a:gd name="connsiteY162" fmla="*/ 1878648 h 3027035"/>
                <a:gd name="connsiteX163" fmla="*/ 10241 w 3226038"/>
                <a:gd name="connsiteY163" fmla="*/ 1645877 h 3027035"/>
                <a:gd name="connsiteX164" fmla="*/ 149602 w 3226038"/>
                <a:gd name="connsiteY164" fmla="*/ 1507488 h 3027035"/>
                <a:gd name="connsiteX165" fmla="*/ 69504 w 3226038"/>
                <a:gd name="connsiteY165" fmla="*/ 1674797 h 3027035"/>
                <a:gd name="connsiteX166" fmla="*/ 279249 w 3226038"/>
                <a:gd name="connsiteY166" fmla="*/ 1988992 h 3027035"/>
                <a:gd name="connsiteX167" fmla="*/ 316193 w 3226038"/>
                <a:gd name="connsiteY167" fmla="*/ 1991729 h 3027035"/>
                <a:gd name="connsiteX168" fmla="*/ 319053 w 3226038"/>
                <a:gd name="connsiteY168" fmla="*/ 1985609 h 3027035"/>
                <a:gd name="connsiteX169" fmla="*/ 307569 w 3226038"/>
                <a:gd name="connsiteY169" fmla="*/ 1949900 h 3027035"/>
                <a:gd name="connsiteX170" fmla="*/ 306486 w 3226038"/>
                <a:gd name="connsiteY170" fmla="*/ 1940694 h 3027035"/>
                <a:gd name="connsiteX171" fmla="*/ 302243 w 3226038"/>
                <a:gd name="connsiteY171" fmla="*/ 1937639 h 3027035"/>
                <a:gd name="connsiteX172" fmla="*/ 294636 w 3226038"/>
                <a:gd name="connsiteY172" fmla="*/ 1920784 h 3027035"/>
                <a:gd name="connsiteX173" fmla="*/ 293312 w 3226038"/>
                <a:gd name="connsiteY173" fmla="*/ 1627034 h 3027035"/>
                <a:gd name="connsiteX174" fmla="*/ 380880 w 3226038"/>
                <a:gd name="connsiteY174" fmla="*/ 1526015 h 3027035"/>
                <a:gd name="connsiteX175" fmla="*/ 329214 w 3226038"/>
                <a:gd name="connsiteY175" fmla="*/ 1459943 h 3027035"/>
                <a:gd name="connsiteX176" fmla="*/ 321211 w 3226038"/>
                <a:gd name="connsiteY176" fmla="*/ 1456328 h 3027035"/>
                <a:gd name="connsiteX177" fmla="*/ 268085 w 3226038"/>
                <a:gd name="connsiteY177" fmla="*/ 1185660 h 3027035"/>
                <a:gd name="connsiteX178" fmla="*/ 281857 w 3226038"/>
                <a:gd name="connsiteY178" fmla="*/ 1276902 h 3027035"/>
                <a:gd name="connsiteX179" fmla="*/ 517812 w 3226038"/>
                <a:gd name="connsiteY179" fmla="*/ 1465542 h 3027035"/>
                <a:gd name="connsiteX180" fmla="*/ 611355 w 3226038"/>
                <a:gd name="connsiteY180" fmla="*/ 1477295 h 3027035"/>
                <a:gd name="connsiteX181" fmla="*/ 611703 w 3226038"/>
                <a:gd name="connsiteY181" fmla="*/ 1480155 h 3027035"/>
                <a:gd name="connsiteX182" fmla="*/ 612118 w 3226038"/>
                <a:gd name="connsiteY182" fmla="*/ 1477866 h 3027035"/>
                <a:gd name="connsiteX183" fmla="*/ 662263 w 3226038"/>
                <a:gd name="connsiteY183" fmla="*/ 1427900 h 3027035"/>
                <a:gd name="connsiteX184" fmla="*/ 662059 w 3226038"/>
                <a:gd name="connsiteY184" fmla="*/ 1427220 h 3027035"/>
                <a:gd name="connsiteX185" fmla="*/ 661901 w 3226038"/>
                <a:gd name="connsiteY185" fmla="*/ 1426988 h 3027035"/>
                <a:gd name="connsiteX186" fmla="*/ 661951 w 3226038"/>
                <a:gd name="connsiteY186" fmla="*/ 1426862 h 3027035"/>
                <a:gd name="connsiteX187" fmla="*/ 652834 w 3226038"/>
                <a:gd name="connsiteY187" fmla="*/ 1396497 h 3027035"/>
                <a:gd name="connsiteX188" fmla="*/ 637570 w 3226038"/>
                <a:gd name="connsiteY188" fmla="*/ 1356501 h 3027035"/>
                <a:gd name="connsiteX189" fmla="*/ 842912 w 3226038"/>
                <a:gd name="connsiteY189" fmla="*/ 1018808 h 3027035"/>
                <a:gd name="connsiteX190" fmla="*/ 2516775 w 3226038"/>
                <a:gd name="connsiteY190" fmla="*/ 2091376 h 3027035"/>
                <a:gd name="connsiteX191" fmla="*/ 2238033 w 3226038"/>
                <a:gd name="connsiteY191" fmla="*/ 2334816 h 3027035"/>
                <a:gd name="connsiteX192" fmla="*/ 2189593 w 3226038"/>
                <a:gd name="connsiteY192" fmla="*/ 2248549 h 3027035"/>
                <a:gd name="connsiteX193" fmla="*/ 2516775 w 3226038"/>
                <a:gd name="connsiteY193" fmla="*/ 2091376 h 3027035"/>
                <a:gd name="connsiteX194" fmla="*/ 687254 w 3226038"/>
                <a:gd name="connsiteY194" fmla="*/ 678482 h 3027035"/>
                <a:gd name="connsiteX195" fmla="*/ 628419 w 3226038"/>
                <a:gd name="connsiteY195" fmla="*/ 1036658 h 3027035"/>
                <a:gd name="connsiteX196" fmla="*/ 532013 w 3226038"/>
                <a:gd name="connsiteY196" fmla="*/ 1014429 h 3027035"/>
                <a:gd name="connsiteX197" fmla="*/ 687254 w 3226038"/>
                <a:gd name="connsiteY197" fmla="*/ 678482 h 3027035"/>
                <a:gd name="connsiteX198" fmla="*/ 2205214 w 3226038"/>
                <a:gd name="connsiteY198" fmla="*/ 1800491 h 3027035"/>
                <a:gd name="connsiteX199" fmla="*/ 2255363 w 3226038"/>
                <a:gd name="connsiteY199" fmla="*/ 1871953 h 3027035"/>
                <a:gd name="connsiteX200" fmla="*/ 2466834 w 3226038"/>
                <a:gd name="connsiteY200" fmla="*/ 2042067 h 3027035"/>
                <a:gd name="connsiteX201" fmla="*/ 2319038 w 3226038"/>
                <a:gd name="connsiteY201" fmla="*/ 2093212 h 3027035"/>
                <a:gd name="connsiteX202" fmla="*/ 2156726 w 3226038"/>
                <a:gd name="connsiteY202" fmla="*/ 1968287 h 3027035"/>
                <a:gd name="connsiteX203" fmla="*/ 2119546 w 3226038"/>
                <a:gd name="connsiteY203" fmla="*/ 1914861 h 3027035"/>
                <a:gd name="connsiteX204" fmla="*/ 1058864 w 3226038"/>
                <a:gd name="connsiteY204" fmla="*/ 897328 h 3027035"/>
                <a:gd name="connsiteX205" fmla="*/ 973209 w 3226038"/>
                <a:gd name="connsiteY205" fmla="*/ 1011681 h 3027035"/>
                <a:gd name="connsiteX206" fmla="*/ 741092 w 3226038"/>
                <a:gd name="connsiteY206" fmla="*/ 868758 h 3027035"/>
                <a:gd name="connsiteX207" fmla="*/ 748615 w 3226038"/>
                <a:gd name="connsiteY207" fmla="*/ 712543 h 3027035"/>
                <a:gd name="connsiteX208" fmla="*/ 1058864 w 3226038"/>
                <a:gd name="connsiteY208" fmla="*/ 897328 h 3027035"/>
                <a:gd name="connsiteX209" fmla="*/ 1948708 w 3226038"/>
                <a:gd name="connsiteY209" fmla="*/ 1321566 h 3027035"/>
                <a:gd name="connsiteX210" fmla="*/ 2096045 w 3226038"/>
                <a:gd name="connsiteY210" fmla="*/ 1452158 h 3027035"/>
                <a:gd name="connsiteX211" fmla="*/ 1919841 w 3226038"/>
                <a:gd name="connsiteY211" fmla="*/ 1466554 h 3027035"/>
                <a:gd name="connsiteX212" fmla="*/ 1885365 w 3226038"/>
                <a:gd name="connsiteY212" fmla="*/ 1472861 h 3027035"/>
                <a:gd name="connsiteX213" fmla="*/ 1879629 w 3226038"/>
                <a:gd name="connsiteY213" fmla="*/ 1489302 h 3027035"/>
                <a:gd name="connsiteX214" fmla="*/ 1908915 w 3226038"/>
                <a:gd name="connsiteY214" fmla="*/ 1464113 h 3027035"/>
                <a:gd name="connsiteX215" fmla="*/ 1878082 w 3226038"/>
                <a:gd name="connsiteY215" fmla="*/ 1523336 h 3027035"/>
                <a:gd name="connsiteX216" fmla="*/ 1882487 w 3226038"/>
                <a:gd name="connsiteY216" fmla="*/ 1659934 h 3027035"/>
                <a:gd name="connsiteX217" fmla="*/ 1908811 w 3226038"/>
                <a:gd name="connsiteY217" fmla="*/ 1703873 h 3027035"/>
                <a:gd name="connsiteX218" fmla="*/ 1939526 w 3226038"/>
                <a:gd name="connsiteY218" fmla="*/ 1677454 h 3027035"/>
                <a:gd name="connsiteX219" fmla="*/ 1922727 w 3226038"/>
                <a:gd name="connsiteY219" fmla="*/ 1706694 h 3027035"/>
                <a:gd name="connsiteX220" fmla="*/ 1917366 w 3226038"/>
                <a:gd name="connsiteY220" fmla="*/ 1718150 h 3027035"/>
                <a:gd name="connsiteX221" fmla="*/ 1918838 w 3226038"/>
                <a:gd name="connsiteY221" fmla="*/ 1720608 h 3027035"/>
                <a:gd name="connsiteX222" fmla="*/ 1973972 w 3226038"/>
                <a:gd name="connsiteY222" fmla="*/ 1767825 h 3027035"/>
                <a:gd name="connsiteX223" fmla="*/ 2071636 w 3226038"/>
                <a:gd name="connsiteY223" fmla="*/ 1813568 h 3027035"/>
                <a:gd name="connsiteX224" fmla="*/ 2173989 w 3226038"/>
                <a:gd name="connsiteY224" fmla="*/ 1826528 h 3027035"/>
                <a:gd name="connsiteX225" fmla="*/ 2117479 w 3226038"/>
                <a:gd name="connsiteY225" fmla="*/ 1890255 h 3027035"/>
                <a:gd name="connsiteX226" fmla="*/ 2048930 w 3226038"/>
                <a:gd name="connsiteY226" fmla="*/ 1880940 h 3027035"/>
                <a:gd name="connsiteX227" fmla="*/ 1912220 w 3226038"/>
                <a:gd name="connsiteY227" fmla="*/ 1805984 h 3027035"/>
                <a:gd name="connsiteX228" fmla="*/ 1900395 w 3226038"/>
                <a:gd name="connsiteY228" fmla="*/ 1792735 h 3027035"/>
                <a:gd name="connsiteX229" fmla="*/ 1898516 w 3226038"/>
                <a:gd name="connsiteY229" fmla="*/ 1805424 h 3027035"/>
                <a:gd name="connsiteX230" fmla="*/ 2004583 w 3226038"/>
                <a:gd name="connsiteY230" fmla="*/ 1981166 h 3027035"/>
                <a:gd name="connsiteX231" fmla="*/ 2102247 w 3226038"/>
                <a:gd name="connsiteY231" fmla="*/ 2026909 h 3027035"/>
                <a:gd name="connsiteX232" fmla="*/ 2204600 w 3226038"/>
                <a:gd name="connsiteY232" fmla="*/ 2039869 h 3027035"/>
                <a:gd name="connsiteX233" fmla="*/ 2148090 w 3226038"/>
                <a:gd name="connsiteY233" fmla="*/ 2103596 h 3027035"/>
                <a:gd name="connsiteX234" fmla="*/ 2144005 w 3226038"/>
                <a:gd name="connsiteY234" fmla="*/ 2103041 h 3027035"/>
                <a:gd name="connsiteX235" fmla="*/ 2136123 w 3226038"/>
                <a:gd name="connsiteY235" fmla="*/ 2142932 h 3027035"/>
                <a:gd name="connsiteX236" fmla="*/ 1880081 w 3226038"/>
                <a:gd name="connsiteY236" fmla="*/ 2329702 h 3027035"/>
                <a:gd name="connsiteX237" fmla="*/ 1837407 w 3226038"/>
                <a:gd name="connsiteY237" fmla="*/ 2326300 h 3027035"/>
                <a:gd name="connsiteX238" fmla="*/ 1811492 w 3226038"/>
                <a:gd name="connsiteY238" fmla="*/ 2326128 h 3027035"/>
                <a:gd name="connsiteX239" fmla="*/ 1813930 w 3226038"/>
                <a:gd name="connsiteY239" fmla="*/ 2322872 h 3027035"/>
                <a:gd name="connsiteX240" fmla="*/ 1765779 w 3226038"/>
                <a:gd name="connsiteY240" fmla="*/ 2311874 h 3027035"/>
                <a:gd name="connsiteX241" fmla="*/ 1660705 w 3226038"/>
                <a:gd name="connsiteY241" fmla="*/ 2252690 h 3027035"/>
                <a:gd name="connsiteX242" fmla="*/ 1627276 w 3226038"/>
                <a:gd name="connsiteY242" fmla="*/ 2234380 h 3027035"/>
                <a:gd name="connsiteX243" fmla="*/ 1627573 w 3226038"/>
                <a:gd name="connsiteY243" fmla="*/ 1891126 h 3027035"/>
                <a:gd name="connsiteX244" fmla="*/ 1607040 w 3226038"/>
                <a:gd name="connsiteY244" fmla="*/ 1970917 h 3027035"/>
                <a:gd name="connsiteX245" fmla="*/ 1771834 w 3226038"/>
                <a:gd name="connsiteY245" fmla="*/ 2221675 h 3027035"/>
                <a:gd name="connsiteX246" fmla="*/ 1891816 w 3226038"/>
                <a:gd name="connsiteY246" fmla="*/ 2240499 h 3027035"/>
                <a:gd name="connsiteX247" fmla="*/ 2009321 w 3226038"/>
                <a:gd name="connsiteY247" fmla="*/ 2219514 h 3027035"/>
                <a:gd name="connsiteX248" fmla="*/ 1999139 w 3226038"/>
                <a:gd name="connsiteY248" fmla="*/ 2239396 h 3027035"/>
                <a:gd name="connsiteX249" fmla="*/ 1999567 w 3226038"/>
                <a:gd name="connsiteY249" fmla="*/ 2239296 h 3027035"/>
                <a:gd name="connsiteX250" fmla="*/ 2044414 w 3226038"/>
                <a:gd name="connsiteY250" fmla="*/ 2218349 h 3027035"/>
                <a:gd name="connsiteX251" fmla="*/ 2118423 w 3226038"/>
                <a:gd name="connsiteY251" fmla="*/ 2140793 h 3027035"/>
                <a:gd name="connsiteX252" fmla="*/ 2133501 w 3226038"/>
                <a:gd name="connsiteY252" fmla="*/ 2101613 h 3027035"/>
                <a:gd name="connsiteX253" fmla="*/ 2079542 w 3226038"/>
                <a:gd name="connsiteY253" fmla="*/ 2094281 h 3027035"/>
                <a:gd name="connsiteX254" fmla="*/ 1905884 w 3226038"/>
                <a:gd name="connsiteY254" fmla="*/ 1977931 h 3027035"/>
                <a:gd name="connsiteX255" fmla="*/ 1880896 w 3226038"/>
                <a:gd name="connsiteY255" fmla="*/ 1954633 h 3027035"/>
                <a:gd name="connsiteX256" fmla="*/ 1852220 w 3226038"/>
                <a:gd name="connsiteY256" fmla="*/ 1798502 h 3027035"/>
                <a:gd name="connsiteX257" fmla="*/ 1867058 w 3226038"/>
                <a:gd name="connsiteY257" fmla="*/ 1756931 h 3027035"/>
                <a:gd name="connsiteX258" fmla="*/ 1850284 w 3226038"/>
                <a:gd name="connsiteY258" fmla="*/ 1741292 h 3027035"/>
                <a:gd name="connsiteX259" fmla="*/ 1828755 w 3226038"/>
                <a:gd name="connsiteY259" fmla="*/ 1697853 h 3027035"/>
                <a:gd name="connsiteX260" fmla="*/ 1817427 w 3226038"/>
                <a:gd name="connsiteY260" fmla="*/ 1628566 h 3027035"/>
                <a:gd name="connsiteX261" fmla="*/ 1795832 w 3226038"/>
                <a:gd name="connsiteY261" fmla="*/ 1673156 h 3027035"/>
                <a:gd name="connsiteX262" fmla="*/ 1557706 w 3226038"/>
                <a:gd name="connsiteY262" fmla="*/ 1787085 h 3027035"/>
                <a:gd name="connsiteX263" fmla="*/ 1509266 w 3226038"/>
                <a:gd name="connsiteY263" fmla="*/ 1700819 h 3027035"/>
                <a:gd name="connsiteX264" fmla="*/ 1800941 w 3226038"/>
                <a:gd name="connsiteY264" fmla="*/ 1621248 h 3027035"/>
                <a:gd name="connsiteX265" fmla="*/ 1813578 w 3226038"/>
                <a:gd name="connsiteY265" fmla="*/ 1599019 h 3027035"/>
                <a:gd name="connsiteX266" fmla="*/ 1819910 w 3226038"/>
                <a:gd name="connsiteY266" fmla="*/ 1600565 h 3027035"/>
                <a:gd name="connsiteX267" fmla="*/ 1821608 w 3226038"/>
                <a:gd name="connsiteY267" fmla="*/ 1585161 h 3027035"/>
                <a:gd name="connsiteX268" fmla="*/ 1823154 w 3226038"/>
                <a:gd name="connsiteY268" fmla="*/ 1580831 h 3027035"/>
                <a:gd name="connsiteX269" fmla="*/ 1792216 w 3226038"/>
                <a:gd name="connsiteY269" fmla="*/ 1559883 h 3027035"/>
                <a:gd name="connsiteX270" fmla="*/ 1717932 w 3226038"/>
                <a:gd name="connsiteY270" fmla="*/ 1500968 h 3027035"/>
                <a:gd name="connsiteX271" fmla="*/ 1748406 w 3226038"/>
                <a:gd name="connsiteY271" fmla="*/ 1490472 h 3027035"/>
                <a:gd name="connsiteX272" fmla="*/ 1926827 w 3226038"/>
                <a:gd name="connsiteY272" fmla="*/ 1363489 h 3027035"/>
                <a:gd name="connsiteX273" fmla="*/ 1948708 w 3226038"/>
                <a:gd name="connsiteY273" fmla="*/ 1321566 h 3027035"/>
                <a:gd name="connsiteX274" fmla="*/ 868204 w 3226038"/>
                <a:gd name="connsiteY274" fmla="*/ 327279 h 3027035"/>
                <a:gd name="connsiteX275" fmla="*/ 839290 w 3226038"/>
                <a:gd name="connsiteY275" fmla="*/ 396067 h 3027035"/>
                <a:gd name="connsiteX276" fmla="*/ 968231 w 3226038"/>
                <a:gd name="connsiteY276" fmla="*/ 659259 h 3027035"/>
                <a:gd name="connsiteX277" fmla="*/ 1200860 w 3226038"/>
                <a:gd name="connsiteY277" fmla="*/ 706168 h 3027035"/>
                <a:gd name="connsiteX278" fmla="*/ 1143757 w 3226038"/>
                <a:gd name="connsiteY278" fmla="*/ 782404 h 3027035"/>
                <a:gd name="connsiteX279" fmla="*/ 858125 w 3226038"/>
                <a:gd name="connsiteY279" fmla="*/ 664851 h 3027035"/>
                <a:gd name="connsiteX280" fmla="*/ 828202 w 3226038"/>
                <a:gd name="connsiteY280" fmla="*/ 641247 h 3027035"/>
                <a:gd name="connsiteX281" fmla="*/ 868204 w 3226038"/>
                <a:gd name="connsiteY281" fmla="*/ 327279 h 3027035"/>
                <a:gd name="connsiteX282" fmla="*/ 2657066 w 3226038"/>
                <a:gd name="connsiteY282" fmla="*/ 1197247 h 3027035"/>
                <a:gd name="connsiteX283" fmla="*/ 2663296 w 3226038"/>
                <a:gd name="connsiteY283" fmla="*/ 1206222 h 3027035"/>
                <a:gd name="connsiteX284" fmla="*/ 2650270 w 3226038"/>
                <a:gd name="connsiteY284" fmla="*/ 1206320 h 3027035"/>
                <a:gd name="connsiteX285" fmla="*/ 3030338 w 3226038"/>
                <a:gd name="connsiteY285" fmla="*/ 1431166 h 3027035"/>
                <a:gd name="connsiteX286" fmla="*/ 2903938 w 3226038"/>
                <a:gd name="connsiteY286" fmla="*/ 1579263 h 3027035"/>
                <a:gd name="connsiteX287" fmla="*/ 2811168 w 3226038"/>
                <a:gd name="connsiteY287" fmla="*/ 1587131 h 3027035"/>
                <a:gd name="connsiteX288" fmla="*/ 2775539 w 3226038"/>
                <a:gd name="connsiteY288" fmla="*/ 1575913 h 3027035"/>
                <a:gd name="connsiteX289" fmla="*/ 2614417 w 3226038"/>
                <a:gd name="connsiteY289" fmla="*/ 1527673 h 3027035"/>
                <a:gd name="connsiteX290" fmla="*/ 2474755 w 3226038"/>
                <a:gd name="connsiteY290" fmla="*/ 1440641 h 3027035"/>
                <a:gd name="connsiteX291" fmla="*/ 2543000 w 3226038"/>
                <a:gd name="connsiteY291" fmla="*/ 1349530 h 3027035"/>
                <a:gd name="connsiteX292" fmla="*/ 2704508 w 3226038"/>
                <a:gd name="connsiteY292" fmla="*/ 1424676 h 3027035"/>
                <a:gd name="connsiteX293" fmla="*/ 2882339 w 3226038"/>
                <a:gd name="connsiteY293" fmla="*/ 1461929 h 3027035"/>
                <a:gd name="connsiteX294" fmla="*/ 3030338 w 3226038"/>
                <a:gd name="connsiteY294" fmla="*/ 1431166 h 3027035"/>
                <a:gd name="connsiteX295" fmla="*/ 1176421 w 3226038"/>
                <a:gd name="connsiteY295" fmla="*/ 0 h 3027035"/>
                <a:gd name="connsiteX296" fmla="*/ 1188515 w 3226038"/>
                <a:gd name="connsiteY296" fmla="*/ 150678 h 3027035"/>
                <a:gd name="connsiteX297" fmla="*/ 1394438 w 3226038"/>
                <a:gd name="connsiteY297" fmla="*/ 447731 h 3027035"/>
                <a:gd name="connsiteX298" fmla="*/ 1326486 w 3226038"/>
                <a:gd name="connsiteY298" fmla="*/ 538450 h 3027035"/>
                <a:gd name="connsiteX299" fmla="*/ 1109160 w 3226038"/>
                <a:gd name="connsiteY299" fmla="*/ 285219 h 3027035"/>
                <a:gd name="connsiteX300" fmla="*/ 1088376 w 3226038"/>
                <a:gd name="connsiteY300" fmla="*/ 254181 h 3027035"/>
                <a:gd name="connsiteX301" fmla="*/ 1069841 w 3226038"/>
                <a:gd name="connsiteY301" fmla="*/ 162942 h 3027035"/>
                <a:gd name="connsiteX302" fmla="*/ 1176421 w 3226038"/>
                <a:gd name="connsiteY302" fmla="*/ 0 h 3027035"/>
                <a:gd name="connsiteX303" fmla="*/ 2074059 w 3226038"/>
                <a:gd name="connsiteY303" fmla="*/ 622382 h 3027035"/>
                <a:gd name="connsiteX304" fmla="*/ 2039980 w 3226038"/>
                <a:gd name="connsiteY304" fmla="*/ 655169 h 3027035"/>
                <a:gd name="connsiteX305" fmla="*/ 1968289 w 3226038"/>
                <a:gd name="connsiteY305" fmla="*/ 862097 h 3027035"/>
                <a:gd name="connsiteX306" fmla="*/ 1966785 w 3226038"/>
                <a:gd name="connsiteY306" fmla="*/ 894292 h 3027035"/>
                <a:gd name="connsiteX307" fmla="*/ 1889360 w 3226038"/>
                <a:gd name="connsiteY307" fmla="*/ 839571 h 3027035"/>
                <a:gd name="connsiteX308" fmla="*/ 1874609 w 3226038"/>
                <a:gd name="connsiteY308" fmla="*/ 827382 h 3027035"/>
                <a:gd name="connsiteX309" fmla="*/ 1876383 w 3226038"/>
                <a:gd name="connsiteY309" fmla="*/ 836472 h 3027035"/>
                <a:gd name="connsiteX310" fmla="*/ 1856444 w 3226038"/>
                <a:gd name="connsiteY310" fmla="*/ 910904 h 3027035"/>
                <a:gd name="connsiteX311" fmla="*/ 1857429 w 3226038"/>
                <a:gd name="connsiteY311" fmla="*/ 965196 h 3027035"/>
                <a:gd name="connsiteX312" fmla="*/ 2016558 w 3226038"/>
                <a:gd name="connsiteY312" fmla="*/ 1064158 h 3027035"/>
                <a:gd name="connsiteX313" fmla="*/ 2112556 w 3226038"/>
                <a:gd name="connsiteY313" fmla="*/ 1040858 h 3027035"/>
                <a:gd name="connsiteX314" fmla="*/ 2148781 w 3226038"/>
                <a:gd name="connsiteY314" fmla="*/ 1089413 h 3027035"/>
                <a:gd name="connsiteX315" fmla="*/ 2161420 w 3226038"/>
                <a:gd name="connsiteY315" fmla="*/ 1196466 h 3027035"/>
                <a:gd name="connsiteX316" fmla="*/ 2445423 w 3226038"/>
                <a:gd name="connsiteY316" fmla="*/ 1454419 h 3027035"/>
                <a:gd name="connsiteX317" fmla="*/ 2469057 w 3226038"/>
                <a:gd name="connsiteY317" fmla="*/ 1472121 h 3027035"/>
                <a:gd name="connsiteX318" fmla="*/ 2410394 w 3226038"/>
                <a:gd name="connsiteY318" fmla="*/ 1490064 h 3027035"/>
                <a:gd name="connsiteX319" fmla="*/ 2337107 w 3226038"/>
                <a:gd name="connsiteY319" fmla="*/ 1581550 h 3027035"/>
                <a:gd name="connsiteX320" fmla="*/ 2342804 w 3226038"/>
                <a:gd name="connsiteY320" fmla="*/ 1616802 h 3027035"/>
                <a:gd name="connsiteX321" fmla="*/ 2347317 w 3226038"/>
                <a:gd name="connsiteY321" fmla="*/ 1610776 h 3027035"/>
                <a:gd name="connsiteX322" fmla="*/ 2381405 w 3226038"/>
                <a:gd name="connsiteY322" fmla="*/ 1711111 h 3027035"/>
                <a:gd name="connsiteX323" fmla="*/ 2430032 w 3226038"/>
                <a:gd name="connsiteY323" fmla="*/ 1781159 h 3027035"/>
                <a:gd name="connsiteX324" fmla="*/ 2456217 w 3226038"/>
                <a:gd name="connsiteY324" fmla="*/ 1816330 h 3027035"/>
                <a:gd name="connsiteX325" fmla="*/ 2745046 w 3226038"/>
                <a:gd name="connsiteY325" fmla="*/ 1866063 h 3027035"/>
                <a:gd name="connsiteX326" fmla="*/ 2802929 w 3226038"/>
                <a:gd name="connsiteY326" fmla="*/ 1818974 h 3027035"/>
                <a:gd name="connsiteX327" fmla="*/ 2512876 w 3226038"/>
                <a:gd name="connsiteY327" fmla="*/ 1945644 h 3027035"/>
                <a:gd name="connsiteX328" fmla="*/ 2481810 w 3226038"/>
                <a:gd name="connsiteY328" fmla="*/ 1923566 h 3027035"/>
                <a:gd name="connsiteX329" fmla="*/ 2315751 w 3226038"/>
                <a:gd name="connsiteY329" fmla="*/ 1759853 h 3027035"/>
                <a:gd name="connsiteX330" fmla="*/ 2311255 w 3226038"/>
                <a:gd name="connsiteY330" fmla="*/ 1747006 h 3027035"/>
                <a:gd name="connsiteX331" fmla="*/ 2286633 w 3226038"/>
                <a:gd name="connsiteY331" fmla="*/ 1691311 h 3027035"/>
                <a:gd name="connsiteX332" fmla="*/ 2299909 w 3226038"/>
                <a:gd name="connsiteY332" fmla="*/ 1497752 h 3027035"/>
                <a:gd name="connsiteX333" fmla="*/ 2206345 w 3226038"/>
                <a:gd name="connsiteY333" fmla="*/ 1452662 h 3027035"/>
                <a:gd name="connsiteX334" fmla="*/ 2072269 w 3226038"/>
                <a:gd name="connsiteY334" fmla="*/ 1201093 h 3027035"/>
                <a:gd name="connsiteX335" fmla="*/ 2023472 w 3226038"/>
                <a:gd name="connsiteY335" fmla="*/ 1155022 h 3027035"/>
                <a:gd name="connsiteX336" fmla="*/ 1812353 w 3226038"/>
                <a:gd name="connsiteY336" fmla="*/ 1082572 h 3027035"/>
                <a:gd name="connsiteX337" fmla="*/ 1471695 w 3226038"/>
                <a:gd name="connsiteY337" fmla="*/ 1113080 h 3027035"/>
                <a:gd name="connsiteX338" fmla="*/ 1442475 w 3226038"/>
                <a:gd name="connsiteY338" fmla="*/ 1155537 h 3027035"/>
                <a:gd name="connsiteX339" fmla="*/ 1417413 w 3226038"/>
                <a:gd name="connsiteY339" fmla="*/ 1241357 h 3027035"/>
                <a:gd name="connsiteX340" fmla="*/ 1423265 w 3226038"/>
                <a:gd name="connsiteY340" fmla="*/ 1362666 h 3027035"/>
                <a:gd name="connsiteX341" fmla="*/ 1654912 w 3226038"/>
                <a:gd name="connsiteY341" fmla="*/ 1553391 h 3027035"/>
                <a:gd name="connsiteX342" fmla="*/ 1736445 w 3226038"/>
                <a:gd name="connsiteY342" fmla="*/ 1541531 h 3027035"/>
                <a:gd name="connsiteX343" fmla="*/ 1467866 w 3226038"/>
                <a:gd name="connsiteY343" fmla="*/ 1564711 h 3027035"/>
                <a:gd name="connsiteX344" fmla="*/ 1462696 w 3226038"/>
                <a:gd name="connsiteY344" fmla="*/ 1561492 h 3027035"/>
                <a:gd name="connsiteX345" fmla="*/ 1457674 w 3226038"/>
                <a:gd name="connsiteY345" fmla="*/ 1588601 h 3027035"/>
                <a:gd name="connsiteX346" fmla="*/ 1199754 w 3226038"/>
                <a:gd name="connsiteY346" fmla="*/ 1781972 h 3027035"/>
                <a:gd name="connsiteX347" fmla="*/ 1157080 w 3226038"/>
                <a:gd name="connsiteY347" fmla="*/ 1778569 h 3027035"/>
                <a:gd name="connsiteX348" fmla="*/ 1131165 w 3226038"/>
                <a:gd name="connsiteY348" fmla="*/ 1778397 h 3027035"/>
                <a:gd name="connsiteX349" fmla="*/ 1188760 w 3226038"/>
                <a:gd name="connsiteY349" fmla="*/ 1701505 h 3027035"/>
                <a:gd name="connsiteX350" fmla="*/ 1273118 w 3226038"/>
                <a:gd name="connsiteY350" fmla="*/ 1702298 h 3027035"/>
                <a:gd name="connsiteX351" fmla="*/ 1364088 w 3226038"/>
                <a:gd name="connsiteY351" fmla="*/ 1670618 h 3027035"/>
                <a:gd name="connsiteX352" fmla="*/ 1443789 w 3226038"/>
                <a:gd name="connsiteY352" fmla="*/ 1581441 h 3027035"/>
                <a:gd name="connsiteX353" fmla="*/ 1452947 w 3226038"/>
                <a:gd name="connsiteY353" fmla="*/ 1555423 h 3027035"/>
                <a:gd name="connsiteX354" fmla="*/ 1434181 w 3226038"/>
                <a:gd name="connsiteY354" fmla="*/ 1543741 h 3027035"/>
                <a:gd name="connsiteX355" fmla="*/ 1395137 w 3226038"/>
                <a:gd name="connsiteY355" fmla="*/ 1505029 h 3027035"/>
                <a:gd name="connsiteX356" fmla="*/ 1380516 w 3226038"/>
                <a:gd name="connsiteY356" fmla="*/ 1469830 h 3027035"/>
                <a:gd name="connsiteX357" fmla="*/ 1332937 w 3226038"/>
                <a:gd name="connsiteY357" fmla="*/ 1359016 h 3027035"/>
                <a:gd name="connsiteX358" fmla="*/ 1331626 w 3226038"/>
                <a:gd name="connsiteY358" fmla="*/ 1347874 h 3027035"/>
                <a:gd name="connsiteX359" fmla="*/ 1272780 w 3226038"/>
                <a:gd name="connsiteY359" fmla="*/ 1404764 h 3027035"/>
                <a:gd name="connsiteX360" fmla="*/ 1193860 w 3226038"/>
                <a:gd name="connsiteY360" fmla="*/ 1391893 h 3027035"/>
                <a:gd name="connsiteX361" fmla="*/ 1008134 w 3226038"/>
                <a:gd name="connsiteY361" fmla="*/ 1250070 h 3027035"/>
                <a:gd name="connsiteX362" fmla="*/ 982412 w 3226038"/>
                <a:gd name="connsiteY362" fmla="*/ 1221942 h 3027035"/>
                <a:gd name="connsiteX363" fmla="*/ 1093583 w 3226038"/>
                <a:gd name="connsiteY363" fmla="*/ 897188 h 3027035"/>
                <a:gd name="connsiteX364" fmla="*/ 1048374 w 3226038"/>
                <a:gd name="connsiteY364" fmla="*/ 966069 h 3027035"/>
                <a:gd name="connsiteX365" fmla="*/ 1123324 w 3226038"/>
                <a:gd name="connsiteY365" fmla="*/ 1256619 h 3027035"/>
                <a:gd name="connsiteX366" fmla="*/ 1230792 w 3226038"/>
                <a:gd name="connsiteY366" fmla="*/ 1313193 h 3027035"/>
                <a:gd name="connsiteX367" fmla="*/ 1329324 w 3226038"/>
                <a:gd name="connsiteY367" fmla="*/ 1328309 h 3027035"/>
                <a:gd name="connsiteX368" fmla="*/ 1326119 w 3226038"/>
                <a:gd name="connsiteY368" fmla="*/ 1301081 h 3027035"/>
                <a:gd name="connsiteX369" fmla="*/ 1330478 w 3226038"/>
                <a:gd name="connsiteY369" fmla="*/ 1241565 h 3027035"/>
                <a:gd name="connsiteX370" fmla="*/ 1347395 w 3226038"/>
                <a:gd name="connsiteY370" fmla="*/ 1181539 h 3027035"/>
                <a:gd name="connsiteX371" fmla="*/ 1289273 w 3226038"/>
                <a:gd name="connsiteY371" fmla="*/ 1135853 h 3027035"/>
                <a:gd name="connsiteX372" fmla="*/ 1231511 w 3226038"/>
                <a:gd name="connsiteY372" fmla="*/ 1069976 h 3027035"/>
                <a:gd name="connsiteX373" fmla="*/ 1254367 w 3226038"/>
                <a:gd name="connsiteY373" fmla="*/ 1063295 h 3027035"/>
                <a:gd name="connsiteX374" fmla="*/ 1356051 w 3226038"/>
                <a:gd name="connsiteY374" fmla="*/ 994271 h 3027035"/>
                <a:gd name="connsiteX375" fmla="*/ 1316957 w 3226038"/>
                <a:gd name="connsiteY375" fmla="*/ 925715 h 3027035"/>
                <a:gd name="connsiteX376" fmla="*/ 1297765 w 3226038"/>
                <a:gd name="connsiteY376" fmla="*/ 883688 h 3027035"/>
                <a:gd name="connsiteX377" fmla="*/ 1289903 w 3226038"/>
                <a:gd name="connsiteY377" fmla="*/ 841227 h 3027035"/>
                <a:gd name="connsiteX378" fmla="*/ 1324580 w 3226038"/>
                <a:gd name="connsiteY378" fmla="*/ 794932 h 3027035"/>
                <a:gd name="connsiteX379" fmla="*/ 1324878 w 3226038"/>
                <a:gd name="connsiteY379" fmla="*/ 795979 h 3027035"/>
                <a:gd name="connsiteX380" fmla="*/ 1400007 w 3226038"/>
                <a:gd name="connsiteY380" fmla="*/ 911757 h 3027035"/>
                <a:gd name="connsiteX381" fmla="*/ 1615887 w 3226038"/>
                <a:gd name="connsiteY381" fmla="*/ 984205 h 3027035"/>
                <a:gd name="connsiteX382" fmla="*/ 1841277 w 3226038"/>
                <a:gd name="connsiteY382" fmla="*/ 840131 h 3027035"/>
                <a:gd name="connsiteX383" fmla="*/ 1849521 w 3226038"/>
                <a:gd name="connsiteY383" fmla="*/ 806651 h 3027035"/>
                <a:gd name="connsiteX384" fmla="*/ 1816219 w 3226038"/>
                <a:gd name="connsiteY384" fmla="*/ 779132 h 3027035"/>
                <a:gd name="connsiteX385" fmla="*/ 1946679 w 3226038"/>
                <a:gd name="connsiteY385" fmla="*/ 725712 h 3027035"/>
                <a:gd name="connsiteX386" fmla="*/ 1943038 w 3226038"/>
                <a:gd name="connsiteY386" fmla="*/ 690853 h 3027035"/>
                <a:gd name="connsiteX387" fmla="*/ 1907308 w 3226038"/>
                <a:gd name="connsiteY387" fmla="*/ 517710 h 3027035"/>
                <a:gd name="connsiteX388" fmla="*/ 2074059 w 3226038"/>
                <a:gd name="connsiteY388" fmla="*/ 622382 h 3027035"/>
                <a:gd name="connsiteX389" fmla="*/ 3226038 w 3226038"/>
                <a:gd name="connsiteY389" fmla="*/ 1170010 h 3027035"/>
                <a:gd name="connsiteX390" fmla="*/ 3039800 w 3226038"/>
                <a:gd name="connsiteY390" fmla="*/ 1363835 h 3027035"/>
                <a:gd name="connsiteX391" fmla="*/ 2986179 w 3226038"/>
                <a:gd name="connsiteY391" fmla="*/ 1265779 h 3027035"/>
                <a:gd name="connsiteX392" fmla="*/ 3226038 w 3226038"/>
                <a:gd name="connsiteY392" fmla="*/ 1170010 h 3027035"/>
                <a:gd name="connsiteX393" fmla="*/ 2599109 w 3226038"/>
                <a:gd name="connsiteY393" fmla="*/ 557336 h 3027035"/>
                <a:gd name="connsiteX394" fmla="*/ 2605711 w 3226038"/>
                <a:gd name="connsiteY394" fmla="*/ 567191 h 3027035"/>
                <a:gd name="connsiteX395" fmla="*/ 2491393 w 3226038"/>
                <a:gd name="connsiteY395" fmla="*/ 846915 h 3027035"/>
                <a:gd name="connsiteX396" fmla="*/ 2621619 w 3226038"/>
                <a:gd name="connsiteY396" fmla="*/ 1033715 h 3027035"/>
                <a:gd name="connsiteX397" fmla="*/ 2753852 w 3226038"/>
                <a:gd name="connsiteY397" fmla="*/ 1073258 h 3027035"/>
                <a:gd name="connsiteX398" fmla="*/ 2785478 w 3226038"/>
                <a:gd name="connsiteY398" fmla="*/ 1080287 h 3027035"/>
                <a:gd name="connsiteX399" fmla="*/ 2631577 w 3226038"/>
                <a:gd name="connsiteY399" fmla="*/ 1117339 h 3027035"/>
                <a:gd name="connsiteX400" fmla="*/ 2554794 w 3226038"/>
                <a:gd name="connsiteY400" fmla="*/ 1099098 h 3027035"/>
                <a:gd name="connsiteX401" fmla="*/ 2517147 w 3226038"/>
                <a:gd name="connsiteY401" fmla="*/ 1216089 h 3027035"/>
                <a:gd name="connsiteX402" fmla="*/ 2517162 w 3226038"/>
                <a:gd name="connsiteY402" fmla="*/ 1239901 h 3027035"/>
                <a:gd name="connsiteX403" fmla="*/ 2437701 w 3226038"/>
                <a:gd name="connsiteY403" fmla="*/ 1202993 h 3027035"/>
                <a:gd name="connsiteX404" fmla="*/ 2308110 w 3226038"/>
                <a:gd name="connsiteY404" fmla="*/ 1120205 h 3027035"/>
                <a:gd name="connsiteX405" fmla="*/ 2309631 w 3226038"/>
                <a:gd name="connsiteY405" fmla="*/ 1116584 h 3027035"/>
                <a:gd name="connsiteX406" fmla="*/ 2313249 w 3226038"/>
                <a:gd name="connsiteY406" fmla="*/ 1113344 h 3027035"/>
                <a:gd name="connsiteX407" fmla="*/ 2341752 w 3226038"/>
                <a:gd name="connsiteY407" fmla="*/ 686035 h 3027035"/>
                <a:gd name="connsiteX408" fmla="*/ 2212861 w 3226038"/>
                <a:gd name="connsiteY408" fmla="*/ 503806 h 3027035"/>
                <a:gd name="connsiteX409" fmla="*/ 2154928 w 3226038"/>
                <a:gd name="connsiteY409" fmla="*/ 469932 h 3027035"/>
                <a:gd name="connsiteX410" fmla="*/ 1875809 w 3226038"/>
                <a:gd name="connsiteY410" fmla="*/ 412002 h 3027035"/>
                <a:gd name="connsiteX411" fmla="*/ 1806230 w 3226038"/>
                <a:gd name="connsiteY411" fmla="*/ 334892 h 3027035"/>
                <a:gd name="connsiteX412" fmla="*/ 1556710 w 3226038"/>
                <a:gd name="connsiteY412" fmla="*/ 393148 h 3027035"/>
                <a:gd name="connsiteX413" fmla="*/ 1495496 w 3226038"/>
                <a:gd name="connsiteY413" fmla="*/ 288983 h 3027035"/>
                <a:gd name="connsiteX414" fmla="*/ 1715354 w 3226038"/>
                <a:gd name="connsiteY414" fmla="*/ 322756 h 3027035"/>
                <a:gd name="connsiteX415" fmla="*/ 1782541 w 3226038"/>
                <a:gd name="connsiteY415" fmla="*/ 226703 h 3027035"/>
                <a:gd name="connsiteX416" fmla="*/ 1783266 w 3226038"/>
                <a:gd name="connsiteY416" fmla="*/ 165361 h 3027035"/>
                <a:gd name="connsiteX417" fmla="*/ 1806899 w 3226038"/>
                <a:gd name="connsiteY417" fmla="*/ 183063 h 3027035"/>
                <a:gd name="connsiteX418" fmla="*/ 2134301 w 3226038"/>
                <a:gd name="connsiteY418" fmla="*/ 383077 h 3027035"/>
                <a:gd name="connsiteX419" fmla="*/ 2240589 w 3226038"/>
                <a:gd name="connsiteY419" fmla="*/ 365104 h 3027035"/>
                <a:gd name="connsiteX420" fmla="*/ 2297370 w 3226038"/>
                <a:gd name="connsiteY420" fmla="*/ 386215 h 3027035"/>
                <a:gd name="connsiteX421" fmla="*/ 2302004 w 3226038"/>
                <a:gd name="connsiteY421" fmla="*/ 484891 h 3027035"/>
                <a:gd name="connsiteX422" fmla="*/ 2441717 w 3226038"/>
                <a:gd name="connsiteY422" fmla="*/ 609774 h 3027035"/>
                <a:gd name="connsiteX423" fmla="*/ 2494096 w 3226038"/>
                <a:gd name="connsiteY423" fmla="*/ 595453 h 3027035"/>
                <a:gd name="connsiteX424" fmla="*/ 2586652 w 3226038"/>
                <a:gd name="connsiteY424" fmla="*/ 552914 h 3027035"/>
                <a:gd name="connsiteX425" fmla="*/ 2599109 w 3226038"/>
                <a:gd name="connsiteY425"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31694 w 3226038"/>
                <a:gd name="connsiteY149" fmla="*/ 2827369 h 3027035"/>
                <a:gd name="connsiteX150" fmla="*/ 1245598 w 3226038"/>
                <a:gd name="connsiteY150" fmla="*/ 2824694 h 3027035"/>
                <a:gd name="connsiteX151" fmla="*/ 1314357 w 3226038"/>
                <a:gd name="connsiteY151" fmla="*/ 2805982 h 3027035"/>
                <a:gd name="connsiteX152" fmla="*/ 1582565 w 3226038"/>
                <a:gd name="connsiteY152" fmla="*/ 2947668 h 3027035"/>
                <a:gd name="connsiteX153" fmla="*/ 1872394 w 3226038"/>
                <a:gd name="connsiteY153" fmla="*/ 2840437 h 3027035"/>
                <a:gd name="connsiteX154" fmla="*/ 1765658 w 3226038"/>
                <a:gd name="connsiteY154" fmla="*/ 2986896 h 3027035"/>
                <a:gd name="connsiteX155" fmla="*/ 1559806 w 3226038"/>
                <a:gd name="connsiteY155" fmla="*/ 3024598 h 3027035"/>
                <a:gd name="connsiteX156" fmla="*/ 1323343 w 3226038"/>
                <a:gd name="connsiteY156" fmla="*/ 2933795 h 3027035"/>
                <a:gd name="connsiteX157" fmla="*/ 1018886 w 3226038"/>
                <a:gd name="connsiteY157" fmla="*/ 2795305 h 3027035"/>
                <a:gd name="connsiteX158" fmla="*/ 970675 w 3226038"/>
                <a:gd name="connsiteY158" fmla="*/ 2772285 h 3027035"/>
                <a:gd name="connsiteX159" fmla="*/ 620567 w 3226038"/>
                <a:gd name="connsiteY159" fmla="*/ 2513611 h 3027035"/>
                <a:gd name="connsiteX160" fmla="*/ 512110 w 3226038"/>
                <a:gd name="connsiteY160" fmla="*/ 2412141 h 3027035"/>
                <a:gd name="connsiteX161" fmla="*/ 309550 w 3226038"/>
                <a:gd name="connsiteY161" fmla="*/ 2318730 h 3027035"/>
                <a:gd name="connsiteX162" fmla="*/ 271890 w 3226038"/>
                <a:gd name="connsiteY162" fmla="*/ 2103679 h 3027035"/>
                <a:gd name="connsiteX163" fmla="*/ 197030 w 3226038"/>
                <a:gd name="connsiteY163" fmla="*/ 2025682 h 3027035"/>
                <a:gd name="connsiteX164" fmla="*/ 42961 w 3226038"/>
                <a:gd name="connsiteY164" fmla="*/ 1878648 h 3027035"/>
                <a:gd name="connsiteX165" fmla="*/ 10241 w 3226038"/>
                <a:gd name="connsiteY165" fmla="*/ 1645877 h 3027035"/>
                <a:gd name="connsiteX166" fmla="*/ 149602 w 3226038"/>
                <a:gd name="connsiteY166" fmla="*/ 1507488 h 3027035"/>
                <a:gd name="connsiteX167" fmla="*/ 69504 w 3226038"/>
                <a:gd name="connsiteY167" fmla="*/ 1674797 h 3027035"/>
                <a:gd name="connsiteX168" fmla="*/ 279249 w 3226038"/>
                <a:gd name="connsiteY168" fmla="*/ 1988992 h 3027035"/>
                <a:gd name="connsiteX169" fmla="*/ 316193 w 3226038"/>
                <a:gd name="connsiteY169" fmla="*/ 1991729 h 3027035"/>
                <a:gd name="connsiteX170" fmla="*/ 319053 w 3226038"/>
                <a:gd name="connsiteY170" fmla="*/ 1985609 h 3027035"/>
                <a:gd name="connsiteX171" fmla="*/ 307569 w 3226038"/>
                <a:gd name="connsiteY171" fmla="*/ 1949900 h 3027035"/>
                <a:gd name="connsiteX172" fmla="*/ 306486 w 3226038"/>
                <a:gd name="connsiteY172" fmla="*/ 1940694 h 3027035"/>
                <a:gd name="connsiteX173" fmla="*/ 302243 w 3226038"/>
                <a:gd name="connsiteY173" fmla="*/ 1937639 h 3027035"/>
                <a:gd name="connsiteX174" fmla="*/ 294636 w 3226038"/>
                <a:gd name="connsiteY174" fmla="*/ 1920784 h 3027035"/>
                <a:gd name="connsiteX175" fmla="*/ 293312 w 3226038"/>
                <a:gd name="connsiteY175" fmla="*/ 1627034 h 3027035"/>
                <a:gd name="connsiteX176" fmla="*/ 380880 w 3226038"/>
                <a:gd name="connsiteY176" fmla="*/ 1526015 h 3027035"/>
                <a:gd name="connsiteX177" fmla="*/ 329214 w 3226038"/>
                <a:gd name="connsiteY177" fmla="*/ 1459943 h 3027035"/>
                <a:gd name="connsiteX178" fmla="*/ 321211 w 3226038"/>
                <a:gd name="connsiteY178" fmla="*/ 1456328 h 3027035"/>
                <a:gd name="connsiteX179" fmla="*/ 268085 w 3226038"/>
                <a:gd name="connsiteY179" fmla="*/ 1185660 h 3027035"/>
                <a:gd name="connsiteX180" fmla="*/ 281857 w 3226038"/>
                <a:gd name="connsiteY180" fmla="*/ 1276902 h 3027035"/>
                <a:gd name="connsiteX181" fmla="*/ 517812 w 3226038"/>
                <a:gd name="connsiteY181" fmla="*/ 1465542 h 3027035"/>
                <a:gd name="connsiteX182" fmla="*/ 611355 w 3226038"/>
                <a:gd name="connsiteY182" fmla="*/ 1477295 h 3027035"/>
                <a:gd name="connsiteX183" fmla="*/ 611703 w 3226038"/>
                <a:gd name="connsiteY183" fmla="*/ 1480155 h 3027035"/>
                <a:gd name="connsiteX184" fmla="*/ 612118 w 3226038"/>
                <a:gd name="connsiteY184" fmla="*/ 1477866 h 3027035"/>
                <a:gd name="connsiteX185" fmla="*/ 662263 w 3226038"/>
                <a:gd name="connsiteY185" fmla="*/ 1427900 h 3027035"/>
                <a:gd name="connsiteX186" fmla="*/ 662059 w 3226038"/>
                <a:gd name="connsiteY186" fmla="*/ 1427220 h 3027035"/>
                <a:gd name="connsiteX187" fmla="*/ 661901 w 3226038"/>
                <a:gd name="connsiteY187" fmla="*/ 1426988 h 3027035"/>
                <a:gd name="connsiteX188" fmla="*/ 661951 w 3226038"/>
                <a:gd name="connsiteY188" fmla="*/ 1426862 h 3027035"/>
                <a:gd name="connsiteX189" fmla="*/ 652834 w 3226038"/>
                <a:gd name="connsiteY189" fmla="*/ 1396497 h 3027035"/>
                <a:gd name="connsiteX190" fmla="*/ 637570 w 3226038"/>
                <a:gd name="connsiteY190" fmla="*/ 1356501 h 3027035"/>
                <a:gd name="connsiteX191" fmla="*/ 842912 w 3226038"/>
                <a:gd name="connsiteY191" fmla="*/ 1018808 h 3027035"/>
                <a:gd name="connsiteX192" fmla="*/ 2516775 w 3226038"/>
                <a:gd name="connsiteY192" fmla="*/ 2091376 h 3027035"/>
                <a:gd name="connsiteX193" fmla="*/ 2238033 w 3226038"/>
                <a:gd name="connsiteY193" fmla="*/ 2334816 h 3027035"/>
                <a:gd name="connsiteX194" fmla="*/ 2189593 w 3226038"/>
                <a:gd name="connsiteY194" fmla="*/ 2248549 h 3027035"/>
                <a:gd name="connsiteX195" fmla="*/ 2516775 w 3226038"/>
                <a:gd name="connsiteY195" fmla="*/ 2091376 h 3027035"/>
                <a:gd name="connsiteX196" fmla="*/ 687254 w 3226038"/>
                <a:gd name="connsiteY196" fmla="*/ 678482 h 3027035"/>
                <a:gd name="connsiteX197" fmla="*/ 628419 w 3226038"/>
                <a:gd name="connsiteY197" fmla="*/ 1036658 h 3027035"/>
                <a:gd name="connsiteX198" fmla="*/ 532013 w 3226038"/>
                <a:gd name="connsiteY198" fmla="*/ 1014429 h 3027035"/>
                <a:gd name="connsiteX199" fmla="*/ 687254 w 3226038"/>
                <a:gd name="connsiteY199" fmla="*/ 678482 h 3027035"/>
                <a:gd name="connsiteX200" fmla="*/ 2205214 w 3226038"/>
                <a:gd name="connsiteY200" fmla="*/ 1800491 h 3027035"/>
                <a:gd name="connsiteX201" fmla="*/ 2255363 w 3226038"/>
                <a:gd name="connsiteY201" fmla="*/ 1871953 h 3027035"/>
                <a:gd name="connsiteX202" fmla="*/ 2466834 w 3226038"/>
                <a:gd name="connsiteY202" fmla="*/ 2042067 h 3027035"/>
                <a:gd name="connsiteX203" fmla="*/ 2319038 w 3226038"/>
                <a:gd name="connsiteY203" fmla="*/ 2093212 h 3027035"/>
                <a:gd name="connsiteX204" fmla="*/ 2156726 w 3226038"/>
                <a:gd name="connsiteY204" fmla="*/ 1968287 h 3027035"/>
                <a:gd name="connsiteX205" fmla="*/ 2119546 w 3226038"/>
                <a:gd name="connsiteY205" fmla="*/ 1914861 h 3027035"/>
                <a:gd name="connsiteX206" fmla="*/ 2205214 w 3226038"/>
                <a:gd name="connsiteY206" fmla="*/ 1800491 h 3027035"/>
                <a:gd name="connsiteX207" fmla="*/ 1058864 w 3226038"/>
                <a:gd name="connsiteY207" fmla="*/ 897328 h 3027035"/>
                <a:gd name="connsiteX208" fmla="*/ 973209 w 3226038"/>
                <a:gd name="connsiteY208" fmla="*/ 1011681 h 3027035"/>
                <a:gd name="connsiteX209" fmla="*/ 741092 w 3226038"/>
                <a:gd name="connsiteY209" fmla="*/ 868758 h 3027035"/>
                <a:gd name="connsiteX210" fmla="*/ 748615 w 3226038"/>
                <a:gd name="connsiteY210" fmla="*/ 712543 h 3027035"/>
                <a:gd name="connsiteX211" fmla="*/ 1058864 w 3226038"/>
                <a:gd name="connsiteY211" fmla="*/ 897328 h 3027035"/>
                <a:gd name="connsiteX212" fmla="*/ 1948708 w 3226038"/>
                <a:gd name="connsiteY212" fmla="*/ 1321566 h 3027035"/>
                <a:gd name="connsiteX213" fmla="*/ 2096045 w 3226038"/>
                <a:gd name="connsiteY213" fmla="*/ 1452158 h 3027035"/>
                <a:gd name="connsiteX214" fmla="*/ 1919841 w 3226038"/>
                <a:gd name="connsiteY214" fmla="*/ 1466554 h 3027035"/>
                <a:gd name="connsiteX215" fmla="*/ 1885365 w 3226038"/>
                <a:gd name="connsiteY215" fmla="*/ 1472861 h 3027035"/>
                <a:gd name="connsiteX216" fmla="*/ 1879629 w 3226038"/>
                <a:gd name="connsiteY216" fmla="*/ 1489302 h 3027035"/>
                <a:gd name="connsiteX217" fmla="*/ 1908915 w 3226038"/>
                <a:gd name="connsiteY217" fmla="*/ 1464113 h 3027035"/>
                <a:gd name="connsiteX218" fmla="*/ 1878082 w 3226038"/>
                <a:gd name="connsiteY218" fmla="*/ 1523336 h 3027035"/>
                <a:gd name="connsiteX219" fmla="*/ 1882487 w 3226038"/>
                <a:gd name="connsiteY219" fmla="*/ 1659934 h 3027035"/>
                <a:gd name="connsiteX220" fmla="*/ 1908811 w 3226038"/>
                <a:gd name="connsiteY220" fmla="*/ 1703873 h 3027035"/>
                <a:gd name="connsiteX221" fmla="*/ 1939526 w 3226038"/>
                <a:gd name="connsiteY221" fmla="*/ 1677454 h 3027035"/>
                <a:gd name="connsiteX222" fmla="*/ 1922727 w 3226038"/>
                <a:gd name="connsiteY222" fmla="*/ 1706694 h 3027035"/>
                <a:gd name="connsiteX223" fmla="*/ 1917366 w 3226038"/>
                <a:gd name="connsiteY223" fmla="*/ 1718150 h 3027035"/>
                <a:gd name="connsiteX224" fmla="*/ 1918838 w 3226038"/>
                <a:gd name="connsiteY224" fmla="*/ 1720608 h 3027035"/>
                <a:gd name="connsiteX225" fmla="*/ 1973972 w 3226038"/>
                <a:gd name="connsiteY225" fmla="*/ 1767825 h 3027035"/>
                <a:gd name="connsiteX226" fmla="*/ 2071636 w 3226038"/>
                <a:gd name="connsiteY226" fmla="*/ 1813568 h 3027035"/>
                <a:gd name="connsiteX227" fmla="*/ 2173989 w 3226038"/>
                <a:gd name="connsiteY227" fmla="*/ 1826528 h 3027035"/>
                <a:gd name="connsiteX228" fmla="*/ 2117479 w 3226038"/>
                <a:gd name="connsiteY228" fmla="*/ 1890255 h 3027035"/>
                <a:gd name="connsiteX229" fmla="*/ 2048930 w 3226038"/>
                <a:gd name="connsiteY229" fmla="*/ 1880940 h 3027035"/>
                <a:gd name="connsiteX230" fmla="*/ 1912220 w 3226038"/>
                <a:gd name="connsiteY230" fmla="*/ 1805984 h 3027035"/>
                <a:gd name="connsiteX231" fmla="*/ 1900395 w 3226038"/>
                <a:gd name="connsiteY231" fmla="*/ 1792735 h 3027035"/>
                <a:gd name="connsiteX232" fmla="*/ 1898516 w 3226038"/>
                <a:gd name="connsiteY232" fmla="*/ 1805424 h 3027035"/>
                <a:gd name="connsiteX233" fmla="*/ 2004583 w 3226038"/>
                <a:gd name="connsiteY233" fmla="*/ 1981166 h 3027035"/>
                <a:gd name="connsiteX234" fmla="*/ 2102247 w 3226038"/>
                <a:gd name="connsiteY234" fmla="*/ 2026909 h 3027035"/>
                <a:gd name="connsiteX235" fmla="*/ 2204600 w 3226038"/>
                <a:gd name="connsiteY235" fmla="*/ 2039869 h 3027035"/>
                <a:gd name="connsiteX236" fmla="*/ 2148090 w 3226038"/>
                <a:gd name="connsiteY236" fmla="*/ 2103596 h 3027035"/>
                <a:gd name="connsiteX237" fmla="*/ 2144005 w 3226038"/>
                <a:gd name="connsiteY237" fmla="*/ 2103041 h 3027035"/>
                <a:gd name="connsiteX238" fmla="*/ 2136123 w 3226038"/>
                <a:gd name="connsiteY238" fmla="*/ 2142932 h 3027035"/>
                <a:gd name="connsiteX239" fmla="*/ 1880081 w 3226038"/>
                <a:gd name="connsiteY239" fmla="*/ 2329702 h 3027035"/>
                <a:gd name="connsiteX240" fmla="*/ 1837407 w 3226038"/>
                <a:gd name="connsiteY240" fmla="*/ 2326300 h 3027035"/>
                <a:gd name="connsiteX241" fmla="*/ 1811492 w 3226038"/>
                <a:gd name="connsiteY241" fmla="*/ 2326128 h 3027035"/>
                <a:gd name="connsiteX242" fmla="*/ 1813930 w 3226038"/>
                <a:gd name="connsiteY242" fmla="*/ 2322872 h 3027035"/>
                <a:gd name="connsiteX243" fmla="*/ 1765779 w 3226038"/>
                <a:gd name="connsiteY243" fmla="*/ 2311874 h 3027035"/>
                <a:gd name="connsiteX244" fmla="*/ 1660705 w 3226038"/>
                <a:gd name="connsiteY244" fmla="*/ 2252690 h 3027035"/>
                <a:gd name="connsiteX245" fmla="*/ 1627276 w 3226038"/>
                <a:gd name="connsiteY245" fmla="*/ 2234380 h 3027035"/>
                <a:gd name="connsiteX246" fmla="*/ 1627573 w 3226038"/>
                <a:gd name="connsiteY246" fmla="*/ 1891126 h 3027035"/>
                <a:gd name="connsiteX247" fmla="*/ 1607040 w 3226038"/>
                <a:gd name="connsiteY247" fmla="*/ 1970917 h 3027035"/>
                <a:gd name="connsiteX248" fmla="*/ 1771834 w 3226038"/>
                <a:gd name="connsiteY248" fmla="*/ 2221675 h 3027035"/>
                <a:gd name="connsiteX249" fmla="*/ 1891816 w 3226038"/>
                <a:gd name="connsiteY249" fmla="*/ 2240499 h 3027035"/>
                <a:gd name="connsiteX250" fmla="*/ 2009321 w 3226038"/>
                <a:gd name="connsiteY250" fmla="*/ 2219514 h 3027035"/>
                <a:gd name="connsiteX251" fmla="*/ 1999139 w 3226038"/>
                <a:gd name="connsiteY251" fmla="*/ 2239396 h 3027035"/>
                <a:gd name="connsiteX252" fmla="*/ 1999567 w 3226038"/>
                <a:gd name="connsiteY252" fmla="*/ 2239296 h 3027035"/>
                <a:gd name="connsiteX253" fmla="*/ 2044414 w 3226038"/>
                <a:gd name="connsiteY253" fmla="*/ 2218349 h 3027035"/>
                <a:gd name="connsiteX254" fmla="*/ 2118423 w 3226038"/>
                <a:gd name="connsiteY254" fmla="*/ 2140793 h 3027035"/>
                <a:gd name="connsiteX255" fmla="*/ 2133501 w 3226038"/>
                <a:gd name="connsiteY255" fmla="*/ 2101613 h 3027035"/>
                <a:gd name="connsiteX256" fmla="*/ 2079542 w 3226038"/>
                <a:gd name="connsiteY256" fmla="*/ 2094281 h 3027035"/>
                <a:gd name="connsiteX257" fmla="*/ 1905884 w 3226038"/>
                <a:gd name="connsiteY257" fmla="*/ 1977931 h 3027035"/>
                <a:gd name="connsiteX258" fmla="*/ 1880896 w 3226038"/>
                <a:gd name="connsiteY258" fmla="*/ 1954633 h 3027035"/>
                <a:gd name="connsiteX259" fmla="*/ 1852220 w 3226038"/>
                <a:gd name="connsiteY259" fmla="*/ 1798502 h 3027035"/>
                <a:gd name="connsiteX260" fmla="*/ 1867058 w 3226038"/>
                <a:gd name="connsiteY260" fmla="*/ 1756931 h 3027035"/>
                <a:gd name="connsiteX261" fmla="*/ 1850284 w 3226038"/>
                <a:gd name="connsiteY261" fmla="*/ 1741292 h 3027035"/>
                <a:gd name="connsiteX262" fmla="*/ 1828755 w 3226038"/>
                <a:gd name="connsiteY262" fmla="*/ 1697853 h 3027035"/>
                <a:gd name="connsiteX263" fmla="*/ 1817427 w 3226038"/>
                <a:gd name="connsiteY263" fmla="*/ 1628566 h 3027035"/>
                <a:gd name="connsiteX264" fmla="*/ 1795832 w 3226038"/>
                <a:gd name="connsiteY264" fmla="*/ 1673156 h 3027035"/>
                <a:gd name="connsiteX265" fmla="*/ 1557706 w 3226038"/>
                <a:gd name="connsiteY265" fmla="*/ 1787085 h 3027035"/>
                <a:gd name="connsiteX266" fmla="*/ 1509266 w 3226038"/>
                <a:gd name="connsiteY266" fmla="*/ 1700819 h 3027035"/>
                <a:gd name="connsiteX267" fmla="*/ 1800941 w 3226038"/>
                <a:gd name="connsiteY267" fmla="*/ 1621248 h 3027035"/>
                <a:gd name="connsiteX268" fmla="*/ 1813578 w 3226038"/>
                <a:gd name="connsiteY268" fmla="*/ 1599019 h 3027035"/>
                <a:gd name="connsiteX269" fmla="*/ 1819910 w 3226038"/>
                <a:gd name="connsiteY269" fmla="*/ 1600565 h 3027035"/>
                <a:gd name="connsiteX270" fmla="*/ 1821608 w 3226038"/>
                <a:gd name="connsiteY270" fmla="*/ 1585161 h 3027035"/>
                <a:gd name="connsiteX271" fmla="*/ 1823154 w 3226038"/>
                <a:gd name="connsiteY271" fmla="*/ 1580831 h 3027035"/>
                <a:gd name="connsiteX272" fmla="*/ 1792216 w 3226038"/>
                <a:gd name="connsiteY272" fmla="*/ 1559883 h 3027035"/>
                <a:gd name="connsiteX273" fmla="*/ 1717932 w 3226038"/>
                <a:gd name="connsiteY273" fmla="*/ 1500968 h 3027035"/>
                <a:gd name="connsiteX274" fmla="*/ 1748406 w 3226038"/>
                <a:gd name="connsiteY274" fmla="*/ 1490472 h 3027035"/>
                <a:gd name="connsiteX275" fmla="*/ 1926827 w 3226038"/>
                <a:gd name="connsiteY275" fmla="*/ 1363489 h 3027035"/>
                <a:gd name="connsiteX276" fmla="*/ 1948708 w 3226038"/>
                <a:gd name="connsiteY276" fmla="*/ 1321566 h 3027035"/>
                <a:gd name="connsiteX277" fmla="*/ 868204 w 3226038"/>
                <a:gd name="connsiteY277" fmla="*/ 327279 h 3027035"/>
                <a:gd name="connsiteX278" fmla="*/ 839290 w 3226038"/>
                <a:gd name="connsiteY278" fmla="*/ 396067 h 3027035"/>
                <a:gd name="connsiteX279" fmla="*/ 968231 w 3226038"/>
                <a:gd name="connsiteY279" fmla="*/ 659259 h 3027035"/>
                <a:gd name="connsiteX280" fmla="*/ 1200860 w 3226038"/>
                <a:gd name="connsiteY280" fmla="*/ 706168 h 3027035"/>
                <a:gd name="connsiteX281" fmla="*/ 1143757 w 3226038"/>
                <a:gd name="connsiteY281" fmla="*/ 782404 h 3027035"/>
                <a:gd name="connsiteX282" fmla="*/ 858125 w 3226038"/>
                <a:gd name="connsiteY282" fmla="*/ 664851 h 3027035"/>
                <a:gd name="connsiteX283" fmla="*/ 828202 w 3226038"/>
                <a:gd name="connsiteY283" fmla="*/ 641247 h 3027035"/>
                <a:gd name="connsiteX284" fmla="*/ 868204 w 3226038"/>
                <a:gd name="connsiteY284" fmla="*/ 327279 h 3027035"/>
                <a:gd name="connsiteX285" fmla="*/ 2657066 w 3226038"/>
                <a:gd name="connsiteY285" fmla="*/ 1197247 h 3027035"/>
                <a:gd name="connsiteX286" fmla="*/ 2663296 w 3226038"/>
                <a:gd name="connsiteY286" fmla="*/ 1206222 h 3027035"/>
                <a:gd name="connsiteX287" fmla="*/ 2650270 w 3226038"/>
                <a:gd name="connsiteY287" fmla="*/ 1206320 h 3027035"/>
                <a:gd name="connsiteX288" fmla="*/ 2657066 w 3226038"/>
                <a:gd name="connsiteY288" fmla="*/ 1197247 h 3027035"/>
                <a:gd name="connsiteX289" fmla="*/ 3030338 w 3226038"/>
                <a:gd name="connsiteY289" fmla="*/ 1431166 h 3027035"/>
                <a:gd name="connsiteX290" fmla="*/ 2903938 w 3226038"/>
                <a:gd name="connsiteY290" fmla="*/ 1579263 h 3027035"/>
                <a:gd name="connsiteX291" fmla="*/ 2811168 w 3226038"/>
                <a:gd name="connsiteY291" fmla="*/ 1587131 h 3027035"/>
                <a:gd name="connsiteX292" fmla="*/ 2775539 w 3226038"/>
                <a:gd name="connsiteY292" fmla="*/ 1575913 h 3027035"/>
                <a:gd name="connsiteX293" fmla="*/ 2614417 w 3226038"/>
                <a:gd name="connsiteY293" fmla="*/ 1527673 h 3027035"/>
                <a:gd name="connsiteX294" fmla="*/ 2474755 w 3226038"/>
                <a:gd name="connsiteY294" fmla="*/ 1440641 h 3027035"/>
                <a:gd name="connsiteX295" fmla="*/ 2543000 w 3226038"/>
                <a:gd name="connsiteY295" fmla="*/ 1349530 h 3027035"/>
                <a:gd name="connsiteX296" fmla="*/ 2704508 w 3226038"/>
                <a:gd name="connsiteY296" fmla="*/ 1424676 h 3027035"/>
                <a:gd name="connsiteX297" fmla="*/ 2882339 w 3226038"/>
                <a:gd name="connsiteY297" fmla="*/ 1461929 h 3027035"/>
                <a:gd name="connsiteX298" fmla="*/ 3030338 w 3226038"/>
                <a:gd name="connsiteY298" fmla="*/ 1431166 h 3027035"/>
                <a:gd name="connsiteX299" fmla="*/ 1176421 w 3226038"/>
                <a:gd name="connsiteY299" fmla="*/ 0 h 3027035"/>
                <a:gd name="connsiteX300" fmla="*/ 1188515 w 3226038"/>
                <a:gd name="connsiteY300" fmla="*/ 150678 h 3027035"/>
                <a:gd name="connsiteX301" fmla="*/ 1394438 w 3226038"/>
                <a:gd name="connsiteY301" fmla="*/ 447731 h 3027035"/>
                <a:gd name="connsiteX302" fmla="*/ 1326486 w 3226038"/>
                <a:gd name="connsiteY302" fmla="*/ 538450 h 3027035"/>
                <a:gd name="connsiteX303" fmla="*/ 1109160 w 3226038"/>
                <a:gd name="connsiteY303" fmla="*/ 285219 h 3027035"/>
                <a:gd name="connsiteX304" fmla="*/ 1088376 w 3226038"/>
                <a:gd name="connsiteY304" fmla="*/ 254181 h 3027035"/>
                <a:gd name="connsiteX305" fmla="*/ 1069841 w 3226038"/>
                <a:gd name="connsiteY305" fmla="*/ 162942 h 3027035"/>
                <a:gd name="connsiteX306" fmla="*/ 1176421 w 3226038"/>
                <a:gd name="connsiteY306" fmla="*/ 0 h 3027035"/>
                <a:gd name="connsiteX307" fmla="*/ 2074059 w 3226038"/>
                <a:gd name="connsiteY307" fmla="*/ 622382 h 3027035"/>
                <a:gd name="connsiteX308" fmla="*/ 2039980 w 3226038"/>
                <a:gd name="connsiteY308" fmla="*/ 655169 h 3027035"/>
                <a:gd name="connsiteX309" fmla="*/ 1968289 w 3226038"/>
                <a:gd name="connsiteY309" fmla="*/ 862097 h 3027035"/>
                <a:gd name="connsiteX310" fmla="*/ 1966785 w 3226038"/>
                <a:gd name="connsiteY310" fmla="*/ 894292 h 3027035"/>
                <a:gd name="connsiteX311" fmla="*/ 1889360 w 3226038"/>
                <a:gd name="connsiteY311" fmla="*/ 839571 h 3027035"/>
                <a:gd name="connsiteX312" fmla="*/ 1874609 w 3226038"/>
                <a:gd name="connsiteY312" fmla="*/ 827382 h 3027035"/>
                <a:gd name="connsiteX313" fmla="*/ 1876383 w 3226038"/>
                <a:gd name="connsiteY313" fmla="*/ 836472 h 3027035"/>
                <a:gd name="connsiteX314" fmla="*/ 1856444 w 3226038"/>
                <a:gd name="connsiteY314" fmla="*/ 910904 h 3027035"/>
                <a:gd name="connsiteX315" fmla="*/ 1857429 w 3226038"/>
                <a:gd name="connsiteY315" fmla="*/ 965196 h 3027035"/>
                <a:gd name="connsiteX316" fmla="*/ 2016558 w 3226038"/>
                <a:gd name="connsiteY316" fmla="*/ 1064158 h 3027035"/>
                <a:gd name="connsiteX317" fmla="*/ 2112556 w 3226038"/>
                <a:gd name="connsiteY317" fmla="*/ 1040858 h 3027035"/>
                <a:gd name="connsiteX318" fmla="*/ 2148781 w 3226038"/>
                <a:gd name="connsiteY318" fmla="*/ 1089413 h 3027035"/>
                <a:gd name="connsiteX319" fmla="*/ 2161420 w 3226038"/>
                <a:gd name="connsiteY319" fmla="*/ 1196466 h 3027035"/>
                <a:gd name="connsiteX320" fmla="*/ 2445423 w 3226038"/>
                <a:gd name="connsiteY320" fmla="*/ 1454419 h 3027035"/>
                <a:gd name="connsiteX321" fmla="*/ 2469057 w 3226038"/>
                <a:gd name="connsiteY321" fmla="*/ 1472121 h 3027035"/>
                <a:gd name="connsiteX322" fmla="*/ 2410394 w 3226038"/>
                <a:gd name="connsiteY322" fmla="*/ 1490064 h 3027035"/>
                <a:gd name="connsiteX323" fmla="*/ 2337107 w 3226038"/>
                <a:gd name="connsiteY323" fmla="*/ 1581550 h 3027035"/>
                <a:gd name="connsiteX324" fmla="*/ 2342804 w 3226038"/>
                <a:gd name="connsiteY324" fmla="*/ 1616802 h 3027035"/>
                <a:gd name="connsiteX325" fmla="*/ 2347317 w 3226038"/>
                <a:gd name="connsiteY325" fmla="*/ 1610776 h 3027035"/>
                <a:gd name="connsiteX326" fmla="*/ 2381405 w 3226038"/>
                <a:gd name="connsiteY326" fmla="*/ 1711111 h 3027035"/>
                <a:gd name="connsiteX327" fmla="*/ 2430032 w 3226038"/>
                <a:gd name="connsiteY327" fmla="*/ 1781159 h 3027035"/>
                <a:gd name="connsiteX328" fmla="*/ 2456217 w 3226038"/>
                <a:gd name="connsiteY328" fmla="*/ 1816330 h 3027035"/>
                <a:gd name="connsiteX329" fmla="*/ 2745046 w 3226038"/>
                <a:gd name="connsiteY329" fmla="*/ 1866063 h 3027035"/>
                <a:gd name="connsiteX330" fmla="*/ 2802929 w 3226038"/>
                <a:gd name="connsiteY330" fmla="*/ 1818974 h 3027035"/>
                <a:gd name="connsiteX331" fmla="*/ 2512876 w 3226038"/>
                <a:gd name="connsiteY331" fmla="*/ 1945644 h 3027035"/>
                <a:gd name="connsiteX332" fmla="*/ 2481810 w 3226038"/>
                <a:gd name="connsiteY332" fmla="*/ 1923566 h 3027035"/>
                <a:gd name="connsiteX333" fmla="*/ 2315751 w 3226038"/>
                <a:gd name="connsiteY333" fmla="*/ 1759853 h 3027035"/>
                <a:gd name="connsiteX334" fmla="*/ 2311255 w 3226038"/>
                <a:gd name="connsiteY334" fmla="*/ 1747006 h 3027035"/>
                <a:gd name="connsiteX335" fmla="*/ 2286633 w 3226038"/>
                <a:gd name="connsiteY335" fmla="*/ 1691311 h 3027035"/>
                <a:gd name="connsiteX336" fmla="*/ 2299909 w 3226038"/>
                <a:gd name="connsiteY336" fmla="*/ 1497752 h 3027035"/>
                <a:gd name="connsiteX337" fmla="*/ 2206345 w 3226038"/>
                <a:gd name="connsiteY337" fmla="*/ 1452662 h 3027035"/>
                <a:gd name="connsiteX338" fmla="*/ 2072269 w 3226038"/>
                <a:gd name="connsiteY338" fmla="*/ 1201093 h 3027035"/>
                <a:gd name="connsiteX339" fmla="*/ 2023472 w 3226038"/>
                <a:gd name="connsiteY339" fmla="*/ 1155022 h 3027035"/>
                <a:gd name="connsiteX340" fmla="*/ 1812353 w 3226038"/>
                <a:gd name="connsiteY340" fmla="*/ 1082572 h 3027035"/>
                <a:gd name="connsiteX341" fmla="*/ 1471695 w 3226038"/>
                <a:gd name="connsiteY341" fmla="*/ 1113080 h 3027035"/>
                <a:gd name="connsiteX342" fmla="*/ 1442475 w 3226038"/>
                <a:gd name="connsiteY342" fmla="*/ 1155537 h 3027035"/>
                <a:gd name="connsiteX343" fmla="*/ 1417413 w 3226038"/>
                <a:gd name="connsiteY343" fmla="*/ 1241357 h 3027035"/>
                <a:gd name="connsiteX344" fmla="*/ 1423265 w 3226038"/>
                <a:gd name="connsiteY344" fmla="*/ 1362666 h 3027035"/>
                <a:gd name="connsiteX345" fmla="*/ 1654912 w 3226038"/>
                <a:gd name="connsiteY345" fmla="*/ 1553391 h 3027035"/>
                <a:gd name="connsiteX346" fmla="*/ 1736445 w 3226038"/>
                <a:gd name="connsiteY346" fmla="*/ 1541531 h 3027035"/>
                <a:gd name="connsiteX347" fmla="*/ 1467866 w 3226038"/>
                <a:gd name="connsiteY347" fmla="*/ 1564711 h 3027035"/>
                <a:gd name="connsiteX348" fmla="*/ 1462696 w 3226038"/>
                <a:gd name="connsiteY348" fmla="*/ 1561492 h 3027035"/>
                <a:gd name="connsiteX349" fmla="*/ 1457674 w 3226038"/>
                <a:gd name="connsiteY349" fmla="*/ 1588601 h 3027035"/>
                <a:gd name="connsiteX350" fmla="*/ 1199754 w 3226038"/>
                <a:gd name="connsiteY350" fmla="*/ 1781972 h 3027035"/>
                <a:gd name="connsiteX351" fmla="*/ 1157080 w 3226038"/>
                <a:gd name="connsiteY351" fmla="*/ 1778569 h 3027035"/>
                <a:gd name="connsiteX352" fmla="*/ 1131165 w 3226038"/>
                <a:gd name="connsiteY352" fmla="*/ 1778397 h 3027035"/>
                <a:gd name="connsiteX353" fmla="*/ 1188760 w 3226038"/>
                <a:gd name="connsiteY353" fmla="*/ 1701505 h 3027035"/>
                <a:gd name="connsiteX354" fmla="*/ 1273118 w 3226038"/>
                <a:gd name="connsiteY354" fmla="*/ 1702298 h 3027035"/>
                <a:gd name="connsiteX355" fmla="*/ 1364088 w 3226038"/>
                <a:gd name="connsiteY355" fmla="*/ 1670618 h 3027035"/>
                <a:gd name="connsiteX356" fmla="*/ 1443789 w 3226038"/>
                <a:gd name="connsiteY356" fmla="*/ 1581441 h 3027035"/>
                <a:gd name="connsiteX357" fmla="*/ 1452947 w 3226038"/>
                <a:gd name="connsiteY357" fmla="*/ 1555423 h 3027035"/>
                <a:gd name="connsiteX358" fmla="*/ 1434181 w 3226038"/>
                <a:gd name="connsiteY358" fmla="*/ 1543741 h 3027035"/>
                <a:gd name="connsiteX359" fmla="*/ 1395137 w 3226038"/>
                <a:gd name="connsiteY359" fmla="*/ 1505029 h 3027035"/>
                <a:gd name="connsiteX360" fmla="*/ 1380516 w 3226038"/>
                <a:gd name="connsiteY360" fmla="*/ 1469830 h 3027035"/>
                <a:gd name="connsiteX361" fmla="*/ 1332937 w 3226038"/>
                <a:gd name="connsiteY361" fmla="*/ 1359016 h 3027035"/>
                <a:gd name="connsiteX362" fmla="*/ 1331626 w 3226038"/>
                <a:gd name="connsiteY362" fmla="*/ 1347874 h 3027035"/>
                <a:gd name="connsiteX363" fmla="*/ 1272780 w 3226038"/>
                <a:gd name="connsiteY363" fmla="*/ 1404764 h 3027035"/>
                <a:gd name="connsiteX364" fmla="*/ 1193860 w 3226038"/>
                <a:gd name="connsiteY364" fmla="*/ 1391893 h 3027035"/>
                <a:gd name="connsiteX365" fmla="*/ 1008134 w 3226038"/>
                <a:gd name="connsiteY365" fmla="*/ 1250070 h 3027035"/>
                <a:gd name="connsiteX366" fmla="*/ 982412 w 3226038"/>
                <a:gd name="connsiteY366" fmla="*/ 1221942 h 3027035"/>
                <a:gd name="connsiteX367" fmla="*/ 1093583 w 3226038"/>
                <a:gd name="connsiteY367" fmla="*/ 897188 h 3027035"/>
                <a:gd name="connsiteX368" fmla="*/ 1048374 w 3226038"/>
                <a:gd name="connsiteY368" fmla="*/ 966069 h 3027035"/>
                <a:gd name="connsiteX369" fmla="*/ 1123324 w 3226038"/>
                <a:gd name="connsiteY369" fmla="*/ 1256619 h 3027035"/>
                <a:gd name="connsiteX370" fmla="*/ 1230792 w 3226038"/>
                <a:gd name="connsiteY370" fmla="*/ 1313193 h 3027035"/>
                <a:gd name="connsiteX371" fmla="*/ 1329324 w 3226038"/>
                <a:gd name="connsiteY371" fmla="*/ 1328309 h 3027035"/>
                <a:gd name="connsiteX372" fmla="*/ 1326119 w 3226038"/>
                <a:gd name="connsiteY372" fmla="*/ 1301081 h 3027035"/>
                <a:gd name="connsiteX373" fmla="*/ 1330478 w 3226038"/>
                <a:gd name="connsiteY373" fmla="*/ 1241565 h 3027035"/>
                <a:gd name="connsiteX374" fmla="*/ 1347395 w 3226038"/>
                <a:gd name="connsiteY374" fmla="*/ 1181539 h 3027035"/>
                <a:gd name="connsiteX375" fmla="*/ 1289273 w 3226038"/>
                <a:gd name="connsiteY375" fmla="*/ 1135853 h 3027035"/>
                <a:gd name="connsiteX376" fmla="*/ 1231511 w 3226038"/>
                <a:gd name="connsiteY376" fmla="*/ 1069976 h 3027035"/>
                <a:gd name="connsiteX377" fmla="*/ 1254367 w 3226038"/>
                <a:gd name="connsiteY377" fmla="*/ 1063295 h 3027035"/>
                <a:gd name="connsiteX378" fmla="*/ 1356051 w 3226038"/>
                <a:gd name="connsiteY378" fmla="*/ 994271 h 3027035"/>
                <a:gd name="connsiteX379" fmla="*/ 1316957 w 3226038"/>
                <a:gd name="connsiteY379" fmla="*/ 925715 h 3027035"/>
                <a:gd name="connsiteX380" fmla="*/ 1297765 w 3226038"/>
                <a:gd name="connsiteY380" fmla="*/ 883688 h 3027035"/>
                <a:gd name="connsiteX381" fmla="*/ 1289903 w 3226038"/>
                <a:gd name="connsiteY381" fmla="*/ 841227 h 3027035"/>
                <a:gd name="connsiteX382" fmla="*/ 1324580 w 3226038"/>
                <a:gd name="connsiteY382" fmla="*/ 794932 h 3027035"/>
                <a:gd name="connsiteX383" fmla="*/ 1324878 w 3226038"/>
                <a:gd name="connsiteY383" fmla="*/ 795979 h 3027035"/>
                <a:gd name="connsiteX384" fmla="*/ 1400007 w 3226038"/>
                <a:gd name="connsiteY384" fmla="*/ 911757 h 3027035"/>
                <a:gd name="connsiteX385" fmla="*/ 1615887 w 3226038"/>
                <a:gd name="connsiteY385" fmla="*/ 984205 h 3027035"/>
                <a:gd name="connsiteX386" fmla="*/ 1841277 w 3226038"/>
                <a:gd name="connsiteY386" fmla="*/ 840131 h 3027035"/>
                <a:gd name="connsiteX387" fmla="*/ 1849521 w 3226038"/>
                <a:gd name="connsiteY387" fmla="*/ 806651 h 3027035"/>
                <a:gd name="connsiteX388" fmla="*/ 1816219 w 3226038"/>
                <a:gd name="connsiteY388" fmla="*/ 779132 h 3027035"/>
                <a:gd name="connsiteX389" fmla="*/ 1946679 w 3226038"/>
                <a:gd name="connsiteY389" fmla="*/ 725712 h 3027035"/>
                <a:gd name="connsiteX390" fmla="*/ 1943038 w 3226038"/>
                <a:gd name="connsiteY390" fmla="*/ 690853 h 3027035"/>
                <a:gd name="connsiteX391" fmla="*/ 1907308 w 3226038"/>
                <a:gd name="connsiteY391" fmla="*/ 517710 h 3027035"/>
                <a:gd name="connsiteX392" fmla="*/ 2074059 w 3226038"/>
                <a:gd name="connsiteY392" fmla="*/ 622382 h 3027035"/>
                <a:gd name="connsiteX393" fmla="*/ 3226038 w 3226038"/>
                <a:gd name="connsiteY393" fmla="*/ 1170010 h 3027035"/>
                <a:gd name="connsiteX394" fmla="*/ 3039800 w 3226038"/>
                <a:gd name="connsiteY394" fmla="*/ 1363835 h 3027035"/>
                <a:gd name="connsiteX395" fmla="*/ 2986179 w 3226038"/>
                <a:gd name="connsiteY395" fmla="*/ 1265779 h 3027035"/>
                <a:gd name="connsiteX396" fmla="*/ 3226038 w 3226038"/>
                <a:gd name="connsiteY396" fmla="*/ 1170010 h 3027035"/>
                <a:gd name="connsiteX397" fmla="*/ 2599109 w 3226038"/>
                <a:gd name="connsiteY397" fmla="*/ 557336 h 3027035"/>
                <a:gd name="connsiteX398" fmla="*/ 2605711 w 3226038"/>
                <a:gd name="connsiteY398" fmla="*/ 567191 h 3027035"/>
                <a:gd name="connsiteX399" fmla="*/ 2491393 w 3226038"/>
                <a:gd name="connsiteY399" fmla="*/ 846915 h 3027035"/>
                <a:gd name="connsiteX400" fmla="*/ 2621619 w 3226038"/>
                <a:gd name="connsiteY400" fmla="*/ 1033715 h 3027035"/>
                <a:gd name="connsiteX401" fmla="*/ 2753852 w 3226038"/>
                <a:gd name="connsiteY401" fmla="*/ 1073258 h 3027035"/>
                <a:gd name="connsiteX402" fmla="*/ 2785478 w 3226038"/>
                <a:gd name="connsiteY402" fmla="*/ 1080287 h 3027035"/>
                <a:gd name="connsiteX403" fmla="*/ 2631577 w 3226038"/>
                <a:gd name="connsiteY403" fmla="*/ 1117339 h 3027035"/>
                <a:gd name="connsiteX404" fmla="*/ 2554794 w 3226038"/>
                <a:gd name="connsiteY404" fmla="*/ 1099098 h 3027035"/>
                <a:gd name="connsiteX405" fmla="*/ 2517147 w 3226038"/>
                <a:gd name="connsiteY405" fmla="*/ 1216089 h 3027035"/>
                <a:gd name="connsiteX406" fmla="*/ 2517162 w 3226038"/>
                <a:gd name="connsiteY406" fmla="*/ 1239901 h 3027035"/>
                <a:gd name="connsiteX407" fmla="*/ 2437701 w 3226038"/>
                <a:gd name="connsiteY407" fmla="*/ 1202993 h 3027035"/>
                <a:gd name="connsiteX408" fmla="*/ 2308110 w 3226038"/>
                <a:gd name="connsiteY408" fmla="*/ 1120205 h 3027035"/>
                <a:gd name="connsiteX409" fmla="*/ 2309631 w 3226038"/>
                <a:gd name="connsiteY409" fmla="*/ 1116584 h 3027035"/>
                <a:gd name="connsiteX410" fmla="*/ 2313249 w 3226038"/>
                <a:gd name="connsiteY410" fmla="*/ 1113344 h 3027035"/>
                <a:gd name="connsiteX411" fmla="*/ 2341752 w 3226038"/>
                <a:gd name="connsiteY411" fmla="*/ 686035 h 3027035"/>
                <a:gd name="connsiteX412" fmla="*/ 2212861 w 3226038"/>
                <a:gd name="connsiteY412" fmla="*/ 503806 h 3027035"/>
                <a:gd name="connsiteX413" fmla="*/ 2154928 w 3226038"/>
                <a:gd name="connsiteY413" fmla="*/ 469932 h 3027035"/>
                <a:gd name="connsiteX414" fmla="*/ 1875809 w 3226038"/>
                <a:gd name="connsiteY414" fmla="*/ 412002 h 3027035"/>
                <a:gd name="connsiteX415" fmla="*/ 1806230 w 3226038"/>
                <a:gd name="connsiteY415" fmla="*/ 334892 h 3027035"/>
                <a:gd name="connsiteX416" fmla="*/ 1556710 w 3226038"/>
                <a:gd name="connsiteY416" fmla="*/ 393148 h 3027035"/>
                <a:gd name="connsiteX417" fmla="*/ 1495496 w 3226038"/>
                <a:gd name="connsiteY417" fmla="*/ 288983 h 3027035"/>
                <a:gd name="connsiteX418" fmla="*/ 1715354 w 3226038"/>
                <a:gd name="connsiteY418" fmla="*/ 322756 h 3027035"/>
                <a:gd name="connsiteX419" fmla="*/ 1782541 w 3226038"/>
                <a:gd name="connsiteY419" fmla="*/ 226703 h 3027035"/>
                <a:gd name="connsiteX420" fmla="*/ 1783266 w 3226038"/>
                <a:gd name="connsiteY420" fmla="*/ 165361 h 3027035"/>
                <a:gd name="connsiteX421" fmla="*/ 1806899 w 3226038"/>
                <a:gd name="connsiteY421" fmla="*/ 183063 h 3027035"/>
                <a:gd name="connsiteX422" fmla="*/ 2134301 w 3226038"/>
                <a:gd name="connsiteY422" fmla="*/ 383077 h 3027035"/>
                <a:gd name="connsiteX423" fmla="*/ 2240589 w 3226038"/>
                <a:gd name="connsiteY423" fmla="*/ 365104 h 3027035"/>
                <a:gd name="connsiteX424" fmla="*/ 2297370 w 3226038"/>
                <a:gd name="connsiteY424" fmla="*/ 386215 h 3027035"/>
                <a:gd name="connsiteX425" fmla="*/ 2302004 w 3226038"/>
                <a:gd name="connsiteY425" fmla="*/ 484891 h 3027035"/>
                <a:gd name="connsiteX426" fmla="*/ 2441717 w 3226038"/>
                <a:gd name="connsiteY426" fmla="*/ 609774 h 3027035"/>
                <a:gd name="connsiteX427" fmla="*/ 2494096 w 3226038"/>
                <a:gd name="connsiteY427" fmla="*/ 595453 h 3027035"/>
                <a:gd name="connsiteX428" fmla="*/ 2586652 w 3226038"/>
                <a:gd name="connsiteY428" fmla="*/ 552914 h 3027035"/>
                <a:gd name="connsiteX429" fmla="*/ 2599109 w 3226038"/>
                <a:gd name="connsiteY429"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31694 w 3226038"/>
                <a:gd name="connsiteY149" fmla="*/ 2827369 h 3027035"/>
                <a:gd name="connsiteX150" fmla="*/ 1314357 w 3226038"/>
                <a:gd name="connsiteY150" fmla="*/ 2805982 h 3027035"/>
                <a:gd name="connsiteX151" fmla="*/ 1582565 w 3226038"/>
                <a:gd name="connsiteY151" fmla="*/ 2947668 h 3027035"/>
                <a:gd name="connsiteX152" fmla="*/ 1872394 w 3226038"/>
                <a:gd name="connsiteY152" fmla="*/ 2840437 h 3027035"/>
                <a:gd name="connsiteX153" fmla="*/ 1765658 w 3226038"/>
                <a:gd name="connsiteY153" fmla="*/ 2986896 h 3027035"/>
                <a:gd name="connsiteX154" fmla="*/ 1559806 w 3226038"/>
                <a:gd name="connsiteY154" fmla="*/ 3024598 h 3027035"/>
                <a:gd name="connsiteX155" fmla="*/ 1323343 w 3226038"/>
                <a:gd name="connsiteY155" fmla="*/ 2933795 h 3027035"/>
                <a:gd name="connsiteX156" fmla="*/ 1018886 w 3226038"/>
                <a:gd name="connsiteY156" fmla="*/ 2795305 h 3027035"/>
                <a:gd name="connsiteX157" fmla="*/ 970675 w 3226038"/>
                <a:gd name="connsiteY157" fmla="*/ 2772285 h 3027035"/>
                <a:gd name="connsiteX158" fmla="*/ 620567 w 3226038"/>
                <a:gd name="connsiteY158" fmla="*/ 2513611 h 3027035"/>
                <a:gd name="connsiteX159" fmla="*/ 512110 w 3226038"/>
                <a:gd name="connsiteY159" fmla="*/ 2412141 h 3027035"/>
                <a:gd name="connsiteX160" fmla="*/ 309550 w 3226038"/>
                <a:gd name="connsiteY160" fmla="*/ 2318730 h 3027035"/>
                <a:gd name="connsiteX161" fmla="*/ 271890 w 3226038"/>
                <a:gd name="connsiteY161" fmla="*/ 2103679 h 3027035"/>
                <a:gd name="connsiteX162" fmla="*/ 197030 w 3226038"/>
                <a:gd name="connsiteY162" fmla="*/ 2025682 h 3027035"/>
                <a:gd name="connsiteX163" fmla="*/ 42961 w 3226038"/>
                <a:gd name="connsiteY163" fmla="*/ 1878648 h 3027035"/>
                <a:gd name="connsiteX164" fmla="*/ 10241 w 3226038"/>
                <a:gd name="connsiteY164" fmla="*/ 1645877 h 3027035"/>
                <a:gd name="connsiteX165" fmla="*/ 149602 w 3226038"/>
                <a:gd name="connsiteY165" fmla="*/ 1507488 h 3027035"/>
                <a:gd name="connsiteX166" fmla="*/ 69504 w 3226038"/>
                <a:gd name="connsiteY166" fmla="*/ 1674797 h 3027035"/>
                <a:gd name="connsiteX167" fmla="*/ 279249 w 3226038"/>
                <a:gd name="connsiteY167" fmla="*/ 1988992 h 3027035"/>
                <a:gd name="connsiteX168" fmla="*/ 316193 w 3226038"/>
                <a:gd name="connsiteY168" fmla="*/ 1991729 h 3027035"/>
                <a:gd name="connsiteX169" fmla="*/ 319053 w 3226038"/>
                <a:gd name="connsiteY169" fmla="*/ 1985609 h 3027035"/>
                <a:gd name="connsiteX170" fmla="*/ 307569 w 3226038"/>
                <a:gd name="connsiteY170" fmla="*/ 1949900 h 3027035"/>
                <a:gd name="connsiteX171" fmla="*/ 306486 w 3226038"/>
                <a:gd name="connsiteY171" fmla="*/ 1940694 h 3027035"/>
                <a:gd name="connsiteX172" fmla="*/ 302243 w 3226038"/>
                <a:gd name="connsiteY172" fmla="*/ 1937639 h 3027035"/>
                <a:gd name="connsiteX173" fmla="*/ 294636 w 3226038"/>
                <a:gd name="connsiteY173" fmla="*/ 1920784 h 3027035"/>
                <a:gd name="connsiteX174" fmla="*/ 293312 w 3226038"/>
                <a:gd name="connsiteY174" fmla="*/ 1627034 h 3027035"/>
                <a:gd name="connsiteX175" fmla="*/ 380880 w 3226038"/>
                <a:gd name="connsiteY175" fmla="*/ 1526015 h 3027035"/>
                <a:gd name="connsiteX176" fmla="*/ 329214 w 3226038"/>
                <a:gd name="connsiteY176" fmla="*/ 1459943 h 3027035"/>
                <a:gd name="connsiteX177" fmla="*/ 321211 w 3226038"/>
                <a:gd name="connsiteY177" fmla="*/ 1456328 h 3027035"/>
                <a:gd name="connsiteX178" fmla="*/ 268085 w 3226038"/>
                <a:gd name="connsiteY178" fmla="*/ 1185660 h 3027035"/>
                <a:gd name="connsiteX179" fmla="*/ 281857 w 3226038"/>
                <a:gd name="connsiteY179" fmla="*/ 1276902 h 3027035"/>
                <a:gd name="connsiteX180" fmla="*/ 517812 w 3226038"/>
                <a:gd name="connsiteY180" fmla="*/ 1465542 h 3027035"/>
                <a:gd name="connsiteX181" fmla="*/ 611355 w 3226038"/>
                <a:gd name="connsiteY181" fmla="*/ 1477295 h 3027035"/>
                <a:gd name="connsiteX182" fmla="*/ 611703 w 3226038"/>
                <a:gd name="connsiteY182" fmla="*/ 1480155 h 3027035"/>
                <a:gd name="connsiteX183" fmla="*/ 612118 w 3226038"/>
                <a:gd name="connsiteY183" fmla="*/ 1477866 h 3027035"/>
                <a:gd name="connsiteX184" fmla="*/ 662263 w 3226038"/>
                <a:gd name="connsiteY184" fmla="*/ 1427900 h 3027035"/>
                <a:gd name="connsiteX185" fmla="*/ 662059 w 3226038"/>
                <a:gd name="connsiteY185" fmla="*/ 1427220 h 3027035"/>
                <a:gd name="connsiteX186" fmla="*/ 661901 w 3226038"/>
                <a:gd name="connsiteY186" fmla="*/ 1426988 h 3027035"/>
                <a:gd name="connsiteX187" fmla="*/ 661951 w 3226038"/>
                <a:gd name="connsiteY187" fmla="*/ 1426862 h 3027035"/>
                <a:gd name="connsiteX188" fmla="*/ 652834 w 3226038"/>
                <a:gd name="connsiteY188" fmla="*/ 1396497 h 3027035"/>
                <a:gd name="connsiteX189" fmla="*/ 637570 w 3226038"/>
                <a:gd name="connsiteY189" fmla="*/ 1356501 h 3027035"/>
                <a:gd name="connsiteX190" fmla="*/ 842912 w 3226038"/>
                <a:gd name="connsiteY190" fmla="*/ 1018808 h 3027035"/>
                <a:gd name="connsiteX191" fmla="*/ 2516775 w 3226038"/>
                <a:gd name="connsiteY191" fmla="*/ 2091376 h 3027035"/>
                <a:gd name="connsiteX192" fmla="*/ 2238033 w 3226038"/>
                <a:gd name="connsiteY192" fmla="*/ 2334816 h 3027035"/>
                <a:gd name="connsiteX193" fmla="*/ 2189593 w 3226038"/>
                <a:gd name="connsiteY193" fmla="*/ 2248549 h 3027035"/>
                <a:gd name="connsiteX194" fmla="*/ 2516775 w 3226038"/>
                <a:gd name="connsiteY194" fmla="*/ 2091376 h 3027035"/>
                <a:gd name="connsiteX195" fmla="*/ 687254 w 3226038"/>
                <a:gd name="connsiteY195" fmla="*/ 678482 h 3027035"/>
                <a:gd name="connsiteX196" fmla="*/ 628419 w 3226038"/>
                <a:gd name="connsiteY196" fmla="*/ 1036658 h 3027035"/>
                <a:gd name="connsiteX197" fmla="*/ 532013 w 3226038"/>
                <a:gd name="connsiteY197" fmla="*/ 1014429 h 3027035"/>
                <a:gd name="connsiteX198" fmla="*/ 687254 w 3226038"/>
                <a:gd name="connsiteY198" fmla="*/ 678482 h 3027035"/>
                <a:gd name="connsiteX199" fmla="*/ 2205214 w 3226038"/>
                <a:gd name="connsiteY199" fmla="*/ 1800491 h 3027035"/>
                <a:gd name="connsiteX200" fmla="*/ 2255363 w 3226038"/>
                <a:gd name="connsiteY200" fmla="*/ 1871953 h 3027035"/>
                <a:gd name="connsiteX201" fmla="*/ 2466834 w 3226038"/>
                <a:gd name="connsiteY201" fmla="*/ 2042067 h 3027035"/>
                <a:gd name="connsiteX202" fmla="*/ 2319038 w 3226038"/>
                <a:gd name="connsiteY202" fmla="*/ 2093212 h 3027035"/>
                <a:gd name="connsiteX203" fmla="*/ 2156726 w 3226038"/>
                <a:gd name="connsiteY203" fmla="*/ 1968287 h 3027035"/>
                <a:gd name="connsiteX204" fmla="*/ 2119546 w 3226038"/>
                <a:gd name="connsiteY204" fmla="*/ 1914861 h 3027035"/>
                <a:gd name="connsiteX205" fmla="*/ 2205214 w 3226038"/>
                <a:gd name="connsiteY205" fmla="*/ 1800491 h 3027035"/>
                <a:gd name="connsiteX206" fmla="*/ 1058864 w 3226038"/>
                <a:gd name="connsiteY206" fmla="*/ 897328 h 3027035"/>
                <a:gd name="connsiteX207" fmla="*/ 973209 w 3226038"/>
                <a:gd name="connsiteY207" fmla="*/ 1011681 h 3027035"/>
                <a:gd name="connsiteX208" fmla="*/ 741092 w 3226038"/>
                <a:gd name="connsiteY208" fmla="*/ 868758 h 3027035"/>
                <a:gd name="connsiteX209" fmla="*/ 748615 w 3226038"/>
                <a:gd name="connsiteY209" fmla="*/ 712543 h 3027035"/>
                <a:gd name="connsiteX210" fmla="*/ 1058864 w 3226038"/>
                <a:gd name="connsiteY210" fmla="*/ 897328 h 3027035"/>
                <a:gd name="connsiteX211" fmla="*/ 1948708 w 3226038"/>
                <a:gd name="connsiteY211" fmla="*/ 1321566 h 3027035"/>
                <a:gd name="connsiteX212" fmla="*/ 2096045 w 3226038"/>
                <a:gd name="connsiteY212" fmla="*/ 1452158 h 3027035"/>
                <a:gd name="connsiteX213" fmla="*/ 1919841 w 3226038"/>
                <a:gd name="connsiteY213" fmla="*/ 1466554 h 3027035"/>
                <a:gd name="connsiteX214" fmla="*/ 1885365 w 3226038"/>
                <a:gd name="connsiteY214" fmla="*/ 1472861 h 3027035"/>
                <a:gd name="connsiteX215" fmla="*/ 1879629 w 3226038"/>
                <a:gd name="connsiteY215" fmla="*/ 1489302 h 3027035"/>
                <a:gd name="connsiteX216" fmla="*/ 1908915 w 3226038"/>
                <a:gd name="connsiteY216" fmla="*/ 1464113 h 3027035"/>
                <a:gd name="connsiteX217" fmla="*/ 1878082 w 3226038"/>
                <a:gd name="connsiteY217" fmla="*/ 1523336 h 3027035"/>
                <a:gd name="connsiteX218" fmla="*/ 1882487 w 3226038"/>
                <a:gd name="connsiteY218" fmla="*/ 1659934 h 3027035"/>
                <a:gd name="connsiteX219" fmla="*/ 1908811 w 3226038"/>
                <a:gd name="connsiteY219" fmla="*/ 1703873 h 3027035"/>
                <a:gd name="connsiteX220" fmla="*/ 1939526 w 3226038"/>
                <a:gd name="connsiteY220" fmla="*/ 1677454 h 3027035"/>
                <a:gd name="connsiteX221" fmla="*/ 1922727 w 3226038"/>
                <a:gd name="connsiteY221" fmla="*/ 1706694 h 3027035"/>
                <a:gd name="connsiteX222" fmla="*/ 1917366 w 3226038"/>
                <a:gd name="connsiteY222" fmla="*/ 1718150 h 3027035"/>
                <a:gd name="connsiteX223" fmla="*/ 1918838 w 3226038"/>
                <a:gd name="connsiteY223" fmla="*/ 1720608 h 3027035"/>
                <a:gd name="connsiteX224" fmla="*/ 1973972 w 3226038"/>
                <a:gd name="connsiteY224" fmla="*/ 1767825 h 3027035"/>
                <a:gd name="connsiteX225" fmla="*/ 2071636 w 3226038"/>
                <a:gd name="connsiteY225" fmla="*/ 1813568 h 3027035"/>
                <a:gd name="connsiteX226" fmla="*/ 2173989 w 3226038"/>
                <a:gd name="connsiteY226" fmla="*/ 1826528 h 3027035"/>
                <a:gd name="connsiteX227" fmla="*/ 2117479 w 3226038"/>
                <a:gd name="connsiteY227" fmla="*/ 1890255 h 3027035"/>
                <a:gd name="connsiteX228" fmla="*/ 2048930 w 3226038"/>
                <a:gd name="connsiteY228" fmla="*/ 1880940 h 3027035"/>
                <a:gd name="connsiteX229" fmla="*/ 1912220 w 3226038"/>
                <a:gd name="connsiteY229" fmla="*/ 1805984 h 3027035"/>
                <a:gd name="connsiteX230" fmla="*/ 1900395 w 3226038"/>
                <a:gd name="connsiteY230" fmla="*/ 1792735 h 3027035"/>
                <a:gd name="connsiteX231" fmla="*/ 1898516 w 3226038"/>
                <a:gd name="connsiteY231" fmla="*/ 1805424 h 3027035"/>
                <a:gd name="connsiteX232" fmla="*/ 2004583 w 3226038"/>
                <a:gd name="connsiteY232" fmla="*/ 1981166 h 3027035"/>
                <a:gd name="connsiteX233" fmla="*/ 2102247 w 3226038"/>
                <a:gd name="connsiteY233" fmla="*/ 2026909 h 3027035"/>
                <a:gd name="connsiteX234" fmla="*/ 2204600 w 3226038"/>
                <a:gd name="connsiteY234" fmla="*/ 2039869 h 3027035"/>
                <a:gd name="connsiteX235" fmla="*/ 2148090 w 3226038"/>
                <a:gd name="connsiteY235" fmla="*/ 2103596 h 3027035"/>
                <a:gd name="connsiteX236" fmla="*/ 2144005 w 3226038"/>
                <a:gd name="connsiteY236" fmla="*/ 2103041 h 3027035"/>
                <a:gd name="connsiteX237" fmla="*/ 2136123 w 3226038"/>
                <a:gd name="connsiteY237" fmla="*/ 2142932 h 3027035"/>
                <a:gd name="connsiteX238" fmla="*/ 1880081 w 3226038"/>
                <a:gd name="connsiteY238" fmla="*/ 2329702 h 3027035"/>
                <a:gd name="connsiteX239" fmla="*/ 1837407 w 3226038"/>
                <a:gd name="connsiteY239" fmla="*/ 2326300 h 3027035"/>
                <a:gd name="connsiteX240" fmla="*/ 1811492 w 3226038"/>
                <a:gd name="connsiteY240" fmla="*/ 2326128 h 3027035"/>
                <a:gd name="connsiteX241" fmla="*/ 1813930 w 3226038"/>
                <a:gd name="connsiteY241" fmla="*/ 2322872 h 3027035"/>
                <a:gd name="connsiteX242" fmla="*/ 1765779 w 3226038"/>
                <a:gd name="connsiteY242" fmla="*/ 2311874 h 3027035"/>
                <a:gd name="connsiteX243" fmla="*/ 1660705 w 3226038"/>
                <a:gd name="connsiteY243" fmla="*/ 2252690 h 3027035"/>
                <a:gd name="connsiteX244" fmla="*/ 1627276 w 3226038"/>
                <a:gd name="connsiteY244" fmla="*/ 2234380 h 3027035"/>
                <a:gd name="connsiteX245" fmla="*/ 1627573 w 3226038"/>
                <a:gd name="connsiteY245" fmla="*/ 1891126 h 3027035"/>
                <a:gd name="connsiteX246" fmla="*/ 1607040 w 3226038"/>
                <a:gd name="connsiteY246" fmla="*/ 1970917 h 3027035"/>
                <a:gd name="connsiteX247" fmla="*/ 1771834 w 3226038"/>
                <a:gd name="connsiteY247" fmla="*/ 2221675 h 3027035"/>
                <a:gd name="connsiteX248" fmla="*/ 1891816 w 3226038"/>
                <a:gd name="connsiteY248" fmla="*/ 2240499 h 3027035"/>
                <a:gd name="connsiteX249" fmla="*/ 2009321 w 3226038"/>
                <a:gd name="connsiteY249" fmla="*/ 2219514 h 3027035"/>
                <a:gd name="connsiteX250" fmla="*/ 1999139 w 3226038"/>
                <a:gd name="connsiteY250" fmla="*/ 2239396 h 3027035"/>
                <a:gd name="connsiteX251" fmla="*/ 1999567 w 3226038"/>
                <a:gd name="connsiteY251" fmla="*/ 2239296 h 3027035"/>
                <a:gd name="connsiteX252" fmla="*/ 2044414 w 3226038"/>
                <a:gd name="connsiteY252" fmla="*/ 2218349 h 3027035"/>
                <a:gd name="connsiteX253" fmla="*/ 2118423 w 3226038"/>
                <a:gd name="connsiteY253" fmla="*/ 2140793 h 3027035"/>
                <a:gd name="connsiteX254" fmla="*/ 2133501 w 3226038"/>
                <a:gd name="connsiteY254" fmla="*/ 2101613 h 3027035"/>
                <a:gd name="connsiteX255" fmla="*/ 2079542 w 3226038"/>
                <a:gd name="connsiteY255" fmla="*/ 2094281 h 3027035"/>
                <a:gd name="connsiteX256" fmla="*/ 1905884 w 3226038"/>
                <a:gd name="connsiteY256" fmla="*/ 1977931 h 3027035"/>
                <a:gd name="connsiteX257" fmla="*/ 1880896 w 3226038"/>
                <a:gd name="connsiteY257" fmla="*/ 1954633 h 3027035"/>
                <a:gd name="connsiteX258" fmla="*/ 1852220 w 3226038"/>
                <a:gd name="connsiteY258" fmla="*/ 1798502 h 3027035"/>
                <a:gd name="connsiteX259" fmla="*/ 1867058 w 3226038"/>
                <a:gd name="connsiteY259" fmla="*/ 1756931 h 3027035"/>
                <a:gd name="connsiteX260" fmla="*/ 1850284 w 3226038"/>
                <a:gd name="connsiteY260" fmla="*/ 1741292 h 3027035"/>
                <a:gd name="connsiteX261" fmla="*/ 1828755 w 3226038"/>
                <a:gd name="connsiteY261" fmla="*/ 1697853 h 3027035"/>
                <a:gd name="connsiteX262" fmla="*/ 1817427 w 3226038"/>
                <a:gd name="connsiteY262" fmla="*/ 1628566 h 3027035"/>
                <a:gd name="connsiteX263" fmla="*/ 1795832 w 3226038"/>
                <a:gd name="connsiteY263" fmla="*/ 1673156 h 3027035"/>
                <a:gd name="connsiteX264" fmla="*/ 1557706 w 3226038"/>
                <a:gd name="connsiteY264" fmla="*/ 1787085 h 3027035"/>
                <a:gd name="connsiteX265" fmla="*/ 1509266 w 3226038"/>
                <a:gd name="connsiteY265" fmla="*/ 1700819 h 3027035"/>
                <a:gd name="connsiteX266" fmla="*/ 1800941 w 3226038"/>
                <a:gd name="connsiteY266" fmla="*/ 1621248 h 3027035"/>
                <a:gd name="connsiteX267" fmla="*/ 1813578 w 3226038"/>
                <a:gd name="connsiteY267" fmla="*/ 1599019 h 3027035"/>
                <a:gd name="connsiteX268" fmla="*/ 1819910 w 3226038"/>
                <a:gd name="connsiteY268" fmla="*/ 1600565 h 3027035"/>
                <a:gd name="connsiteX269" fmla="*/ 1821608 w 3226038"/>
                <a:gd name="connsiteY269" fmla="*/ 1585161 h 3027035"/>
                <a:gd name="connsiteX270" fmla="*/ 1823154 w 3226038"/>
                <a:gd name="connsiteY270" fmla="*/ 1580831 h 3027035"/>
                <a:gd name="connsiteX271" fmla="*/ 1792216 w 3226038"/>
                <a:gd name="connsiteY271" fmla="*/ 1559883 h 3027035"/>
                <a:gd name="connsiteX272" fmla="*/ 1717932 w 3226038"/>
                <a:gd name="connsiteY272" fmla="*/ 1500968 h 3027035"/>
                <a:gd name="connsiteX273" fmla="*/ 1748406 w 3226038"/>
                <a:gd name="connsiteY273" fmla="*/ 1490472 h 3027035"/>
                <a:gd name="connsiteX274" fmla="*/ 1926827 w 3226038"/>
                <a:gd name="connsiteY274" fmla="*/ 1363489 h 3027035"/>
                <a:gd name="connsiteX275" fmla="*/ 1948708 w 3226038"/>
                <a:gd name="connsiteY275" fmla="*/ 1321566 h 3027035"/>
                <a:gd name="connsiteX276" fmla="*/ 868204 w 3226038"/>
                <a:gd name="connsiteY276" fmla="*/ 327279 h 3027035"/>
                <a:gd name="connsiteX277" fmla="*/ 839290 w 3226038"/>
                <a:gd name="connsiteY277" fmla="*/ 396067 h 3027035"/>
                <a:gd name="connsiteX278" fmla="*/ 968231 w 3226038"/>
                <a:gd name="connsiteY278" fmla="*/ 659259 h 3027035"/>
                <a:gd name="connsiteX279" fmla="*/ 1200860 w 3226038"/>
                <a:gd name="connsiteY279" fmla="*/ 706168 h 3027035"/>
                <a:gd name="connsiteX280" fmla="*/ 1143757 w 3226038"/>
                <a:gd name="connsiteY280" fmla="*/ 782404 h 3027035"/>
                <a:gd name="connsiteX281" fmla="*/ 858125 w 3226038"/>
                <a:gd name="connsiteY281" fmla="*/ 664851 h 3027035"/>
                <a:gd name="connsiteX282" fmla="*/ 828202 w 3226038"/>
                <a:gd name="connsiteY282" fmla="*/ 641247 h 3027035"/>
                <a:gd name="connsiteX283" fmla="*/ 868204 w 3226038"/>
                <a:gd name="connsiteY283" fmla="*/ 327279 h 3027035"/>
                <a:gd name="connsiteX284" fmla="*/ 2657066 w 3226038"/>
                <a:gd name="connsiteY284" fmla="*/ 1197247 h 3027035"/>
                <a:gd name="connsiteX285" fmla="*/ 2663296 w 3226038"/>
                <a:gd name="connsiteY285" fmla="*/ 1206222 h 3027035"/>
                <a:gd name="connsiteX286" fmla="*/ 2650270 w 3226038"/>
                <a:gd name="connsiteY286" fmla="*/ 1206320 h 3027035"/>
                <a:gd name="connsiteX287" fmla="*/ 2657066 w 3226038"/>
                <a:gd name="connsiteY287" fmla="*/ 1197247 h 3027035"/>
                <a:gd name="connsiteX288" fmla="*/ 3030338 w 3226038"/>
                <a:gd name="connsiteY288" fmla="*/ 1431166 h 3027035"/>
                <a:gd name="connsiteX289" fmla="*/ 2903938 w 3226038"/>
                <a:gd name="connsiteY289" fmla="*/ 1579263 h 3027035"/>
                <a:gd name="connsiteX290" fmla="*/ 2811168 w 3226038"/>
                <a:gd name="connsiteY290" fmla="*/ 1587131 h 3027035"/>
                <a:gd name="connsiteX291" fmla="*/ 2775539 w 3226038"/>
                <a:gd name="connsiteY291" fmla="*/ 1575913 h 3027035"/>
                <a:gd name="connsiteX292" fmla="*/ 2614417 w 3226038"/>
                <a:gd name="connsiteY292" fmla="*/ 1527673 h 3027035"/>
                <a:gd name="connsiteX293" fmla="*/ 2474755 w 3226038"/>
                <a:gd name="connsiteY293" fmla="*/ 1440641 h 3027035"/>
                <a:gd name="connsiteX294" fmla="*/ 2543000 w 3226038"/>
                <a:gd name="connsiteY294" fmla="*/ 1349530 h 3027035"/>
                <a:gd name="connsiteX295" fmla="*/ 2704508 w 3226038"/>
                <a:gd name="connsiteY295" fmla="*/ 1424676 h 3027035"/>
                <a:gd name="connsiteX296" fmla="*/ 2882339 w 3226038"/>
                <a:gd name="connsiteY296" fmla="*/ 1461929 h 3027035"/>
                <a:gd name="connsiteX297" fmla="*/ 3030338 w 3226038"/>
                <a:gd name="connsiteY297" fmla="*/ 1431166 h 3027035"/>
                <a:gd name="connsiteX298" fmla="*/ 1176421 w 3226038"/>
                <a:gd name="connsiteY298" fmla="*/ 0 h 3027035"/>
                <a:gd name="connsiteX299" fmla="*/ 1188515 w 3226038"/>
                <a:gd name="connsiteY299" fmla="*/ 150678 h 3027035"/>
                <a:gd name="connsiteX300" fmla="*/ 1394438 w 3226038"/>
                <a:gd name="connsiteY300" fmla="*/ 447731 h 3027035"/>
                <a:gd name="connsiteX301" fmla="*/ 1326486 w 3226038"/>
                <a:gd name="connsiteY301" fmla="*/ 538450 h 3027035"/>
                <a:gd name="connsiteX302" fmla="*/ 1109160 w 3226038"/>
                <a:gd name="connsiteY302" fmla="*/ 285219 h 3027035"/>
                <a:gd name="connsiteX303" fmla="*/ 1088376 w 3226038"/>
                <a:gd name="connsiteY303" fmla="*/ 254181 h 3027035"/>
                <a:gd name="connsiteX304" fmla="*/ 1069841 w 3226038"/>
                <a:gd name="connsiteY304" fmla="*/ 162942 h 3027035"/>
                <a:gd name="connsiteX305" fmla="*/ 1176421 w 3226038"/>
                <a:gd name="connsiteY305" fmla="*/ 0 h 3027035"/>
                <a:gd name="connsiteX306" fmla="*/ 2074059 w 3226038"/>
                <a:gd name="connsiteY306" fmla="*/ 622382 h 3027035"/>
                <a:gd name="connsiteX307" fmla="*/ 2039980 w 3226038"/>
                <a:gd name="connsiteY307" fmla="*/ 655169 h 3027035"/>
                <a:gd name="connsiteX308" fmla="*/ 1968289 w 3226038"/>
                <a:gd name="connsiteY308" fmla="*/ 862097 h 3027035"/>
                <a:gd name="connsiteX309" fmla="*/ 1966785 w 3226038"/>
                <a:gd name="connsiteY309" fmla="*/ 894292 h 3027035"/>
                <a:gd name="connsiteX310" fmla="*/ 1889360 w 3226038"/>
                <a:gd name="connsiteY310" fmla="*/ 839571 h 3027035"/>
                <a:gd name="connsiteX311" fmla="*/ 1874609 w 3226038"/>
                <a:gd name="connsiteY311" fmla="*/ 827382 h 3027035"/>
                <a:gd name="connsiteX312" fmla="*/ 1876383 w 3226038"/>
                <a:gd name="connsiteY312" fmla="*/ 836472 h 3027035"/>
                <a:gd name="connsiteX313" fmla="*/ 1856444 w 3226038"/>
                <a:gd name="connsiteY313" fmla="*/ 910904 h 3027035"/>
                <a:gd name="connsiteX314" fmla="*/ 1857429 w 3226038"/>
                <a:gd name="connsiteY314" fmla="*/ 965196 h 3027035"/>
                <a:gd name="connsiteX315" fmla="*/ 2016558 w 3226038"/>
                <a:gd name="connsiteY315" fmla="*/ 1064158 h 3027035"/>
                <a:gd name="connsiteX316" fmla="*/ 2112556 w 3226038"/>
                <a:gd name="connsiteY316" fmla="*/ 1040858 h 3027035"/>
                <a:gd name="connsiteX317" fmla="*/ 2148781 w 3226038"/>
                <a:gd name="connsiteY317" fmla="*/ 1089413 h 3027035"/>
                <a:gd name="connsiteX318" fmla="*/ 2161420 w 3226038"/>
                <a:gd name="connsiteY318" fmla="*/ 1196466 h 3027035"/>
                <a:gd name="connsiteX319" fmla="*/ 2445423 w 3226038"/>
                <a:gd name="connsiteY319" fmla="*/ 1454419 h 3027035"/>
                <a:gd name="connsiteX320" fmla="*/ 2469057 w 3226038"/>
                <a:gd name="connsiteY320" fmla="*/ 1472121 h 3027035"/>
                <a:gd name="connsiteX321" fmla="*/ 2410394 w 3226038"/>
                <a:gd name="connsiteY321" fmla="*/ 1490064 h 3027035"/>
                <a:gd name="connsiteX322" fmla="*/ 2337107 w 3226038"/>
                <a:gd name="connsiteY322" fmla="*/ 1581550 h 3027035"/>
                <a:gd name="connsiteX323" fmla="*/ 2342804 w 3226038"/>
                <a:gd name="connsiteY323" fmla="*/ 1616802 h 3027035"/>
                <a:gd name="connsiteX324" fmla="*/ 2347317 w 3226038"/>
                <a:gd name="connsiteY324" fmla="*/ 1610776 h 3027035"/>
                <a:gd name="connsiteX325" fmla="*/ 2381405 w 3226038"/>
                <a:gd name="connsiteY325" fmla="*/ 1711111 h 3027035"/>
                <a:gd name="connsiteX326" fmla="*/ 2430032 w 3226038"/>
                <a:gd name="connsiteY326" fmla="*/ 1781159 h 3027035"/>
                <a:gd name="connsiteX327" fmla="*/ 2456217 w 3226038"/>
                <a:gd name="connsiteY327" fmla="*/ 1816330 h 3027035"/>
                <a:gd name="connsiteX328" fmla="*/ 2745046 w 3226038"/>
                <a:gd name="connsiteY328" fmla="*/ 1866063 h 3027035"/>
                <a:gd name="connsiteX329" fmla="*/ 2802929 w 3226038"/>
                <a:gd name="connsiteY329" fmla="*/ 1818974 h 3027035"/>
                <a:gd name="connsiteX330" fmla="*/ 2512876 w 3226038"/>
                <a:gd name="connsiteY330" fmla="*/ 1945644 h 3027035"/>
                <a:gd name="connsiteX331" fmla="*/ 2481810 w 3226038"/>
                <a:gd name="connsiteY331" fmla="*/ 1923566 h 3027035"/>
                <a:gd name="connsiteX332" fmla="*/ 2315751 w 3226038"/>
                <a:gd name="connsiteY332" fmla="*/ 1759853 h 3027035"/>
                <a:gd name="connsiteX333" fmla="*/ 2311255 w 3226038"/>
                <a:gd name="connsiteY333" fmla="*/ 1747006 h 3027035"/>
                <a:gd name="connsiteX334" fmla="*/ 2286633 w 3226038"/>
                <a:gd name="connsiteY334" fmla="*/ 1691311 h 3027035"/>
                <a:gd name="connsiteX335" fmla="*/ 2299909 w 3226038"/>
                <a:gd name="connsiteY335" fmla="*/ 1497752 h 3027035"/>
                <a:gd name="connsiteX336" fmla="*/ 2206345 w 3226038"/>
                <a:gd name="connsiteY336" fmla="*/ 1452662 h 3027035"/>
                <a:gd name="connsiteX337" fmla="*/ 2072269 w 3226038"/>
                <a:gd name="connsiteY337" fmla="*/ 1201093 h 3027035"/>
                <a:gd name="connsiteX338" fmla="*/ 2023472 w 3226038"/>
                <a:gd name="connsiteY338" fmla="*/ 1155022 h 3027035"/>
                <a:gd name="connsiteX339" fmla="*/ 1812353 w 3226038"/>
                <a:gd name="connsiteY339" fmla="*/ 1082572 h 3027035"/>
                <a:gd name="connsiteX340" fmla="*/ 1471695 w 3226038"/>
                <a:gd name="connsiteY340" fmla="*/ 1113080 h 3027035"/>
                <a:gd name="connsiteX341" fmla="*/ 1442475 w 3226038"/>
                <a:gd name="connsiteY341" fmla="*/ 1155537 h 3027035"/>
                <a:gd name="connsiteX342" fmla="*/ 1417413 w 3226038"/>
                <a:gd name="connsiteY342" fmla="*/ 1241357 h 3027035"/>
                <a:gd name="connsiteX343" fmla="*/ 1423265 w 3226038"/>
                <a:gd name="connsiteY343" fmla="*/ 1362666 h 3027035"/>
                <a:gd name="connsiteX344" fmla="*/ 1654912 w 3226038"/>
                <a:gd name="connsiteY344" fmla="*/ 1553391 h 3027035"/>
                <a:gd name="connsiteX345" fmla="*/ 1736445 w 3226038"/>
                <a:gd name="connsiteY345" fmla="*/ 1541531 h 3027035"/>
                <a:gd name="connsiteX346" fmla="*/ 1467866 w 3226038"/>
                <a:gd name="connsiteY346" fmla="*/ 1564711 h 3027035"/>
                <a:gd name="connsiteX347" fmla="*/ 1462696 w 3226038"/>
                <a:gd name="connsiteY347" fmla="*/ 1561492 h 3027035"/>
                <a:gd name="connsiteX348" fmla="*/ 1457674 w 3226038"/>
                <a:gd name="connsiteY348" fmla="*/ 1588601 h 3027035"/>
                <a:gd name="connsiteX349" fmla="*/ 1199754 w 3226038"/>
                <a:gd name="connsiteY349" fmla="*/ 1781972 h 3027035"/>
                <a:gd name="connsiteX350" fmla="*/ 1157080 w 3226038"/>
                <a:gd name="connsiteY350" fmla="*/ 1778569 h 3027035"/>
                <a:gd name="connsiteX351" fmla="*/ 1131165 w 3226038"/>
                <a:gd name="connsiteY351" fmla="*/ 1778397 h 3027035"/>
                <a:gd name="connsiteX352" fmla="*/ 1188760 w 3226038"/>
                <a:gd name="connsiteY352" fmla="*/ 1701505 h 3027035"/>
                <a:gd name="connsiteX353" fmla="*/ 1273118 w 3226038"/>
                <a:gd name="connsiteY353" fmla="*/ 1702298 h 3027035"/>
                <a:gd name="connsiteX354" fmla="*/ 1364088 w 3226038"/>
                <a:gd name="connsiteY354" fmla="*/ 1670618 h 3027035"/>
                <a:gd name="connsiteX355" fmla="*/ 1443789 w 3226038"/>
                <a:gd name="connsiteY355" fmla="*/ 1581441 h 3027035"/>
                <a:gd name="connsiteX356" fmla="*/ 1452947 w 3226038"/>
                <a:gd name="connsiteY356" fmla="*/ 1555423 h 3027035"/>
                <a:gd name="connsiteX357" fmla="*/ 1434181 w 3226038"/>
                <a:gd name="connsiteY357" fmla="*/ 1543741 h 3027035"/>
                <a:gd name="connsiteX358" fmla="*/ 1395137 w 3226038"/>
                <a:gd name="connsiteY358" fmla="*/ 1505029 h 3027035"/>
                <a:gd name="connsiteX359" fmla="*/ 1380516 w 3226038"/>
                <a:gd name="connsiteY359" fmla="*/ 1469830 h 3027035"/>
                <a:gd name="connsiteX360" fmla="*/ 1332937 w 3226038"/>
                <a:gd name="connsiteY360" fmla="*/ 1359016 h 3027035"/>
                <a:gd name="connsiteX361" fmla="*/ 1331626 w 3226038"/>
                <a:gd name="connsiteY361" fmla="*/ 1347874 h 3027035"/>
                <a:gd name="connsiteX362" fmla="*/ 1272780 w 3226038"/>
                <a:gd name="connsiteY362" fmla="*/ 1404764 h 3027035"/>
                <a:gd name="connsiteX363" fmla="*/ 1193860 w 3226038"/>
                <a:gd name="connsiteY363" fmla="*/ 1391893 h 3027035"/>
                <a:gd name="connsiteX364" fmla="*/ 1008134 w 3226038"/>
                <a:gd name="connsiteY364" fmla="*/ 1250070 h 3027035"/>
                <a:gd name="connsiteX365" fmla="*/ 982412 w 3226038"/>
                <a:gd name="connsiteY365" fmla="*/ 1221942 h 3027035"/>
                <a:gd name="connsiteX366" fmla="*/ 1093583 w 3226038"/>
                <a:gd name="connsiteY366" fmla="*/ 897188 h 3027035"/>
                <a:gd name="connsiteX367" fmla="*/ 1048374 w 3226038"/>
                <a:gd name="connsiteY367" fmla="*/ 966069 h 3027035"/>
                <a:gd name="connsiteX368" fmla="*/ 1123324 w 3226038"/>
                <a:gd name="connsiteY368" fmla="*/ 1256619 h 3027035"/>
                <a:gd name="connsiteX369" fmla="*/ 1230792 w 3226038"/>
                <a:gd name="connsiteY369" fmla="*/ 1313193 h 3027035"/>
                <a:gd name="connsiteX370" fmla="*/ 1329324 w 3226038"/>
                <a:gd name="connsiteY370" fmla="*/ 1328309 h 3027035"/>
                <a:gd name="connsiteX371" fmla="*/ 1326119 w 3226038"/>
                <a:gd name="connsiteY371" fmla="*/ 1301081 h 3027035"/>
                <a:gd name="connsiteX372" fmla="*/ 1330478 w 3226038"/>
                <a:gd name="connsiteY372" fmla="*/ 1241565 h 3027035"/>
                <a:gd name="connsiteX373" fmla="*/ 1347395 w 3226038"/>
                <a:gd name="connsiteY373" fmla="*/ 1181539 h 3027035"/>
                <a:gd name="connsiteX374" fmla="*/ 1289273 w 3226038"/>
                <a:gd name="connsiteY374" fmla="*/ 1135853 h 3027035"/>
                <a:gd name="connsiteX375" fmla="*/ 1231511 w 3226038"/>
                <a:gd name="connsiteY375" fmla="*/ 1069976 h 3027035"/>
                <a:gd name="connsiteX376" fmla="*/ 1254367 w 3226038"/>
                <a:gd name="connsiteY376" fmla="*/ 1063295 h 3027035"/>
                <a:gd name="connsiteX377" fmla="*/ 1356051 w 3226038"/>
                <a:gd name="connsiteY377" fmla="*/ 994271 h 3027035"/>
                <a:gd name="connsiteX378" fmla="*/ 1316957 w 3226038"/>
                <a:gd name="connsiteY378" fmla="*/ 925715 h 3027035"/>
                <a:gd name="connsiteX379" fmla="*/ 1297765 w 3226038"/>
                <a:gd name="connsiteY379" fmla="*/ 883688 h 3027035"/>
                <a:gd name="connsiteX380" fmla="*/ 1289903 w 3226038"/>
                <a:gd name="connsiteY380" fmla="*/ 841227 h 3027035"/>
                <a:gd name="connsiteX381" fmla="*/ 1324580 w 3226038"/>
                <a:gd name="connsiteY381" fmla="*/ 794932 h 3027035"/>
                <a:gd name="connsiteX382" fmla="*/ 1324878 w 3226038"/>
                <a:gd name="connsiteY382" fmla="*/ 795979 h 3027035"/>
                <a:gd name="connsiteX383" fmla="*/ 1400007 w 3226038"/>
                <a:gd name="connsiteY383" fmla="*/ 911757 h 3027035"/>
                <a:gd name="connsiteX384" fmla="*/ 1615887 w 3226038"/>
                <a:gd name="connsiteY384" fmla="*/ 984205 h 3027035"/>
                <a:gd name="connsiteX385" fmla="*/ 1841277 w 3226038"/>
                <a:gd name="connsiteY385" fmla="*/ 840131 h 3027035"/>
                <a:gd name="connsiteX386" fmla="*/ 1849521 w 3226038"/>
                <a:gd name="connsiteY386" fmla="*/ 806651 h 3027035"/>
                <a:gd name="connsiteX387" fmla="*/ 1816219 w 3226038"/>
                <a:gd name="connsiteY387" fmla="*/ 779132 h 3027035"/>
                <a:gd name="connsiteX388" fmla="*/ 1946679 w 3226038"/>
                <a:gd name="connsiteY388" fmla="*/ 725712 h 3027035"/>
                <a:gd name="connsiteX389" fmla="*/ 1943038 w 3226038"/>
                <a:gd name="connsiteY389" fmla="*/ 690853 h 3027035"/>
                <a:gd name="connsiteX390" fmla="*/ 1907308 w 3226038"/>
                <a:gd name="connsiteY390" fmla="*/ 517710 h 3027035"/>
                <a:gd name="connsiteX391" fmla="*/ 2074059 w 3226038"/>
                <a:gd name="connsiteY391" fmla="*/ 622382 h 3027035"/>
                <a:gd name="connsiteX392" fmla="*/ 3226038 w 3226038"/>
                <a:gd name="connsiteY392" fmla="*/ 1170010 h 3027035"/>
                <a:gd name="connsiteX393" fmla="*/ 3039800 w 3226038"/>
                <a:gd name="connsiteY393" fmla="*/ 1363835 h 3027035"/>
                <a:gd name="connsiteX394" fmla="*/ 2986179 w 3226038"/>
                <a:gd name="connsiteY394" fmla="*/ 1265779 h 3027035"/>
                <a:gd name="connsiteX395" fmla="*/ 3226038 w 3226038"/>
                <a:gd name="connsiteY395" fmla="*/ 1170010 h 3027035"/>
                <a:gd name="connsiteX396" fmla="*/ 2599109 w 3226038"/>
                <a:gd name="connsiteY396" fmla="*/ 557336 h 3027035"/>
                <a:gd name="connsiteX397" fmla="*/ 2605711 w 3226038"/>
                <a:gd name="connsiteY397" fmla="*/ 567191 h 3027035"/>
                <a:gd name="connsiteX398" fmla="*/ 2491393 w 3226038"/>
                <a:gd name="connsiteY398" fmla="*/ 846915 h 3027035"/>
                <a:gd name="connsiteX399" fmla="*/ 2621619 w 3226038"/>
                <a:gd name="connsiteY399" fmla="*/ 1033715 h 3027035"/>
                <a:gd name="connsiteX400" fmla="*/ 2753852 w 3226038"/>
                <a:gd name="connsiteY400" fmla="*/ 1073258 h 3027035"/>
                <a:gd name="connsiteX401" fmla="*/ 2785478 w 3226038"/>
                <a:gd name="connsiteY401" fmla="*/ 1080287 h 3027035"/>
                <a:gd name="connsiteX402" fmla="*/ 2631577 w 3226038"/>
                <a:gd name="connsiteY402" fmla="*/ 1117339 h 3027035"/>
                <a:gd name="connsiteX403" fmla="*/ 2554794 w 3226038"/>
                <a:gd name="connsiteY403" fmla="*/ 1099098 h 3027035"/>
                <a:gd name="connsiteX404" fmla="*/ 2517147 w 3226038"/>
                <a:gd name="connsiteY404" fmla="*/ 1216089 h 3027035"/>
                <a:gd name="connsiteX405" fmla="*/ 2517162 w 3226038"/>
                <a:gd name="connsiteY405" fmla="*/ 1239901 h 3027035"/>
                <a:gd name="connsiteX406" fmla="*/ 2437701 w 3226038"/>
                <a:gd name="connsiteY406" fmla="*/ 1202993 h 3027035"/>
                <a:gd name="connsiteX407" fmla="*/ 2308110 w 3226038"/>
                <a:gd name="connsiteY407" fmla="*/ 1120205 h 3027035"/>
                <a:gd name="connsiteX408" fmla="*/ 2309631 w 3226038"/>
                <a:gd name="connsiteY408" fmla="*/ 1116584 h 3027035"/>
                <a:gd name="connsiteX409" fmla="*/ 2313249 w 3226038"/>
                <a:gd name="connsiteY409" fmla="*/ 1113344 h 3027035"/>
                <a:gd name="connsiteX410" fmla="*/ 2341752 w 3226038"/>
                <a:gd name="connsiteY410" fmla="*/ 686035 h 3027035"/>
                <a:gd name="connsiteX411" fmla="*/ 2212861 w 3226038"/>
                <a:gd name="connsiteY411" fmla="*/ 503806 h 3027035"/>
                <a:gd name="connsiteX412" fmla="*/ 2154928 w 3226038"/>
                <a:gd name="connsiteY412" fmla="*/ 469932 h 3027035"/>
                <a:gd name="connsiteX413" fmla="*/ 1875809 w 3226038"/>
                <a:gd name="connsiteY413" fmla="*/ 412002 h 3027035"/>
                <a:gd name="connsiteX414" fmla="*/ 1806230 w 3226038"/>
                <a:gd name="connsiteY414" fmla="*/ 334892 h 3027035"/>
                <a:gd name="connsiteX415" fmla="*/ 1556710 w 3226038"/>
                <a:gd name="connsiteY415" fmla="*/ 393148 h 3027035"/>
                <a:gd name="connsiteX416" fmla="*/ 1495496 w 3226038"/>
                <a:gd name="connsiteY416" fmla="*/ 288983 h 3027035"/>
                <a:gd name="connsiteX417" fmla="*/ 1715354 w 3226038"/>
                <a:gd name="connsiteY417" fmla="*/ 322756 h 3027035"/>
                <a:gd name="connsiteX418" fmla="*/ 1782541 w 3226038"/>
                <a:gd name="connsiteY418" fmla="*/ 226703 h 3027035"/>
                <a:gd name="connsiteX419" fmla="*/ 1783266 w 3226038"/>
                <a:gd name="connsiteY419" fmla="*/ 165361 h 3027035"/>
                <a:gd name="connsiteX420" fmla="*/ 1806899 w 3226038"/>
                <a:gd name="connsiteY420" fmla="*/ 183063 h 3027035"/>
                <a:gd name="connsiteX421" fmla="*/ 2134301 w 3226038"/>
                <a:gd name="connsiteY421" fmla="*/ 383077 h 3027035"/>
                <a:gd name="connsiteX422" fmla="*/ 2240589 w 3226038"/>
                <a:gd name="connsiteY422" fmla="*/ 365104 h 3027035"/>
                <a:gd name="connsiteX423" fmla="*/ 2297370 w 3226038"/>
                <a:gd name="connsiteY423" fmla="*/ 386215 h 3027035"/>
                <a:gd name="connsiteX424" fmla="*/ 2302004 w 3226038"/>
                <a:gd name="connsiteY424" fmla="*/ 484891 h 3027035"/>
                <a:gd name="connsiteX425" fmla="*/ 2441717 w 3226038"/>
                <a:gd name="connsiteY425" fmla="*/ 609774 h 3027035"/>
                <a:gd name="connsiteX426" fmla="*/ 2494096 w 3226038"/>
                <a:gd name="connsiteY426" fmla="*/ 595453 h 3027035"/>
                <a:gd name="connsiteX427" fmla="*/ 2586652 w 3226038"/>
                <a:gd name="connsiteY427" fmla="*/ 552914 h 3027035"/>
                <a:gd name="connsiteX428" fmla="*/ 2599109 w 3226038"/>
                <a:gd name="connsiteY428"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31694 w 3226038"/>
                <a:gd name="connsiteY149" fmla="*/ 2827369 h 3027035"/>
                <a:gd name="connsiteX150" fmla="*/ 1314357 w 3226038"/>
                <a:gd name="connsiteY150" fmla="*/ 2805982 h 3027035"/>
                <a:gd name="connsiteX151" fmla="*/ 1582565 w 3226038"/>
                <a:gd name="connsiteY151" fmla="*/ 2947668 h 3027035"/>
                <a:gd name="connsiteX152" fmla="*/ 1872394 w 3226038"/>
                <a:gd name="connsiteY152" fmla="*/ 2840437 h 3027035"/>
                <a:gd name="connsiteX153" fmla="*/ 1765658 w 3226038"/>
                <a:gd name="connsiteY153" fmla="*/ 2986896 h 3027035"/>
                <a:gd name="connsiteX154" fmla="*/ 1559806 w 3226038"/>
                <a:gd name="connsiteY154" fmla="*/ 3024598 h 3027035"/>
                <a:gd name="connsiteX155" fmla="*/ 1323343 w 3226038"/>
                <a:gd name="connsiteY155" fmla="*/ 2933795 h 3027035"/>
                <a:gd name="connsiteX156" fmla="*/ 1018886 w 3226038"/>
                <a:gd name="connsiteY156" fmla="*/ 2795305 h 3027035"/>
                <a:gd name="connsiteX157" fmla="*/ 970675 w 3226038"/>
                <a:gd name="connsiteY157" fmla="*/ 2772285 h 3027035"/>
                <a:gd name="connsiteX158" fmla="*/ 620567 w 3226038"/>
                <a:gd name="connsiteY158" fmla="*/ 2513611 h 3027035"/>
                <a:gd name="connsiteX159" fmla="*/ 512110 w 3226038"/>
                <a:gd name="connsiteY159" fmla="*/ 2412141 h 3027035"/>
                <a:gd name="connsiteX160" fmla="*/ 309550 w 3226038"/>
                <a:gd name="connsiteY160" fmla="*/ 2318730 h 3027035"/>
                <a:gd name="connsiteX161" fmla="*/ 271890 w 3226038"/>
                <a:gd name="connsiteY161" fmla="*/ 2103679 h 3027035"/>
                <a:gd name="connsiteX162" fmla="*/ 197030 w 3226038"/>
                <a:gd name="connsiteY162" fmla="*/ 2025682 h 3027035"/>
                <a:gd name="connsiteX163" fmla="*/ 42961 w 3226038"/>
                <a:gd name="connsiteY163" fmla="*/ 1878648 h 3027035"/>
                <a:gd name="connsiteX164" fmla="*/ 10241 w 3226038"/>
                <a:gd name="connsiteY164" fmla="*/ 1645877 h 3027035"/>
                <a:gd name="connsiteX165" fmla="*/ 149602 w 3226038"/>
                <a:gd name="connsiteY165" fmla="*/ 1507488 h 3027035"/>
                <a:gd name="connsiteX166" fmla="*/ 69504 w 3226038"/>
                <a:gd name="connsiteY166" fmla="*/ 1674797 h 3027035"/>
                <a:gd name="connsiteX167" fmla="*/ 279249 w 3226038"/>
                <a:gd name="connsiteY167" fmla="*/ 1988992 h 3027035"/>
                <a:gd name="connsiteX168" fmla="*/ 316193 w 3226038"/>
                <a:gd name="connsiteY168" fmla="*/ 1991729 h 3027035"/>
                <a:gd name="connsiteX169" fmla="*/ 319053 w 3226038"/>
                <a:gd name="connsiteY169" fmla="*/ 1985609 h 3027035"/>
                <a:gd name="connsiteX170" fmla="*/ 307569 w 3226038"/>
                <a:gd name="connsiteY170" fmla="*/ 1949900 h 3027035"/>
                <a:gd name="connsiteX171" fmla="*/ 306486 w 3226038"/>
                <a:gd name="connsiteY171" fmla="*/ 1940694 h 3027035"/>
                <a:gd name="connsiteX172" fmla="*/ 302243 w 3226038"/>
                <a:gd name="connsiteY172" fmla="*/ 1937639 h 3027035"/>
                <a:gd name="connsiteX173" fmla="*/ 294636 w 3226038"/>
                <a:gd name="connsiteY173" fmla="*/ 1920784 h 3027035"/>
                <a:gd name="connsiteX174" fmla="*/ 293312 w 3226038"/>
                <a:gd name="connsiteY174" fmla="*/ 1627034 h 3027035"/>
                <a:gd name="connsiteX175" fmla="*/ 380880 w 3226038"/>
                <a:gd name="connsiteY175" fmla="*/ 1526015 h 3027035"/>
                <a:gd name="connsiteX176" fmla="*/ 329214 w 3226038"/>
                <a:gd name="connsiteY176" fmla="*/ 1459943 h 3027035"/>
                <a:gd name="connsiteX177" fmla="*/ 321211 w 3226038"/>
                <a:gd name="connsiteY177" fmla="*/ 1456328 h 3027035"/>
                <a:gd name="connsiteX178" fmla="*/ 268085 w 3226038"/>
                <a:gd name="connsiteY178" fmla="*/ 1185660 h 3027035"/>
                <a:gd name="connsiteX179" fmla="*/ 281857 w 3226038"/>
                <a:gd name="connsiteY179" fmla="*/ 1276902 h 3027035"/>
                <a:gd name="connsiteX180" fmla="*/ 517812 w 3226038"/>
                <a:gd name="connsiteY180" fmla="*/ 1465542 h 3027035"/>
                <a:gd name="connsiteX181" fmla="*/ 611355 w 3226038"/>
                <a:gd name="connsiteY181" fmla="*/ 1477295 h 3027035"/>
                <a:gd name="connsiteX182" fmla="*/ 611703 w 3226038"/>
                <a:gd name="connsiteY182" fmla="*/ 1480155 h 3027035"/>
                <a:gd name="connsiteX183" fmla="*/ 612118 w 3226038"/>
                <a:gd name="connsiteY183" fmla="*/ 1477866 h 3027035"/>
                <a:gd name="connsiteX184" fmla="*/ 662263 w 3226038"/>
                <a:gd name="connsiteY184" fmla="*/ 1427900 h 3027035"/>
                <a:gd name="connsiteX185" fmla="*/ 662059 w 3226038"/>
                <a:gd name="connsiteY185" fmla="*/ 1427220 h 3027035"/>
                <a:gd name="connsiteX186" fmla="*/ 661901 w 3226038"/>
                <a:gd name="connsiteY186" fmla="*/ 1426988 h 3027035"/>
                <a:gd name="connsiteX187" fmla="*/ 661951 w 3226038"/>
                <a:gd name="connsiteY187" fmla="*/ 1426862 h 3027035"/>
                <a:gd name="connsiteX188" fmla="*/ 652834 w 3226038"/>
                <a:gd name="connsiteY188" fmla="*/ 1396497 h 3027035"/>
                <a:gd name="connsiteX189" fmla="*/ 637570 w 3226038"/>
                <a:gd name="connsiteY189" fmla="*/ 1356501 h 3027035"/>
                <a:gd name="connsiteX190" fmla="*/ 842912 w 3226038"/>
                <a:gd name="connsiteY190" fmla="*/ 1018808 h 3027035"/>
                <a:gd name="connsiteX191" fmla="*/ 2516775 w 3226038"/>
                <a:gd name="connsiteY191" fmla="*/ 2091376 h 3027035"/>
                <a:gd name="connsiteX192" fmla="*/ 2238033 w 3226038"/>
                <a:gd name="connsiteY192" fmla="*/ 2334816 h 3027035"/>
                <a:gd name="connsiteX193" fmla="*/ 2189593 w 3226038"/>
                <a:gd name="connsiteY193" fmla="*/ 2248549 h 3027035"/>
                <a:gd name="connsiteX194" fmla="*/ 2516775 w 3226038"/>
                <a:gd name="connsiteY194" fmla="*/ 2091376 h 3027035"/>
                <a:gd name="connsiteX195" fmla="*/ 687254 w 3226038"/>
                <a:gd name="connsiteY195" fmla="*/ 678482 h 3027035"/>
                <a:gd name="connsiteX196" fmla="*/ 628419 w 3226038"/>
                <a:gd name="connsiteY196" fmla="*/ 1036658 h 3027035"/>
                <a:gd name="connsiteX197" fmla="*/ 532013 w 3226038"/>
                <a:gd name="connsiteY197" fmla="*/ 1014429 h 3027035"/>
                <a:gd name="connsiteX198" fmla="*/ 687254 w 3226038"/>
                <a:gd name="connsiteY198" fmla="*/ 678482 h 3027035"/>
                <a:gd name="connsiteX199" fmla="*/ 2205214 w 3226038"/>
                <a:gd name="connsiteY199" fmla="*/ 1800491 h 3027035"/>
                <a:gd name="connsiteX200" fmla="*/ 2255363 w 3226038"/>
                <a:gd name="connsiteY200" fmla="*/ 1871953 h 3027035"/>
                <a:gd name="connsiteX201" fmla="*/ 2466834 w 3226038"/>
                <a:gd name="connsiteY201" fmla="*/ 2042067 h 3027035"/>
                <a:gd name="connsiteX202" fmla="*/ 2319038 w 3226038"/>
                <a:gd name="connsiteY202" fmla="*/ 2093212 h 3027035"/>
                <a:gd name="connsiteX203" fmla="*/ 2156726 w 3226038"/>
                <a:gd name="connsiteY203" fmla="*/ 1968287 h 3027035"/>
                <a:gd name="connsiteX204" fmla="*/ 2119546 w 3226038"/>
                <a:gd name="connsiteY204" fmla="*/ 1914861 h 3027035"/>
                <a:gd name="connsiteX205" fmla="*/ 2205214 w 3226038"/>
                <a:gd name="connsiteY205" fmla="*/ 1800491 h 3027035"/>
                <a:gd name="connsiteX206" fmla="*/ 1058864 w 3226038"/>
                <a:gd name="connsiteY206" fmla="*/ 897328 h 3027035"/>
                <a:gd name="connsiteX207" fmla="*/ 973209 w 3226038"/>
                <a:gd name="connsiteY207" fmla="*/ 1011681 h 3027035"/>
                <a:gd name="connsiteX208" fmla="*/ 741092 w 3226038"/>
                <a:gd name="connsiteY208" fmla="*/ 868758 h 3027035"/>
                <a:gd name="connsiteX209" fmla="*/ 748615 w 3226038"/>
                <a:gd name="connsiteY209" fmla="*/ 712543 h 3027035"/>
                <a:gd name="connsiteX210" fmla="*/ 1058864 w 3226038"/>
                <a:gd name="connsiteY210" fmla="*/ 897328 h 3027035"/>
                <a:gd name="connsiteX211" fmla="*/ 1948708 w 3226038"/>
                <a:gd name="connsiteY211" fmla="*/ 1321566 h 3027035"/>
                <a:gd name="connsiteX212" fmla="*/ 2096045 w 3226038"/>
                <a:gd name="connsiteY212" fmla="*/ 1452158 h 3027035"/>
                <a:gd name="connsiteX213" fmla="*/ 1919841 w 3226038"/>
                <a:gd name="connsiteY213" fmla="*/ 1466554 h 3027035"/>
                <a:gd name="connsiteX214" fmla="*/ 1885365 w 3226038"/>
                <a:gd name="connsiteY214" fmla="*/ 1472861 h 3027035"/>
                <a:gd name="connsiteX215" fmla="*/ 1879629 w 3226038"/>
                <a:gd name="connsiteY215" fmla="*/ 1489302 h 3027035"/>
                <a:gd name="connsiteX216" fmla="*/ 1908915 w 3226038"/>
                <a:gd name="connsiteY216" fmla="*/ 1464113 h 3027035"/>
                <a:gd name="connsiteX217" fmla="*/ 1878082 w 3226038"/>
                <a:gd name="connsiteY217" fmla="*/ 1523336 h 3027035"/>
                <a:gd name="connsiteX218" fmla="*/ 1882487 w 3226038"/>
                <a:gd name="connsiteY218" fmla="*/ 1659934 h 3027035"/>
                <a:gd name="connsiteX219" fmla="*/ 1908811 w 3226038"/>
                <a:gd name="connsiteY219" fmla="*/ 1703873 h 3027035"/>
                <a:gd name="connsiteX220" fmla="*/ 1939526 w 3226038"/>
                <a:gd name="connsiteY220" fmla="*/ 1677454 h 3027035"/>
                <a:gd name="connsiteX221" fmla="*/ 1922727 w 3226038"/>
                <a:gd name="connsiteY221" fmla="*/ 1706694 h 3027035"/>
                <a:gd name="connsiteX222" fmla="*/ 1917366 w 3226038"/>
                <a:gd name="connsiteY222" fmla="*/ 1718150 h 3027035"/>
                <a:gd name="connsiteX223" fmla="*/ 1918838 w 3226038"/>
                <a:gd name="connsiteY223" fmla="*/ 1720608 h 3027035"/>
                <a:gd name="connsiteX224" fmla="*/ 1973972 w 3226038"/>
                <a:gd name="connsiteY224" fmla="*/ 1767825 h 3027035"/>
                <a:gd name="connsiteX225" fmla="*/ 2071636 w 3226038"/>
                <a:gd name="connsiteY225" fmla="*/ 1813568 h 3027035"/>
                <a:gd name="connsiteX226" fmla="*/ 2173989 w 3226038"/>
                <a:gd name="connsiteY226" fmla="*/ 1826528 h 3027035"/>
                <a:gd name="connsiteX227" fmla="*/ 2117479 w 3226038"/>
                <a:gd name="connsiteY227" fmla="*/ 1890255 h 3027035"/>
                <a:gd name="connsiteX228" fmla="*/ 2048930 w 3226038"/>
                <a:gd name="connsiteY228" fmla="*/ 1880940 h 3027035"/>
                <a:gd name="connsiteX229" fmla="*/ 1912220 w 3226038"/>
                <a:gd name="connsiteY229" fmla="*/ 1805984 h 3027035"/>
                <a:gd name="connsiteX230" fmla="*/ 1900395 w 3226038"/>
                <a:gd name="connsiteY230" fmla="*/ 1792735 h 3027035"/>
                <a:gd name="connsiteX231" fmla="*/ 1898516 w 3226038"/>
                <a:gd name="connsiteY231" fmla="*/ 1805424 h 3027035"/>
                <a:gd name="connsiteX232" fmla="*/ 2004583 w 3226038"/>
                <a:gd name="connsiteY232" fmla="*/ 1981166 h 3027035"/>
                <a:gd name="connsiteX233" fmla="*/ 2102247 w 3226038"/>
                <a:gd name="connsiteY233" fmla="*/ 2026909 h 3027035"/>
                <a:gd name="connsiteX234" fmla="*/ 2204600 w 3226038"/>
                <a:gd name="connsiteY234" fmla="*/ 2039869 h 3027035"/>
                <a:gd name="connsiteX235" fmla="*/ 2148090 w 3226038"/>
                <a:gd name="connsiteY235" fmla="*/ 2103596 h 3027035"/>
                <a:gd name="connsiteX236" fmla="*/ 2144005 w 3226038"/>
                <a:gd name="connsiteY236" fmla="*/ 2103041 h 3027035"/>
                <a:gd name="connsiteX237" fmla="*/ 2136123 w 3226038"/>
                <a:gd name="connsiteY237" fmla="*/ 2142932 h 3027035"/>
                <a:gd name="connsiteX238" fmla="*/ 1880081 w 3226038"/>
                <a:gd name="connsiteY238" fmla="*/ 2329702 h 3027035"/>
                <a:gd name="connsiteX239" fmla="*/ 1837407 w 3226038"/>
                <a:gd name="connsiteY239" fmla="*/ 2326300 h 3027035"/>
                <a:gd name="connsiteX240" fmla="*/ 1811492 w 3226038"/>
                <a:gd name="connsiteY240" fmla="*/ 2326128 h 3027035"/>
                <a:gd name="connsiteX241" fmla="*/ 1813930 w 3226038"/>
                <a:gd name="connsiteY241" fmla="*/ 2322872 h 3027035"/>
                <a:gd name="connsiteX242" fmla="*/ 1765779 w 3226038"/>
                <a:gd name="connsiteY242" fmla="*/ 2311874 h 3027035"/>
                <a:gd name="connsiteX243" fmla="*/ 1660705 w 3226038"/>
                <a:gd name="connsiteY243" fmla="*/ 2252690 h 3027035"/>
                <a:gd name="connsiteX244" fmla="*/ 1627276 w 3226038"/>
                <a:gd name="connsiteY244" fmla="*/ 2234380 h 3027035"/>
                <a:gd name="connsiteX245" fmla="*/ 1627573 w 3226038"/>
                <a:gd name="connsiteY245" fmla="*/ 1891126 h 3027035"/>
                <a:gd name="connsiteX246" fmla="*/ 1607040 w 3226038"/>
                <a:gd name="connsiteY246" fmla="*/ 1970917 h 3027035"/>
                <a:gd name="connsiteX247" fmla="*/ 1771834 w 3226038"/>
                <a:gd name="connsiteY247" fmla="*/ 2221675 h 3027035"/>
                <a:gd name="connsiteX248" fmla="*/ 1891816 w 3226038"/>
                <a:gd name="connsiteY248" fmla="*/ 2240499 h 3027035"/>
                <a:gd name="connsiteX249" fmla="*/ 2009321 w 3226038"/>
                <a:gd name="connsiteY249" fmla="*/ 2219514 h 3027035"/>
                <a:gd name="connsiteX250" fmla="*/ 1999139 w 3226038"/>
                <a:gd name="connsiteY250" fmla="*/ 2239396 h 3027035"/>
                <a:gd name="connsiteX251" fmla="*/ 1999567 w 3226038"/>
                <a:gd name="connsiteY251" fmla="*/ 2239296 h 3027035"/>
                <a:gd name="connsiteX252" fmla="*/ 2044414 w 3226038"/>
                <a:gd name="connsiteY252" fmla="*/ 2218349 h 3027035"/>
                <a:gd name="connsiteX253" fmla="*/ 2118423 w 3226038"/>
                <a:gd name="connsiteY253" fmla="*/ 2140793 h 3027035"/>
                <a:gd name="connsiteX254" fmla="*/ 2133501 w 3226038"/>
                <a:gd name="connsiteY254" fmla="*/ 2101613 h 3027035"/>
                <a:gd name="connsiteX255" fmla="*/ 2079542 w 3226038"/>
                <a:gd name="connsiteY255" fmla="*/ 2094281 h 3027035"/>
                <a:gd name="connsiteX256" fmla="*/ 1905884 w 3226038"/>
                <a:gd name="connsiteY256" fmla="*/ 1977931 h 3027035"/>
                <a:gd name="connsiteX257" fmla="*/ 1880896 w 3226038"/>
                <a:gd name="connsiteY257" fmla="*/ 1954633 h 3027035"/>
                <a:gd name="connsiteX258" fmla="*/ 1852220 w 3226038"/>
                <a:gd name="connsiteY258" fmla="*/ 1798502 h 3027035"/>
                <a:gd name="connsiteX259" fmla="*/ 1867058 w 3226038"/>
                <a:gd name="connsiteY259" fmla="*/ 1756931 h 3027035"/>
                <a:gd name="connsiteX260" fmla="*/ 1850284 w 3226038"/>
                <a:gd name="connsiteY260" fmla="*/ 1741292 h 3027035"/>
                <a:gd name="connsiteX261" fmla="*/ 1828755 w 3226038"/>
                <a:gd name="connsiteY261" fmla="*/ 1697853 h 3027035"/>
                <a:gd name="connsiteX262" fmla="*/ 1817427 w 3226038"/>
                <a:gd name="connsiteY262" fmla="*/ 1628566 h 3027035"/>
                <a:gd name="connsiteX263" fmla="*/ 1795832 w 3226038"/>
                <a:gd name="connsiteY263" fmla="*/ 1673156 h 3027035"/>
                <a:gd name="connsiteX264" fmla="*/ 1557706 w 3226038"/>
                <a:gd name="connsiteY264" fmla="*/ 1787085 h 3027035"/>
                <a:gd name="connsiteX265" fmla="*/ 1509266 w 3226038"/>
                <a:gd name="connsiteY265" fmla="*/ 1700819 h 3027035"/>
                <a:gd name="connsiteX266" fmla="*/ 1800941 w 3226038"/>
                <a:gd name="connsiteY266" fmla="*/ 1621248 h 3027035"/>
                <a:gd name="connsiteX267" fmla="*/ 1813578 w 3226038"/>
                <a:gd name="connsiteY267" fmla="*/ 1599019 h 3027035"/>
                <a:gd name="connsiteX268" fmla="*/ 1819910 w 3226038"/>
                <a:gd name="connsiteY268" fmla="*/ 1600565 h 3027035"/>
                <a:gd name="connsiteX269" fmla="*/ 1821608 w 3226038"/>
                <a:gd name="connsiteY269" fmla="*/ 1585161 h 3027035"/>
                <a:gd name="connsiteX270" fmla="*/ 1823154 w 3226038"/>
                <a:gd name="connsiteY270" fmla="*/ 1580831 h 3027035"/>
                <a:gd name="connsiteX271" fmla="*/ 1792216 w 3226038"/>
                <a:gd name="connsiteY271" fmla="*/ 1559883 h 3027035"/>
                <a:gd name="connsiteX272" fmla="*/ 1717932 w 3226038"/>
                <a:gd name="connsiteY272" fmla="*/ 1500968 h 3027035"/>
                <a:gd name="connsiteX273" fmla="*/ 1748406 w 3226038"/>
                <a:gd name="connsiteY273" fmla="*/ 1490472 h 3027035"/>
                <a:gd name="connsiteX274" fmla="*/ 1926827 w 3226038"/>
                <a:gd name="connsiteY274" fmla="*/ 1363489 h 3027035"/>
                <a:gd name="connsiteX275" fmla="*/ 1948708 w 3226038"/>
                <a:gd name="connsiteY275" fmla="*/ 1321566 h 3027035"/>
                <a:gd name="connsiteX276" fmla="*/ 868204 w 3226038"/>
                <a:gd name="connsiteY276" fmla="*/ 327279 h 3027035"/>
                <a:gd name="connsiteX277" fmla="*/ 839290 w 3226038"/>
                <a:gd name="connsiteY277" fmla="*/ 396067 h 3027035"/>
                <a:gd name="connsiteX278" fmla="*/ 968231 w 3226038"/>
                <a:gd name="connsiteY278" fmla="*/ 659259 h 3027035"/>
                <a:gd name="connsiteX279" fmla="*/ 1200860 w 3226038"/>
                <a:gd name="connsiteY279" fmla="*/ 706168 h 3027035"/>
                <a:gd name="connsiteX280" fmla="*/ 1143757 w 3226038"/>
                <a:gd name="connsiteY280" fmla="*/ 782404 h 3027035"/>
                <a:gd name="connsiteX281" fmla="*/ 858125 w 3226038"/>
                <a:gd name="connsiteY281" fmla="*/ 664851 h 3027035"/>
                <a:gd name="connsiteX282" fmla="*/ 828202 w 3226038"/>
                <a:gd name="connsiteY282" fmla="*/ 641247 h 3027035"/>
                <a:gd name="connsiteX283" fmla="*/ 868204 w 3226038"/>
                <a:gd name="connsiteY283" fmla="*/ 327279 h 3027035"/>
                <a:gd name="connsiteX284" fmla="*/ 2657066 w 3226038"/>
                <a:gd name="connsiteY284" fmla="*/ 1197247 h 3027035"/>
                <a:gd name="connsiteX285" fmla="*/ 2663296 w 3226038"/>
                <a:gd name="connsiteY285" fmla="*/ 1206222 h 3027035"/>
                <a:gd name="connsiteX286" fmla="*/ 2650270 w 3226038"/>
                <a:gd name="connsiteY286" fmla="*/ 1206320 h 3027035"/>
                <a:gd name="connsiteX287" fmla="*/ 2657066 w 3226038"/>
                <a:gd name="connsiteY287" fmla="*/ 1197247 h 3027035"/>
                <a:gd name="connsiteX288" fmla="*/ 3030338 w 3226038"/>
                <a:gd name="connsiteY288" fmla="*/ 1431166 h 3027035"/>
                <a:gd name="connsiteX289" fmla="*/ 2903938 w 3226038"/>
                <a:gd name="connsiteY289" fmla="*/ 1579263 h 3027035"/>
                <a:gd name="connsiteX290" fmla="*/ 2811168 w 3226038"/>
                <a:gd name="connsiteY290" fmla="*/ 1587131 h 3027035"/>
                <a:gd name="connsiteX291" fmla="*/ 2775539 w 3226038"/>
                <a:gd name="connsiteY291" fmla="*/ 1575913 h 3027035"/>
                <a:gd name="connsiteX292" fmla="*/ 2614417 w 3226038"/>
                <a:gd name="connsiteY292" fmla="*/ 1527673 h 3027035"/>
                <a:gd name="connsiteX293" fmla="*/ 2474755 w 3226038"/>
                <a:gd name="connsiteY293" fmla="*/ 1440641 h 3027035"/>
                <a:gd name="connsiteX294" fmla="*/ 2543000 w 3226038"/>
                <a:gd name="connsiteY294" fmla="*/ 1349530 h 3027035"/>
                <a:gd name="connsiteX295" fmla="*/ 2704508 w 3226038"/>
                <a:gd name="connsiteY295" fmla="*/ 1424676 h 3027035"/>
                <a:gd name="connsiteX296" fmla="*/ 2882339 w 3226038"/>
                <a:gd name="connsiteY296" fmla="*/ 1461929 h 3027035"/>
                <a:gd name="connsiteX297" fmla="*/ 3030338 w 3226038"/>
                <a:gd name="connsiteY297" fmla="*/ 1431166 h 3027035"/>
                <a:gd name="connsiteX298" fmla="*/ 1176421 w 3226038"/>
                <a:gd name="connsiteY298" fmla="*/ 0 h 3027035"/>
                <a:gd name="connsiteX299" fmla="*/ 1188515 w 3226038"/>
                <a:gd name="connsiteY299" fmla="*/ 150678 h 3027035"/>
                <a:gd name="connsiteX300" fmla="*/ 1394438 w 3226038"/>
                <a:gd name="connsiteY300" fmla="*/ 447731 h 3027035"/>
                <a:gd name="connsiteX301" fmla="*/ 1326486 w 3226038"/>
                <a:gd name="connsiteY301" fmla="*/ 538450 h 3027035"/>
                <a:gd name="connsiteX302" fmla="*/ 1109160 w 3226038"/>
                <a:gd name="connsiteY302" fmla="*/ 285219 h 3027035"/>
                <a:gd name="connsiteX303" fmla="*/ 1088376 w 3226038"/>
                <a:gd name="connsiteY303" fmla="*/ 254181 h 3027035"/>
                <a:gd name="connsiteX304" fmla="*/ 1069841 w 3226038"/>
                <a:gd name="connsiteY304" fmla="*/ 162942 h 3027035"/>
                <a:gd name="connsiteX305" fmla="*/ 1176421 w 3226038"/>
                <a:gd name="connsiteY305" fmla="*/ 0 h 3027035"/>
                <a:gd name="connsiteX306" fmla="*/ 2074059 w 3226038"/>
                <a:gd name="connsiteY306" fmla="*/ 622382 h 3027035"/>
                <a:gd name="connsiteX307" fmla="*/ 2039980 w 3226038"/>
                <a:gd name="connsiteY307" fmla="*/ 655169 h 3027035"/>
                <a:gd name="connsiteX308" fmla="*/ 1968289 w 3226038"/>
                <a:gd name="connsiteY308" fmla="*/ 862097 h 3027035"/>
                <a:gd name="connsiteX309" fmla="*/ 1966785 w 3226038"/>
                <a:gd name="connsiteY309" fmla="*/ 894292 h 3027035"/>
                <a:gd name="connsiteX310" fmla="*/ 1889360 w 3226038"/>
                <a:gd name="connsiteY310" fmla="*/ 839571 h 3027035"/>
                <a:gd name="connsiteX311" fmla="*/ 1874609 w 3226038"/>
                <a:gd name="connsiteY311" fmla="*/ 827382 h 3027035"/>
                <a:gd name="connsiteX312" fmla="*/ 1876383 w 3226038"/>
                <a:gd name="connsiteY312" fmla="*/ 836472 h 3027035"/>
                <a:gd name="connsiteX313" fmla="*/ 1856444 w 3226038"/>
                <a:gd name="connsiteY313" fmla="*/ 910904 h 3027035"/>
                <a:gd name="connsiteX314" fmla="*/ 1857429 w 3226038"/>
                <a:gd name="connsiteY314" fmla="*/ 965196 h 3027035"/>
                <a:gd name="connsiteX315" fmla="*/ 2016558 w 3226038"/>
                <a:gd name="connsiteY315" fmla="*/ 1064158 h 3027035"/>
                <a:gd name="connsiteX316" fmla="*/ 2112556 w 3226038"/>
                <a:gd name="connsiteY316" fmla="*/ 1040858 h 3027035"/>
                <a:gd name="connsiteX317" fmla="*/ 2148781 w 3226038"/>
                <a:gd name="connsiteY317" fmla="*/ 1089413 h 3027035"/>
                <a:gd name="connsiteX318" fmla="*/ 2161420 w 3226038"/>
                <a:gd name="connsiteY318" fmla="*/ 1196466 h 3027035"/>
                <a:gd name="connsiteX319" fmla="*/ 2445423 w 3226038"/>
                <a:gd name="connsiteY319" fmla="*/ 1454419 h 3027035"/>
                <a:gd name="connsiteX320" fmla="*/ 2469057 w 3226038"/>
                <a:gd name="connsiteY320" fmla="*/ 1472121 h 3027035"/>
                <a:gd name="connsiteX321" fmla="*/ 2410394 w 3226038"/>
                <a:gd name="connsiteY321" fmla="*/ 1490064 h 3027035"/>
                <a:gd name="connsiteX322" fmla="*/ 2337107 w 3226038"/>
                <a:gd name="connsiteY322" fmla="*/ 1581550 h 3027035"/>
                <a:gd name="connsiteX323" fmla="*/ 2342804 w 3226038"/>
                <a:gd name="connsiteY323" fmla="*/ 1616802 h 3027035"/>
                <a:gd name="connsiteX324" fmla="*/ 2347317 w 3226038"/>
                <a:gd name="connsiteY324" fmla="*/ 1610776 h 3027035"/>
                <a:gd name="connsiteX325" fmla="*/ 2381405 w 3226038"/>
                <a:gd name="connsiteY325" fmla="*/ 1711111 h 3027035"/>
                <a:gd name="connsiteX326" fmla="*/ 2430032 w 3226038"/>
                <a:gd name="connsiteY326" fmla="*/ 1781159 h 3027035"/>
                <a:gd name="connsiteX327" fmla="*/ 2456217 w 3226038"/>
                <a:gd name="connsiteY327" fmla="*/ 1816330 h 3027035"/>
                <a:gd name="connsiteX328" fmla="*/ 2745046 w 3226038"/>
                <a:gd name="connsiteY328" fmla="*/ 1866063 h 3027035"/>
                <a:gd name="connsiteX329" fmla="*/ 2802929 w 3226038"/>
                <a:gd name="connsiteY329" fmla="*/ 1818974 h 3027035"/>
                <a:gd name="connsiteX330" fmla="*/ 2512876 w 3226038"/>
                <a:gd name="connsiteY330" fmla="*/ 1945644 h 3027035"/>
                <a:gd name="connsiteX331" fmla="*/ 2481810 w 3226038"/>
                <a:gd name="connsiteY331" fmla="*/ 1923566 h 3027035"/>
                <a:gd name="connsiteX332" fmla="*/ 2315751 w 3226038"/>
                <a:gd name="connsiteY332" fmla="*/ 1759853 h 3027035"/>
                <a:gd name="connsiteX333" fmla="*/ 2311255 w 3226038"/>
                <a:gd name="connsiteY333" fmla="*/ 1747006 h 3027035"/>
                <a:gd name="connsiteX334" fmla="*/ 2286633 w 3226038"/>
                <a:gd name="connsiteY334" fmla="*/ 1691311 h 3027035"/>
                <a:gd name="connsiteX335" fmla="*/ 2299909 w 3226038"/>
                <a:gd name="connsiteY335" fmla="*/ 1497752 h 3027035"/>
                <a:gd name="connsiteX336" fmla="*/ 2206345 w 3226038"/>
                <a:gd name="connsiteY336" fmla="*/ 1452662 h 3027035"/>
                <a:gd name="connsiteX337" fmla="*/ 2072269 w 3226038"/>
                <a:gd name="connsiteY337" fmla="*/ 1201093 h 3027035"/>
                <a:gd name="connsiteX338" fmla="*/ 2023472 w 3226038"/>
                <a:gd name="connsiteY338" fmla="*/ 1155022 h 3027035"/>
                <a:gd name="connsiteX339" fmla="*/ 1812353 w 3226038"/>
                <a:gd name="connsiteY339" fmla="*/ 1082572 h 3027035"/>
                <a:gd name="connsiteX340" fmla="*/ 1471695 w 3226038"/>
                <a:gd name="connsiteY340" fmla="*/ 1113080 h 3027035"/>
                <a:gd name="connsiteX341" fmla="*/ 1442475 w 3226038"/>
                <a:gd name="connsiteY341" fmla="*/ 1155537 h 3027035"/>
                <a:gd name="connsiteX342" fmla="*/ 1417413 w 3226038"/>
                <a:gd name="connsiteY342" fmla="*/ 1241357 h 3027035"/>
                <a:gd name="connsiteX343" fmla="*/ 1423265 w 3226038"/>
                <a:gd name="connsiteY343" fmla="*/ 1362666 h 3027035"/>
                <a:gd name="connsiteX344" fmla="*/ 1654912 w 3226038"/>
                <a:gd name="connsiteY344" fmla="*/ 1553391 h 3027035"/>
                <a:gd name="connsiteX345" fmla="*/ 1736445 w 3226038"/>
                <a:gd name="connsiteY345" fmla="*/ 1541531 h 3027035"/>
                <a:gd name="connsiteX346" fmla="*/ 1467866 w 3226038"/>
                <a:gd name="connsiteY346" fmla="*/ 1564711 h 3027035"/>
                <a:gd name="connsiteX347" fmla="*/ 1462696 w 3226038"/>
                <a:gd name="connsiteY347" fmla="*/ 1561492 h 3027035"/>
                <a:gd name="connsiteX348" fmla="*/ 1457674 w 3226038"/>
                <a:gd name="connsiteY348" fmla="*/ 1588601 h 3027035"/>
                <a:gd name="connsiteX349" fmla="*/ 1199754 w 3226038"/>
                <a:gd name="connsiteY349" fmla="*/ 1781972 h 3027035"/>
                <a:gd name="connsiteX350" fmla="*/ 1157080 w 3226038"/>
                <a:gd name="connsiteY350" fmla="*/ 1778569 h 3027035"/>
                <a:gd name="connsiteX351" fmla="*/ 1131165 w 3226038"/>
                <a:gd name="connsiteY351" fmla="*/ 1778397 h 3027035"/>
                <a:gd name="connsiteX352" fmla="*/ 1188760 w 3226038"/>
                <a:gd name="connsiteY352" fmla="*/ 1701505 h 3027035"/>
                <a:gd name="connsiteX353" fmla="*/ 1273118 w 3226038"/>
                <a:gd name="connsiteY353" fmla="*/ 1702298 h 3027035"/>
                <a:gd name="connsiteX354" fmla="*/ 1364088 w 3226038"/>
                <a:gd name="connsiteY354" fmla="*/ 1670618 h 3027035"/>
                <a:gd name="connsiteX355" fmla="*/ 1443789 w 3226038"/>
                <a:gd name="connsiteY355" fmla="*/ 1581441 h 3027035"/>
                <a:gd name="connsiteX356" fmla="*/ 1452947 w 3226038"/>
                <a:gd name="connsiteY356" fmla="*/ 1555423 h 3027035"/>
                <a:gd name="connsiteX357" fmla="*/ 1434181 w 3226038"/>
                <a:gd name="connsiteY357" fmla="*/ 1543741 h 3027035"/>
                <a:gd name="connsiteX358" fmla="*/ 1395137 w 3226038"/>
                <a:gd name="connsiteY358" fmla="*/ 1505029 h 3027035"/>
                <a:gd name="connsiteX359" fmla="*/ 1380516 w 3226038"/>
                <a:gd name="connsiteY359" fmla="*/ 1469830 h 3027035"/>
                <a:gd name="connsiteX360" fmla="*/ 1332937 w 3226038"/>
                <a:gd name="connsiteY360" fmla="*/ 1359016 h 3027035"/>
                <a:gd name="connsiteX361" fmla="*/ 1331626 w 3226038"/>
                <a:gd name="connsiteY361" fmla="*/ 1347874 h 3027035"/>
                <a:gd name="connsiteX362" fmla="*/ 1272780 w 3226038"/>
                <a:gd name="connsiteY362" fmla="*/ 1404764 h 3027035"/>
                <a:gd name="connsiteX363" fmla="*/ 1193860 w 3226038"/>
                <a:gd name="connsiteY363" fmla="*/ 1391893 h 3027035"/>
                <a:gd name="connsiteX364" fmla="*/ 1008134 w 3226038"/>
                <a:gd name="connsiteY364" fmla="*/ 1250070 h 3027035"/>
                <a:gd name="connsiteX365" fmla="*/ 982412 w 3226038"/>
                <a:gd name="connsiteY365" fmla="*/ 1221942 h 3027035"/>
                <a:gd name="connsiteX366" fmla="*/ 1093583 w 3226038"/>
                <a:gd name="connsiteY366" fmla="*/ 897188 h 3027035"/>
                <a:gd name="connsiteX367" fmla="*/ 1048374 w 3226038"/>
                <a:gd name="connsiteY367" fmla="*/ 966069 h 3027035"/>
                <a:gd name="connsiteX368" fmla="*/ 1123324 w 3226038"/>
                <a:gd name="connsiteY368" fmla="*/ 1256619 h 3027035"/>
                <a:gd name="connsiteX369" fmla="*/ 1230792 w 3226038"/>
                <a:gd name="connsiteY369" fmla="*/ 1313193 h 3027035"/>
                <a:gd name="connsiteX370" fmla="*/ 1329324 w 3226038"/>
                <a:gd name="connsiteY370" fmla="*/ 1328309 h 3027035"/>
                <a:gd name="connsiteX371" fmla="*/ 1326119 w 3226038"/>
                <a:gd name="connsiteY371" fmla="*/ 1301081 h 3027035"/>
                <a:gd name="connsiteX372" fmla="*/ 1330478 w 3226038"/>
                <a:gd name="connsiteY372" fmla="*/ 1241565 h 3027035"/>
                <a:gd name="connsiteX373" fmla="*/ 1347395 w 3226038"/>
                <a:gd name="connsiteY373" fmla="*/ 1181539 h 3027035"/>
                <a:gd name="connsiteX374" fmla="*/ 1289273 w 3226038"/>
                <a:gd name="connsiteY374" fmla="*/ 1135853 h 3027035"/>
                <a:gd name="connsiteX375" fmla="*/ 1231511 w 3226038"/>
                <a:gd name="connsiteY375" fmla="*/ 1069976 h 3027035"/>
                <a:gd name="connsiteX376" fmla="*/ 1254367 w 3226038"/>
                <a:gd name="connsiteY376" fmla="*/ 1063295 h 3027035"/>
                <a:gd name="connsiteX377" fmla="*/ 1356051 w 3226038"/>
                <a:gd name="connsiteY377" fmla="*/ 994271 h 3027035"/>
                <a:gd name="connsiteX378" fmla="*/ 1316957 w 3226038"/>
                <a:gd name="connsiteY378" fmla="*/ 925715 h 3027035"/>
                <a:gd name="connsiteX379" fmla="*/ 1297765 w 3226038"/>
                <a:gd name="connsiteY379" fmla="*/ 883688 h 3027035"/>
                <a:gd name="connsiteX380" fmla="*/ 1289903 w 3226038"/>
                <a:gd name="connsiteY380" fmla="*/ 841227 h 3027035"/>
                <a:gd name="connsiteX381" fmla="*/ 1324580 w 3226038"/>
                <a:gd name="connsiteY381" fmla="*/ 794932 h 3027035"/>
                <a:gd name="connsiteX382" fmla="*/ 1324878 w 3226038"/>
                <a:gd name="connsiteY382" fmla="*/ 795979 h 3027035"/>
                <a:gd name="connsiteX383" fmla="*/ 1400007 w 3226038"/>
                <a:gd name="connsiteY383" fmla="*/ 911757 h 3027035"/>
                <a:gd name="connsiteX384" fmla="*/ 1615887 w 3226038"/>
                <a:gd name="connsiteY384" fmla="*/ 984205 h 3027035"/>
                <a:gd name="connsiteX385" fmla="*/ 1841277 w 3226038"/>
                <a:gd name="connsiteY385" fmla="*/ 840131 h 3027035"/>
                <a:gd name="connsiteX386" fmla="*/ 1849521 w 3226038"/>
                <a:gd name="connsiteY386" fmla="*/ 806651 h 3027035"/>
                <a:gd name="connsiteX387" fmla="*/ 1816219 w 3226038"/>
                <a:gd name="connsiteY387" fmla="*/ 779132 h 3027035"/>
                <a:gd name="connsiteX388" fmla="*/ 1946679 w 3226038"/>
                <a:gd name="connsiteY388" fmla="*/ 725712 h 3027035"/>
                <a:gd name="connsiteX389" fmla="*/ 1943038 w 3226038"/>
                <a:gd name="connsiteY389" fmla="*/ 690853 h 3027035"/>
                <a:gd name="connsiteX390" fmla="*/ 1907308 w 3226038"/>
                <a:gd name="connsiteY390" fmla="*/ 517710 h 3027035"/>
                <a:gd name="connsiteX391" fmla="*/ 2074059 w 3226038"/>
                <a:gd name="connsiteY391" fmla="*/ 622382 h 3027035"/>
                <a:gd name="connsiteX392" fmla="*/ 3226038 w 3226038"/>
                <a:gd name="connsiteY392" fmla="*/ 1170010 h 3027035"/>
                <a:gd name="connsiteX393" fmla="*/ 3039800 w 3226038"/>
                <a:gd name="connsiteY393" fmla="*/ 1363835 h 3027035"/>
                <a:gd name="connsiteX394" fmla="*/ 2986179 w 3226038"/>
                <a:gd name="connsiteY394" fmla="*/ 1265779 h 3027035"/>
                <a:gd name="connsiteX395" fmla="*/ 3226038 w 3226038"/>
                <a:gd name="connsiteY395" fmla="*/ 1170010 h 3027035"/>
                <a:gd name="connsiteX396" fmla="*/ 2599109 w 3226038"/>
                <a:gd name="connsiteY396" fmla="*/ 557336 h 3027035"/>
                <a:gd name="connsiteX397" fmla="*/ 2605711 w 3226038"/>
                <a:gd name="connsiteY397" fmla="*/ 567191 h 3027035"/>
                <a:gd name="connsiteX398" fmla="*/ 2491393 w 3226038"/>
                <a:gd name="connsiteY398" fmla="*/ 846915 h 3027035"/>
                <a:gd name="connsiteX399" fmla="*/ 2621619 w 3226038"/>
                <a:gd name="connsiteY399" fmla="*/ 1033715 h 3027035"/>
                <a:gd name="connsiteX400" fmla="*/ 2753852 w 3226038"/>
                <a:gd name="connsiteY400" fmla="*/ 1073258 h 3027035"/>
                <a:gd name="connsiteX401" fmla="*/ 2785478 w 3226038"/>
                <a:gd name="connsiteY401" fmla="*/ 1080287 h 3027035"/>
                <a:gd name="connsiteX402" fmla="*/ 2631577 w 3226038"/>
                <a:gd name="connsiteY402" fmla="*/ 1117339 h 3027035"/>
                <a:gd name="connsiteX403" fmla="*/ 2554794 w 3226038"/>
                <a:gd name="connsiteY403" fmla="*/ 1099098 h 3027035"/>
                <a:gd name="connsiteX404" fmla="*/ 2517147 w 3226038"/>
                <a:gd name="connsiteY404" fmla="*/ 1216089 h 3027035"/>
                <a:gd name="connsiteX405" fmla="*/ 2517162 w 3226038"/>
                <a:gd name="connsiteY405" fmla="*/ 1239901 h 3027035"/>
                <a:gd name="connsiteX406" fmla="*/ 2437701 w 3226038"/>
                <a:gd name="connsiteY406" fmla="*/ 1202993 h 3027035"/>
                <a:gd name="connsiteX407" fmla="*/ 2308110 w 3226038"/>
                <a:gd name="connsiteY407" fmla="*/ 1120205 h 3027035"/>
                <a:gd name="connsiteX408" fmla="*/ 2309631 w 3226038"/>
                <a:gd name="connsiteY408" fmla="*/ 1116584 h 3027035"/>
                <a:gd name="connsiteX409" fmla="*/ 2313249 w 3226038"/>
                <a:gd name="connsiteY409" fmla="*/ 1113344 h 3027035"/>
                <a:gd name="connsiteX410" fmla="*/ 2341752 w 3226038"/>
                <a:gd name="connsiteY410" fmla="*/ 686035 h 3027035"/>
                <a:gd name="connsiteX411" fmla="*/ 2212861 w 3226038"/>
                <a:gd name="connsiteY411" fmla="*/ 503806 h 3027035"/>
                <a:gd name="connsiteX412" fmla="*/ 2154928 w 3226038"/>
                <a:gd name="connsiteY412" fmla="*/ 469932 h 3027035"/>
                <a:gd name="connsiteX413" fmla="*/ 1875809 w 3226038"/>
                <a:gd name="connsiteY413" fmla="*/ 412002 h 3027035"/>
                <a:gd name="connsiteX414" fmla="*/ 1806230 w 3226038"/>
                <a:gd name="connsiteY414" fmla="*/ 334892 h 3027035"/>
                <a:gd name="connsiteX415" fmla="*/ 1556710 w 3226038"/>
                <a:gd name="connsiteY415" fmla="*/ 393148 h 3027035"/>
                <a:gd name="connsiteX416" fmla="*/ 1495496 w 3226038"/>
                <a:gd name="connsiteY416" fmla="*/ 288983 h 3027035"/>
                <a:gd name="connsiteX417" fmla="*/ 1715354 w 3226038"/>
                <a:gd name="connsiteY417" fmla="*/ 322756 h 3027035"/>
                <a:gd name="connsiteX418" fmla="*/ 1782541 w 3226038"/>
                <a:gd name="connsiteY418" fmla="*/ 226703 h 3027035"/>
                <a:gd name="connsiteX419" fmla="*/ 1783266 w 3226038"/>
                <a:gd name="connsiteY419" fmla="*/ 165361 h 3027035"/>
                <a:gd name="connsiteX420" fmla="*/ 1806899 w 3226038"/>
                <a:gd name="connsiteY420" fmla="*/ 183063 h 3027035"/>
                <a:gd name="connsiteX421" fmla="*/ 2134301 w 3226038"/>
                <a:gd name="connsiteY421" fmla="*/ 383077 h 3027035"/>
                <a:gd name="connsiteX422" fmla="*/ 2240589 w 3226038"/>
                <a:gd name="connsiteY422" fmla="*/ 365104 h 3027035"/>
                <a:gd name="connsiteX423" fmla="*/ 2297370 w 3226038"/>
                <a:gd name="connsiteY423" fmla="*/ 386215 h 3027035"/>
                <a:gd name="connsiteX424" fmla="*/ 2302004 w 3226038"/>
                <a:gd name="connsiteY424" fmla="*/ 484891 h 3027035"/>
                <a:gd name="connsiteX425" fmla="*/ 2441717 w 3226038"/>
                <a:gd name="connsiteY425" fmla="*/ 609774 h 3027035"/>
                <a:gd name="connsiteX426" fmla="*/ 2494096 w 3226038"/>
                <a:gd name="connsiteY426" fmla="*/ 595453 h 3027035"/>
                <a:gd name="connsiteX427" fmla="*/ 2586652 w 3226038"/>
                <a:gd name="connsiteY427" fmla="*/ 552914 h 3027035"/>
                <a:gd name="connsiteX428" fmla="*/ 2599109 w 3226038"/>
                <a:gd name="connsiteY428"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11588 w 3226038"/>
                <a:gd name="connsiteY149" fmla="*/ 2802653 h 3027035"/>
                <a:gd name="connsiteX150" fmla="*/ 1314357 w 3226038"/>
                <a:gd name="connsiteY150" fmla="*/ 2805982 h 3027035"/>
                <a:gd name="connsiteX151" fmla="*/ 1582565 w 3226038"/>
                <a:gd name="connsiteY151" fmla="*/ 2947668 h 3027035"/>
                <a:gd name="connsiteX152" fmla="*/ 1872394 w 3226038"/>
                <a:gd name="connsiteY152" fmla="*/ 2840437 h 3027035"/>
                <a:gd name="connsiteX153" fmla="*/ 1765658 w 3226038"/>
                <a:gd name="connsiteY153" fmla="*/ 2986896 h 3027035"/>
                <a:gd name="connsiteX154" fmla="*/ 1559806 w 3226038"/>
                <a:gd name="connsiteY154" fmla="*/ 3024598 h 3027035"/>
                <a:gd name="connsiteX155" fmla="*/ 1323343 w 3226038"/>
                <a:gd name="connsiteY155" fmla="*/ 2933795 h 3027035"/>
                <a:gd name="connsiteX156" fmla="*/ 1018886 w 3226038"/>
                <a:gd name="connsiteY156" fmla="*/ 2795305 h 3027035"/>
                <a:gd name="connsiteX157" fmla="*/ 970675 w 3226038"/>
                <a:gd name="connsiteY157" fmla="*/ 2772285 h 3027035"/>
                <a:gd name="connsiteX158" fmla="*/ 620567 w 3226038"/>
                <a:gd name="connsiteY158" fmla="*/ 2513611 h 3027035"/>
                <a:gd name="connsiteX159" fmla="*/ 512110 w 3226038"/>
                <a:gd name="connsiteY159" fmla="*/ 2412141 h 3027035"/>
                <a:gd name="connsiteX160" fmla="*/ 309550 w 3226038"/>
                <a:gd name="connsiteY160" fmla="*/ 2318730 h 3027035"/>
                <a:gd name="connsiteX161" fmla="*/ 271890 w 3226038"/>
                <a:gd name="connsiteY161" fmla="*/ 2103679 h 3027035"/>
                <a:gd name="connsiteX162" fmla="*/ 197030 w 3226038"/>
                <a:gd name="connsiteY162" fmla="*/ 2025682 h 3027035"/>
                <a:gd name="connsiteX163" fmla="*/ 42961 w 3226038"/>
                <a:gd name="connsiteY163" fmla="*/ 1878648 h 3027035"/>
                <a:gd name="connsiteX164" fmla="*/ 10241 w 3226038"/>
                <a:gd name="connsiteY164" fmla="*/ 1645877 h 3027035"/>
                <a:gd name="connsiteX165" fmla="*/ 149602 w 3226038"/>
                <a:gd name="connsiteY165" fmla="*/ 1507488 h 3027035"/>
                <a:gd name="connsiteX166" fmla="*/ 69504 w 3226038"/>
                <a:gd name="connsiteY166" fmla="*/ 1674797 h 3027035"/>
                <a:gd name="connsiteX167" fmla="*/ 279249 w 3226038"/>
                <a:gd name="connsiteY167" fmla="*/ 1988992 h 3027035"/>
                <a:gd name="connsiteX168" fmla="*/ 316193 w 3226038"/>
                <a:gd name="connsiteY168" fmla="*/ 1991729 h 3027035"/>
                <a:gd name="connsiteX169" fmla="*/ 319053 w 3226038"/>
                <a:gd name="connsiteY169" fmla="*/ 1985609 h 3027035"/>
                <a:gd name="connsiteX170" fmla="*/ 307569 w 3226038"/>
                <a:gd name="connsiteY170" fmla="*/ 1949900 h 3027035"/>
                <a:gd name="connsiteX171" fmla="*/ 306486 w 3226038"/>
                <a:gd name="connsiteY171" fmla="*/ 1940694 h 3027035"/>
                <a:gd name="connsiteX172" fmla="*/ 302243 w 3226038"/>
                <a:gd name="connsiteY172" fmla="*/ 1937639 h 3027035"/>
                <a:gd name="connsiteX173" fmla="*/ 294636 w 3226038"/>
                <a:gd name="connsiteY173" fmla="*/ 1920784 h 3027035"/>
                <a:gd name="connsiteX174" fmla="*/ 293312 w 3226038"/>
                <a:gd name="connsiteY174" fmla="*/ 1627034 h 3027035"/>
                <a:gd name="connsiteX175" fmla="*/ 380880 w 3226038"/>
                <a:gd name="connsiteY175" fmla="*/ 1526015 h 3027035"/>
                <a:gd name="connsiteX176" fmla="*/ 329214 w 3226038"/>
                <a:gd name="connsiteY176" fmla="*/ 1459943 h 3027035"/>
                <a:gd name="connsiteX177" fmla="*/ 321211 w 3226038"/>
                <a:gd name="connsiteY177" fmla="*/ 1456328 h 3027035"/>
                <a:gd name="connsiteX178" fmla="*/ 268085 w 3226038"/>
                <a:gd name="connsiteY178" fmla="*/ 1185660 h 3027035"/>
                <a:gd name="connsiteX179" fmla="*/ 281857 w 3226038"/>
                <a:gd name="connsiteY179" fmla="*/ 1276902 h 3027035"/>
                <a:gd name="connsiteX180" fmla="*/ 517812 w 3226038"/>
                <a:gd name="connsiteY180" fmla="*/ 1465542 h 3027035"/>
                <a:gd name="connsiteX181" fmla="*/ 611355 w 3226038"/>
                <a:gd name="connsiteY181" fmla="*/ 1477295 h 3027035"/>
                <a:gd name="connsiteX182" fmla="*/ 611703 w 3226038"/>
                <a:gd name="connsiteY182" fmla="*/ 1480155 h 3027035"/>
                <a:gd name="connsiteX183" fmla="*/ 612118 w 3226038"/>
                <a:gd name="connsiteY183" fmla="*/ 1477866 h 3027035"/>
                <a:gd name="connsiteX184" fmla="*/ 662263 w 3226038"/>
                <a:gd name="connsiteY184" fmla="*/ 1427900 h 3027035"/>
                <a:gd name="connsiteX185" fmla="*/ 662059 w 3226038"/>
                <a:gd name="connsiteY185" fmla="*/ 1427220 h 3027035"/>
                <a:gd name="connsiteX186" fmla="*/ 661901 w 3226038"/>
                <a:gd name="connsiteY186" fmla="*/ 1426988 h 3027035"/>
                <a:gd name="connsiteX187" fmla="*/ 661951 w 3226038"/>
                <a:gd name="connsiteY187" fmla="*/ 1426862 h 3027035"/>
                <a:gd name="connsiteX188" fmla="*/ 652834 w 3226038"/>
                <a:gd name="connsiteY188" fmla="*/ 1396497 h 3027035"/>
                <a:gd name="connsiteX189" fmla="*/ 637570 w 3226038"/>
                <a:gd name="connsiteY189" fmla="*/ 1356501 h 3027035"/>
                <a:gd name="connsiteX190" fmla="*/ 842912 w 3226038"/>
                <a:gd name="connsiteY190" fmla="*/ 1018808 h 3027035"/>
                <a:gd name="connsiteX191" fmla="*/ 2516775 w 3226038"/>
                <a:gd name="connsiteY191" fmla="*/ 2091376 h 3027035"/>
                <a:gd name="connsiteX192" fmla="*/ 2238033 w 3226038"/>
                <a:gd name="connsiteY192" fmla="*/ 2334816 h 3027035"/>
                <a:gd name="connsiteX193" fmla="*/ 2189593 w 3226038"/>
                <a:gd name="connsiteY193" fmla="*/ 2248549 h 3027035"/>
                <a:gd name="connsiteX194" fmla="*/ 2516775 w 3226038"/>
                <a:gd name="connsiteY194" fmla="*/ 2091376 h 3027035"/>
                <a:gd name="connsiteX195" fmla="*/ 687254 w 3226038"/>
                <a:gd name="connsiteY195" fmla="*/ 678482 h 3027035"/>
                <a:gd name="connsiteX196" fmla="*/ 628419 w 3226038"/>
                <a:gd name="connsiteY196" fmla="*/ 1036658 h 3027035"/>
                <a:gd name="connsiteX197" fmla="*/ 532013 w 3226038"/>
                <a:gd name="connsiteY197" fmla="*/ 1014429 h 3027035"/>
                <a:gd name="connsiteX198" fmla="*/ 687254 w 3226038"/>
                <a:gd name="connsiteY198" fmla="*/ 678482 h 3027035"/>
                <a:gd name="connsiteX199" fmla="*/ 2205214 w 3226038"/>
                <a:gd name="connsiteY199" fmla="*/ 1800491 h 3027035"/>
                <a:gd name="connsiteX200" fmla="*/ 2255363 w 3226038"/>
                <a:gd name="connsiteY200" fmla="*/ 1871953 h 3027035"/>
                <a:gd name="connsiteX201" fmla="*/ 2466834 w 3226038"/>
                <a:gd name="connsiteY201" fmla="*/ 2042067 h 3027035"/>
                <a:gd name="connsiteX202" fmla="*/ 2319038 w 3226038"/>
                <a:gd name="connsiteY202" fmla="*/ 2093212 h 3027035"/>
                <a:gd name="connsiteX203" fmla="*/ 2156726 w 3226038"/>
                <a:gd name="connsiteY203" fmla="*/ 1968287 h 3027035"/>
                <a:gd name="connsiteX204" fmla="*/ 2119546 w 3226038"/>
                <a:gd name="connsiteY204" fmla="*/ 1914861 h 3027035"/>
                <a:gd name="connsiteX205" fmla="*/ 2205214 w 3226038"/>
                <a:gd name="connsiteY205" fmla="*/ 1800491 h 3027035"/>
                <a:gd name="connsiteX206" fmla="*/ 1058864 w 3226038"/>
                <a:gd name="connsiteY206" fmla="*/ 897328 h 3027035"/>
                <a:gd name="connsiteX207" fmla="*/ 973209 w 3226038"/>
                <a:gd name="connsiteY207" fmla="*/ 1011681 h 3027035"/>
                <a:gd name="connsiteX208" fmla="*/ 741092 w 3226038"/>
                <a:gd name="connsiteY208" fmla="*/ 868758 h 3027035"/>
                <a:gd name="connsiteX209" fmla="*/ 748615 w 3226038"/>
                <a:gd name="connsiteY209" fmla="*/ 712543 h 3027035"/>
                <a:gd name="connsiteX210" fmla="*/ 1058864 w 3226038"/>
                <a:gd name="connsiteY210" fmla="*/ 897328 h 3027035"/>
                <a:gd name="connsiteX211" fmla="*/ 1948708 w 3226038"/>
                <a:gd name="connsiteY211" fmla="*/ 1321566 h 3027035"/>
                <a:gd name="connsiteX212" fmla="*/ 2096045 w 3226038"/>
                <a:gd name="connsiteY212" fmla="*/ 1452158 h 3027035"/>
                <a:gd name="connsiteX213" fmla="*/ 1919841 w 3226038"/>
                <a:gd name="connsiteY213" fmla="*/ 1466554 h 3027035"/>
                <a:gd name="connsiteX214" fmla="*/ 1885365 w 3226038"/>
                <a:gd name="connsiteY214" fmla="*/ 1472861 h 3027035"/>
                <a:gd name="connsiteX215" fmla="*/ 1879629 w 3226038"/>
                <a:gd name="connsiteY215" fmla="*/ 1489302 h 3027035"/>
                <a:gd name="connsiteX216" fmla="*/ 1908915 w 3226038"/>
                <a:gd name="connsiteY216" fmla="*/ 1464113 h 3027035"/>
                <a:gd name="connsiteX217" fmla="*/ 1878082 w 3226038"/>
                <a:gd name="connsiteY217" fmla="*/ 1523336 h 3027035"/>
                <a:gd name="connsiteX218" fmla="*/ 1882487 w 3226038"/>
                <a:gd name="connsiteY218" fmla="*/ 1659934 h 3027035"/>
                <a:gd name="connsiteX219" fmla="*/ 1908811 w 3226038"/>
                <a:gd name="connsiteY219" fmla="*/ 1703873 h 3027035"/>
                <a:gd name="connsiteX220" fmla="*/ 1939526 w 3226038"/>
                <a:gd name="connsiteY220" fmla="*/ 1677454 h 3027035"/>
                <a:gd name="connsiteX221" fmla="*/ 1922727 w 3226038"/>
                <a:gd name="connsiteY221" fmla="*/ 1706694 h 3027035"/>
                <a:gd name="connsiteX222" fmla="*/ 1917366 w 3226038"/>
                <a:gd name="connsiteY222" fmla="*/ 1718150 h 3027035"/>
                <a:gd name="connsiteX223" fmla="*/ 1918838 w 3226038"/>
                <a:gd name="connsiteY223" fmla="*/ 1720608 h 3027035"/>
                <a:gd name="connsiteX224" fmla="*/ 1973972 w 3226038"/>
                <a:gd name="connsiteY224" fmla="*/ 1767825 h 3027035"/>
                <a:gd name="connsiteX225" fmla="*/ 2071636 w 3226038"/>
                <a:gd name="connsiteY225" fmla="*/ 1813568 h 3027035"/>
                <a:gd name="connsiteX226" fmla="*/ 2173989 w 3226038"/>
                <a:gd name="connsiteY226" fmla="*/ 1826528 h 3027035"/>
                <a:gd name="connsiteX227" fmla="*/ 2117479 w 3226038"/>
                <a:gd name="connsiteY227" fmla="*/ 1890255 h 3027035"/>
                <a:gd name="connsiteX228" fmla="*/ 2048930 w 3226038"/>
                <a:gd name="connsiteY228" fmla="*/ 1880940 h 3027035"/>
                <a:gd name="connsiteX229" fmla="*/ 1912220 w 3226038"/>
                <a:gd name="connsiteY229" fmla="*/ 1805984 h 3027035"/>
                <a:gd name="connsiteX230" fmla="*/ 1900395 w 3226038"/>
                <a:gd name="connsiteY230" fmla="*/ 1792735 h 3027035"/>
                <a:gd name="connsiteX231" fmla="*/ 1898516 w 3226038"/>
                <a:gd name="connsiteY231" fmla="*/ 1805424 h 3027035"/>
                <a:gd name="connsiteX232" fmla="*/ 2004583 w 3226038"/>
                <a:gd name="connsiteY232" fmla="*/ 1981166 h 3027035"/>
                <a:gd name="connsiteX233" fmla="*/ 2102247 w 3226038"/>
                <a:gd name="connsiteY233" fmla="*/ 2026909 h 3027035"/>
                <a:gd name="connsiteX234" fmla="*/ 2204600 w 3226038"/>
                <a:gd name="connsiteY234" fmla="*/ 2039869 h 3027035"/>
                <a:gd name="connsiteX235" fmla="*/ 2148090 w 3226038"/>
                <a:gd name="connsiteY235" fmla="*/ 2103596 h 3027035"/>
                <a:gd name="connsiteX236" fmla="*/ 2144005 w 3226038"/>
                <a:gd name="connsiteY236" fmla="*/ 2103041 h 3027035"/>
                <a:gd name="connsiteX237" fmla="*/ 2136123 w 3226038"/>
                <a:gd name="connsiteY237" fmla="*/ 2142932 h 3027035"/>
                <a:gd name="connsiteX238" fmla="*/ 1880081 w 3226038"/>
                <a:gd name="connsiteY238" fmla="*/ 2329702 h 3027035"/>
                <a:gd name="connsiteX239" fmla="*/ 1837407 w 3226038"/>
                <a:gd name="connsiteY239" fmla="*/ 2326300 h 3027035"/>
                <a:gd name="connsiteX240" fmla="*/ 1811492 w 3226038"/>
                <a:gd name="connsiteY240" fmla="*/ 2326128 h 3027035"/>
                <a:gd name="connsiteX241" fmla="*/ 1813930 w 3226038"/>
                <a:gd name="connsiteY241" fmla="*/ 2322872 h 3027035"/>
                <a:gd name="connsiteX242" fmla="*/ 1765779 w 3226038"/>
                <a:gd name="connsiteY242" fmla="*/ 2311874 h 3027035"/>
                <a:gd name="connsiteX243" fmla="*/ 1660705 w 3226038"/>
                <a:gd name="connsiteY243" fmla="*/ 2252690 h 3027035"/>
                <a:gd name="connsiteX244" fmla="*/ 1627276 w 3226038"/>
                <a:gd name="connsiteY244" fmla="*/ 2234380 h 3027035"/>
                <a:gd name="connsiteX245" fmla="*/ 1627573 w 3226038"/>
                <a:gd name="connsiteY245" fmla="*/ 1891126 h 3027035"/>
                <a:gd name="connsiteX246" fmla="*/ 1607040 w 3226038"/>
                <a:gd name="connsiteY246" fmla="*/ 1970917 h 3027035"/>
                <a:gd name="connsiteX247" fmla="*/ 1771834 w 3226038"/>
                <a:gd name="connsiteY247" fmla="*/ 2221675 h 3027035"/>
                <a:gd name="connsiteX248" fmla="*/ 1891816 w 3226038"/>
                <a:gd name="connsiteY248" fmla="*/ 2240499 h 3027035"/>
                <a:gd name="connsiteX249" fmla="*/ 2009321 w 3226038"/>
                <a:gd name="connsiteY249" fmla="*/ 2219514 h 3027035"/>
                <a:gd name="connsiteX250" fmla="*/ 1999139 w 3226038"/>
                <a:gd name="connsiteY250" fmla="*/ 2239396 h 3027035"/>
                <a:gd name="connsiteX251" fmla="*/ 1999567 w 3226038"/>
                <a:gd name="connsiteY251" fmla="*/ 2239296 h 3027035"/>
                <a:gd name="connsiteX252" fmla="*/ 2044414 w 3226038"/>
                <a:gd name="connsiteY252" fmla="*/ 2218349 h 3027035"/>
                <a:gd name="connsiteX253" fmla="*/ 2118423 w 3226038"/>
                <a:gd name="connsiteY253" fmla="*/ 2140793 h 3027035"/>
                <a:gd name="connsiteX254" fmla="*/ 2133501 w 3226038"/>
                <a:gd name="connsiteY254" fmla="*/ 2101613 h 3027035"/>
                <a:gd name="connsiteX255" fmla="*/ 2079542 w 3226038"/>
                <a:gd name="connsiteY255" fmla="*/ 2094281 h 3027035"/>
                <a:gd name="connsiteX256" fmla="*/ 1905884 w 3226038"/>
                <a:gd name="connsiteY256" fmla="*/ 1977931 h 3027035"/>
                <a:gd name="connsiteX257" fmla="*/ 1880896 w 3226038"/>
                <a:gd name="connsiteY257" fmla="*/ 1954633 h 3027035"/>
                <a:gd name="connsiteX258" fmla="*/ 1852220 w 3226038"/>
                <a:gd name="connsiteY258" fmla="*/ 1798502 h 3027035"/>
                <a:gd name="connsiteX259" fmla="*/ 1867058 w 3226038"/>
                <a:gd name="connsiteY259" fmla="*/ 1756931 h 3027035"/>
                <a:gd name="connsiteX260" fmla="*/ 1850284 w 3226038"/>
                <a:gd name="connsiteY260" fmla="*/ 1741292 h 3027035"/>
                <a:gd name="connsiteX261" fmla="*/ 1828755 w 3226038"/>
                <a:gd name="connsiteY261" fmla="*/ 1697853 h 3027035"/>
                <a:gd name="connsiteX262" fmla="*/ 1817427 w 3226038"/>
                <a:gd name="connsiteY262" fmla="*/ 1628566 h 3027035"/>
                <a:gd name="connsiteX263" fmla="*/ 1795832 w 3226038"/>
                <a:gd name="connsiteY263" fmla="*/ 1673156 h 3027035"/>
                <a:gd name="connsiteX264" fmla="*/ 1557706 w 3226038"/>
                <a:gd name="connsiteY264" fmla="*/ 1787085 h 3027035"/>
                <a:gd name="connsiteX265" fmla="*/ 1509266 w 3226038"/>
                <a:gd name="connsiteY265" fmla="*/ 1700819 h 3027035"/>
                <a:gd name="connsiteX266" fmla="*/ 1800941 w 3226038"/>
                <a:gd name="connsiteY266" fmla="*/ 1621248 h 3027035"/>
                <a:gd name="connsiteX267" fmla="*/ 1813578 w 3226038"/>
                <a:gd name="connsiteY267" fmla="*/ 1599019 h 3027035"/>
                <a:gd name="connsiteX268" fmla="*/ 1819910 w 3226038"/>
                <a:gd name="connsiteY268" fmla="*/ 1600565 h 3027035"/>
                <a:gd name="connsiteX269" fmla="*/ 1821608 w 3226038"/>
                <a:gd name="connsiteY269" fmla="*/ 1585161 h 3027035"/>
                <a:gd name="connsiteX270" fmla="*/ 1823154 w 3226038"/>
                <a:gd name="connsiteY270" fmla="*/ 1580831 h 3027035"/>
                <a:gd name="connsiteX271" fmla="*/ 1792216 w 3226038"/>
                <a:gd name="connsiteY271" fmla="*/ 1559883 h 3027035"/>
                <a:gd name="connsiteX272" fmla="*/ 1717932 w 3226038"/>
                <a:gd name="connsiteY272" fmla="*/ 1500968 h 3027035"/>
                <a:gd name="connsiteX273" fmla="*/ 1748406 w 3226038"/>
                <a:gd name="connsiteY273" fmla="*/ 1490472 h 3027035"/>
                <a:gd name="connsiteX274" fmla="*/ 1926827 w 3226038"/>
                <a:gd name="connsiteY274" fmla="*/ 1363489 h 3027035"/>
                <a:gd name="connsiteX275" fmla="*/ 1948708 w 3226038"/>
                <a:gd name="connsiteY275" fmla="*/ 1321566 h 3027035"/>
                <a:gd name="connsiteX276" fmla="*/ 868204 w 3226038"/>
                <a:gd name="connsiteY276" fmla="*/ 327279 h 3027035"/>
                <a:gd name="connsiteX277" fmla="*/ 839290 w 3226038"/>
                <a:gd name="connsiteY277" fmla="*/ 396067 h 3027035"/>
                <a:gd name="connsiteX278" fmla="*/ 968231 w 3226038"/>
                <a:gd name="connsiteY278" fmla="*/ 659259 h 3027035"/>
                <a:gd name="connsiteX279" fmla="*/ 1200860 w 3226038"/>
                <a:gd name="connsiteY279" fmla="*/ 706168 h 3027035"/>
                <a:gd name="connsiteX280" fmla="*/ 1143757 w 3226038"/>
                <a:gd name="connsiteY280" fmla="*/ 782404 h 3027035"/>
                <a:gd name="connsiteX281" fmla="*/ 858125 w 3226038"/>
                <a:gd name="connsiteY281" fmla="*/ 664851 h 3027035"/>
                <a:gd name="connsiteX282" fmla="*/ 828202 w 3226038"/>
                <a:gd name="connsiteY282" fmla="*/ 641247 h 3027035"/>
                <a:gd name="connsiteX283" fmla="*/ 868204 w 3226038"/>
                <a:gd name="connsiteY283" fmla="*/ 327279 h 3027035"/>
                <a:gd name="connsiteX284" fmla="*/ 2657066 w 3226038"/>
                <a:gd name="connsiteY284" fmla="*/ 1197247 h 3027035"/>
                <a:gd name="connsiteX285" fmla="*/ 2663296 w 3226038"/>
                <a:gd name="connsiteY285" fmla="*/ 1206222 h 3027035"/>
                <a:gd name="connsiteX286" fmla="*/ 2650270 w 3226038"/>
                <a:gd name="connsiteY286" fmla="*/ 1206320 h 3027035"/>
                <a:gd name="connsiteX287" fmla="*/ 2657066 w 3226038"/>
                <a:gd name="connsiteY287" fmla="*/ 1197247 h 3027035"/>
                <a:gd name="connsiteX288" fmla="*/ 3030338 w 3226038"/>
                <a:gd name="connsiteY288" fmla="*/ 1431166 h 3027035"/>
                <a:gd name="connsiteX289" fmla="*/ 2903938 w 3226038"/>
                <a:gd name="connsiteY289" fmla="*/ 1579263 h 3027035"/>
                <a:gd name="connsiteX290" fmla="*/ 2811168 w 3226038"/>
                <a:gd name="connsiteY290" fmla="*/ 1587131 h 3027035"/>
                <a:gd name="connsiteX291" fmla="*/ 2775539 w 3226038"/>
                <a:gd name="connsiteY291" fmla="*/ 1575913 h 3027035"/>
                <a:gd name="connsiteX292" fmla="*/ 2614417 w 3226038"/>
                <a:gd name="connsiteY292" fmla="*/ 1527673 h 3027035"/>
                <a:gd name="connsiteX293" fmla="*/ 2474755 w 3226038"/>
                <a:gd name="connsiteY293" fmla="*/ 1440641 h 3027035"/>
                <a:gd name="connsiteX294" fmla="*/ 2543000 w 3226038"/>
                <a:gd name="connsiteY294" fmla="*/ 1349530 h 3027035"/>
                <a:gd name="connsiteX295" fmla="*/ 2704508 w 3226038"/>
                <a:gd name="connsiteY295" fmla="*/ 1424676 h 3027035"/>
                <a:gd name="connsiteX296" fmla="*/ 2882339 w 3226038"/>
                <a:gd name="connsiteY296" fmla="*/ 1461929 h 3027035"/>
                <a:gd name="connsiteX297" fmla="*/ 3030338 w 3226038"/>
                <a:gd name="connsiteY297" fmla="*/ 1431166 h 3027035"/>
                <a:gd name="connsiteX298" fmla="*/ 1176421 w 3226038"/>
                <a:gd name="connsiteY298" fmla="*/ 0 h 3027035"/>
                <a:gd name="connsiteX299" fmla="*/ 1188515 w 3226038"/>
                <a:gd name="connsiteY299" fmla="*/ 150678 h 3027035"/>
                <a:gd name="connsiteX300" fmla="*/ 1394438 w 3226038"/>
                <a:gd name="connsiteY300" fmla="*/ 447731 h 3027035"/>
                <a:gd name="connsiteX301" fmla="*/ 1326486 w 3226038"/>
                <a:gd name="connsiteY301" fmla="*/ 538450 h 3027035"/>
                <a:gd name="connsiteX302" fmla="*/ 1109160 w 3226038"/>
                <a:gd name="connsiteY302" fmla="*/ 285219 h 3027035"/>
                <a:gd name="connsiteX303" fmla="*/ 1088376 w 3226038"/>
                <a:gd name="connsiteY303" fmla="*/ 254181 h 3027035"/>
                <a:gd name="connsiteX304" fmla="*/ 1069841 w 3226038"/>
                <a:gd name="connsiteY304" fmla="*/ 162942 h 3027035"/>
                <a:gd name="connsiteX305" fmla="*/ 1176421 w 3226038"/>
                <a:gd name="connsiteY305" fmla="*/ 0 h 3027035"/>
                <a:gd name="connsiteX306" fmla="*/ 2074059 w 3226038"/>
                <a:gd name="connsiteY306" fmla="*/ 622382 h 3027035"/>
                <a:gd name="connsiteX307" fmla="*/ 2039980 w 3226038"/>
                <a:gd name="connsiteY307" fmla="*/ 655169 h 3027035"/>
                <a:gd name="connsiteX308" fmla="*/ 1968289 w 3226038"/>
                <a:gd name="connsiteY308" fmla="*/ 862097 h 3027035"/>
                <a:gd name="connsiteX309" fmla="*/ 1966785 w 3226038"/>
                <a:gd name="connsiteY309" fmla="*/ 894292 h 3027035"/>
                <a:gd name="connsiteX310" fmla="*/ 1889360 w 3226038"/>
                <a:gd name="connsiteY310" fmla="*/ 839571 h 3027035"/>
                <a:gd name="connsiteX311" fmla="*/ 1874609 w 3226038"/>
                <a:gd name="connsiteY311" fmla="*/ 827382 h 3027035"/>
                <a:gd name="connsiteX312" fmla="*/ 1876383 w 3226038"/>
                <a:gd name="connsiteY312" fmla="*/ 836472 h 3027035"/>
                <a:gd name="connsiteX313" fmla="*/ 1856444 w 3226038"/>
                <a:gd name="connsiteY313" fmla="*/ 910904 h 3027035"/>
                <a:gd name="connsiteX314" fmla="*/ 1857429 w 3226038"/>
                <a:gd name="connsiteY314" fmla="*/ 965196 h 3027035"/>
                <a:gd name="connsiteX315" fmla="*/ 2016558 w 3226038"/>
                <a:gd name="connsiteY315" fmla="*/ 1064158 h 3027035"/>
                <a:gd name="connsiteX316" fmla="*/ 2112556 w 3226038"/>
                <a:gd name="connsiteY316" fmla="*/ 1040858 h 3027035"/>
                <a:gd name="connsiteX317" fmla="*/ 2148781 w 3226038"/>
                <a:gd name="connsiteY317" fmla="*/ 1089413 h 3027035"/>
                <a:gd name="connsiteX318" fmla="*/ 2161420 w 3226038"/>
                <a:gd name="connsiteY318" fmla="*/ 1196466 h 3027035"/>
                <a:gd name="connsiteX319" fmla="*/ 2445423 w 3226038"/>
                <a:gd name="connsiteY319" fmla="*/ 1454419 h 3027035"/>
                <a:gd name="connsiteX320" fmla="*/ 2469057 w 3226038"/>
                <a:gd name="connsiteY320" fmla="*/ 1472121 h 3027035"/>
                <a:gd name="connsiteX321" fmla="*/ 2410394 w 3226038"/>
                <a:gd name="connsiteY321" fmla="*/ 1490064 h 3027035"/>
                <a:gd name="connsiteX322" fmla="*/ 2337107 w 3226038"/>
                <a:gd name="connsiteY322" fmla="*/ 1581550 h 3027035"/>
                <a:gd name="connsiteX323" fmla="*/ 2342804 w 3226038"/>
                <a:gd name="connsiteY323" fmla="*/ 1616802 h 3027035"/>
                <a:gd name="connsiteX324" fmla="*/ 2347317 w 3226038"/>
                <a:gd name="connsiteY324" fmla="*/ 1610776 h 3027035"/>
                <a:gd name="connsiteX325" fmla="*/ 2381405 w 3226038"/>
                <a:gd name="connsiteY325" fmla="*/ 1711111 h 3027035"/>
                <a:gd name="connsiteX326" fmla="*/ 2430032 w 3226038"/>
                <a:gd name="connsiteY326" fmla="*/ 1781159 h 3027035"/>
                <a:gd name="connsiteX327" fmla="*/ 2456217 w 3226038"/>
                <a:gd name="connsiteY327" fmla="*/ 1816330 h 3027035"/>
                <a:gd name="connsiteX328" fmla="*/ 2745046 w 3226038"/>
                <a:gd name="connsiteY328" fmla="*/ 1866063 h 3027035"/>
                <a:gd name="connsiteX329" fmla="*/ 2802929 w 3226038"/>
                <a:gd name="connsiteY329" fmla="*/ 1818974 h 3027035"/>
                <a:gd name="connsiteX330" fmla="*/ 2512876 w 3226038"/>
                <a:gd name="connsiteY330" fmla="*/ 1945644 h 3027035"/>
                <a:gd name="connsiteX331" fmla="*/ 2481810 w 3226038"/>
                <a:gd name="connsiteY331" fmla="*/ 1923566 h 3027035"/>
                <a:gd name="connsiteX332" fmla="*/ 2315751 w 3226038"/>
                <a:gd name="connsiteY332" fmla="*/ 1759853 h 3027035"/>
                <a:gd name="connsiteX333" fmla="*/ 2311255 w 3226038"/>
                <a:gd name="connsiteY333" fmla="*/ 1747006 h 3027035"/>
                <a:gd name="connsiteX334" fmla="*/ 2286633 w 3226038"/>
                <a:gd name="connsiteY334" fmla="*/ 1691311 h 3027035"/>
                <a:gd name="connsiteX335" fmla="*/ 2299909 w 3226038"/>
                <a:gd name="connsiteY335" fmla="*/ 1497752 h 3027035"/>
                <a:gd name="connsiteX336" fmla="*/ 2206345 w 3226038"/>
                <a:gd name="connsiteY336" fmla="*/ 1452662 h 3027035"/>
                <a:gd name="connsiteX337" fmla="*/ 2072269 w 3226038"/>
                <a:gd name="connsiteY337" fmla="*/ 1201093 h 3027035"/>
                <a:gd name="connsiteX338" fmla="*/ 2023472 w 3226038"/>
                <a:gd name="connsiteY338" fmla="*/ 1155022 h 3027035"/>
                <a:gd name="connsiteX339" fmla="*/ 1812353 w 3226038"/>
                <a:gd name="connsiteY339" fmla="*/ 1082572 h 3027035"/>
                <a:gd name="connsiteX340" fmla="*/ 1471695 w 3226038"/>
                <a:gd name="connsiteY340" fmla="*/ 1113080 h 3027035"/>
                <a:gd name="connsiteX341" fmla="*/ 1442475 w 3226038"/>
                <a:gd name="connsiteY341" fmla="*/ 1155537 h 3027035"/>
                <a:gd name="connsiteX342" fmla="*/ 1417413 w 3226038"/>
                <a:gd name="connsiteY342" fmla="*/ 1241357 h 3027035"/>
                <a:gd name="connsiteX343" fmla="*/ 1423265 w 3226038"/>
                <a:gd name="connsiteY343" fmla="*/ 1362666 h 3027035"/>
                <a:gd name="connsiteX344" fmla="*/ 1654912 w 3226038"/>
                <a:gd name="connsiteY344" fmla="*/ 1553391 h 3027035"/>
                <a:gd name="connsiteX345" fmla="*/ 1736445 w 3226038"/>
                <a:gd name="connsiteY345" fmla="*/ 1541531 h 3027035"/>
                <a:gd name="connsiteX346" fmla="*/ 1467866 w 3226038"/>
                <a:gd name="connsiteY346" fmla="*/ 1564711 h 3027035"/>
                <a:gd name="connsiteX347" fmla="*/ 1462696 w 3226038"/>
                <a:gd name="connsiteY347" fmla="*/ 1561492 h 3027035"/>
                <a:gd name="connsiteX348" fmla="*/ 1457674 w 3226038"/>
                <a:gd name="connsiteY348" fmla="*/ 1588601 h 3027035"/>
                <a:gd name="connsiteX349" fmla="*/ 1199754 w 3226038"/>
                <a:gd name="connsiteY349" fmla="*/ 1781972 h 3027035"/>
                <a:gd name="connsiteX350" fmla="*/ 1157080 w 3226038"/>
                <a:gd name="connsiteY350" fmla="*/ 1778569 h 3027035"/>
                <a:gd name="connsiteX351" fmla="*/ 1131165 w 3226038"/>
                <a:gd name="connsiteY351" fmla="*/ 1778397 h 3027035"/>
                <a:gd name="connsiteX352" fmla="*/ 1188760 w 3226038"/>
                <a:gd name="connsiteY352" fmla="*/ 1701505 h 3027035"/>
                <a:gd name="connsiteX353" fmla="*/ 1273118 w 3226038"/>
                <a:gd name="connsiteY353" fmla="*/ 1702298 h 3027035"/>
                <a:gd name="connsiteX354" fmla="*/ 1364088 w 3226038"/>
                <a:gd name="connsiteY354" fmla="*/ 1670618 h 3027035"/>
                <a:gd name="connsiteX355" fmla="*/ 1443789 w 3226038"/>
                <a:gd name="connsiteY355" fmla="*/ 1581441 h 3027035"/>
                <a:gd name="connsiteX356" fmla="*/ 1452947 w 3226038"/>
                <a:gd name="connsiteY356" fmla="*/ 1555423 h 3027035"/>
                <a:gd name="connsiteX357" fmla="*/ 1434181 w 3226038"/>
                <a:gd name="connsiteY357" fmla="*/ 1543741 h 3027035"/>
                <a:gd name="connsiteX358" fmla="*/ 1395137 w 3226038"/>
                <a:gd name="connsiteY358" fmla="*/ 1505029 h 3027035"/>
                <a:gd name="connsiteX359" fmla="*/ 1380516 w 3226038"/>
                <a:gd name="connsiteY359" fmla="*/ 1469830 h 3027035"/>
                <a:gd name="connsiteX360" fmla="*/ 1332937 w 3226038"/>
                <a:gd name="connsiteY360" fmla="*/ 1359016 h 3027035"/>
                <a:gd name="connsiteX361" fmla="*/ 1331626 w 3226038"/>
                <a:gd name="connsiteY361" fmla="*/ 1347874 h 3027035"/>
                <a:gd name="connsiteX362" fmla="*/ 1272780 w 3226038"/>
                <a:gd name="connsiteY362" fmla="*/ 1404764 h 3027035"/>
                <a:gd name="connsiteX363" fmla="*/ 1193860 w 3226038"/>
                <a:gd name="connsiteY363" fmla="*/ 1391893 h 3027035"/>
                <a:gd name="connsiteX364" fmla="*/ 1008134 w 3226038"/>
                <a:gd name="connsiteY364" fmla="*/ 1250070 h 3027035"/>
                <a:gd name="connsiteX365" fmla="*/ 982412 w 3226038"/>
                <a:gd name="connsiteY365" fmla="*/ 1221942 h 3027035"/>
                <a:gd name="connsiteX366" fmla="*/ 1093583 w 3226038"/>
                <a:gd name="connsiteY366" fmla="*/ 897188 h 3027035"/>
                <a:gd name="connsiteX367" fmla="*/ 1048374 w 3226038"/>
                <a:gd name="connsiteY367" fmla="*/ 966069 h 3027035"/>
                <a:gd name="connsiteX368" fmla="*/ 1123324 w 3226038"/>
                <a:gd name="connsiteY368" fmla="*/ 1256619 h 3027035"/>
                <a:gd name="connsiteX369" fmla="*/ 1230792 w 3226038"/>
                <a:gd name="connsiteY369" fmla="*/ 1313193 h 3027035"/>
                <a:gd name="connsiteX370" fmla="*/ 1329324 w 3226038"/>
                <a:gd name="connsiteY370" fmla="*/ 1328309 h 3027035"/>
                <a:gd name="connsiteX371" fmla="*/ 1326119 w 3226038"/>
                <a:gd name="connsiteY371" fmla="*/ 1301081 h 3027035"/>
                <a:gd name="connsiteX372" fmla="*/ 1330478 w 3226038"/>
                <a:gd name="connsiteY372" fmla="*/ 1241565 h 3027035"/>
                <a:gd name="connsiteX373" fmla="*/ 1347395 w 3226038"/>
                <a:gd name="connsiteY373" fmla="*/ 1181539 h 3027035"/>
                <a:gd name="connsiteX374" fmla="*/ 1289273 w 3226038"/>
                <a:gd name="connsiteY374" fmla="*/ 1135853 h 3027035"/>
                <a:gd name="connsiteX375" fmla="*/ 1231511 w 3226038"/>
                <a:gd name="connsiteY375" fmla="*/ 1069976 h 3027035"/>
                <a:gd name="connsiteX376" fmla="*/ 1254367 w 3226038"/>
                <a:gd name="connsiteY376" fmla="*/ 1063295 h 3027035"/>
                <a:gd name="connsiteX377" fmla="*/ 1356051 w 3226038"/>
                <a:gd name="connsiteY377" fmla="*/ 994271 h 3027035"/>
                <a:gd name="connsiteX378" fmla="*/ 1316957 w 3226038"/>
                <a:gd name="connsiteY378" fmla="*/ 925715 h 3027035"/>
                <a:gd name="connsiteX379" fmla="*/ 1297765 w 3226038"/>
                <a:gd name="connsiteY379" fmla="*/ 883688 h 3027035"/>
                <a:gd name="connsiteX380" fmla="*/ 1289903 w 3226038"/>
                <a:gd name="connsiteY380" fmla="*/ 841227 h 3027035"/>
                <a:gd name="connsiteX381" fmla="*/ 1324580 w 3226038"/>
                <a:gd name="connsiteY381" fmla="*/ 794932 h 3027035"/>
                <a:gd name="connsiteX382" fmla="*/ 1324878 w 3226038"/>
                <a:gd name="connsiteY382" fmla="*/ 795979 h 3027035"/>
                <a:gd name="connsiteX383" fmla="*/ 1400007 w 3226038"/>
                <a:gd name="connsiteY383" fmla="*/ 911757 h 3027035"/>
                <a:gd name="connsiteX384" fmla="*/ 1615887 w 3226038"/>
                <a:gd name="connsiteY384" fmla="*/ 984205 h 3027035"/>
                <a:gd name="connsiteX385" fmla="*/ 1841277 w 3226038"/>
                <a:gd name="connsiteY385" fmla="*/ 840131 h 3027035"/>
                <a:gd name="connsiteX386" fmla="*/ 1849521 w 3226038"/>
                <a:gd name="connsiteY386" fmla="*/ 806651 h 3027035"/>
                <a:gd name="connsiteX387" fmla="*/ 1816219 w 3226038"/>
                <a:gd name="connsiteY387" fmla="*/ 779132 h 3027035"/>
                <a:gd name="connsiteX388" fmla="*/ 1946679 w 3226038"/>
                <a:gd name="connsiteY388" fmla="*/ 725712 h 3027035"/>
                <a:gd name="connsiteX389" fmla="*/ 1943038 w 3226038"/>
                <a:gd name="connsiteY389" fmla="*/ 690853 h 3027035"/>
                <a:gd name="connsiteX390" fmla="*/ 1907308 w 3226038"/>
                <a:gd name="connsiteY390" fmla="*/ 517710 h 3027035"/>
                <a:gd name="connsiteX391" fmla="*/ 2074059 w 3226038"/>
                <a:gd name="connsiteY391" fmla="*/ 622382 h 3027035"/>
                <a:gd name="connsiteX392" fmla="*/ 3226038 w 3226038"/>
                <a:gd name="connsiteY392" fmla="*/ 1170010 h 3027035"/>
                <a:gd name="connsiteX393" fmla="*/ 3039800 w 3226038"/>
                <a:gd name="connsiteY393" fmla="*/ 1363835 h 3027035"/>
                <a:gd name="connsiteX394" fmla="*/ 2986179 w 3226038"/>
                <a:gd name="connsiteY394" fmla="*/ 1265779 h 3027035"/>
                <a:gd name="connsiteX395" fmla="*/ 3226038 w 3226038"/>
                <a:gd name="connsiteY395" fmla="*/ 1170010 h 3027035"/>
                <a:gd name="connsiteX396" fmla="*/ 2599109 w 3226038"/>
                <a:gd name="connsiteY396" fmla="*/ 557336 h 3027035"/>
                <a:gd name="connsiteX397" fmla="*/ 2605711 w 3226038"/>
                <a:gd name="connsiteY397" fmla="*/ 567191 h 3027035"/>
                <a:gd name="connsiteX398" fmla="*/ 2491393 w 3226038"/>
                <a:gd name="connsiteY398" fmla="*/ 846915 h 3027035"/>
                <a:gd name="connsiteX399" fmla="*/ 2621619 w 3226038"/>
                <a:gd name="connsiteY399" fmla="*/ 1033715 h 3027035"/>
                <a:gd name="connsiteX400" fmla="*/ 2753852 w 3226038"/>
                <a:gd name="connsiteY400" fmla="*/ 1073258 h 3027035"/>
                <a:gd name="connsiteX401" fmla="*/ 2785478 w 3226038"/>
                <a:gd name="connsiteY401" fmla="*/ 1080287 h 3027035"/>
                <a:gd name="connsiteX402" fmla="*/ 2631577 w 3226038"/>
                <a:gd name="connsiteY402" fmla="*/ 1117339 h 3027035"/>
                <a:gd name="connsiteX403" fmla="*/ 2554794 w 3226038"/>
                <a:gd name="connsiteY403" fmla="*/ 1099098 h 3027035"/>
                <a:gd name="connsiteX404" fmla="*/ 2517147 w 3226038"/>
                <a:gd name="connsiteY404" fmla="*/ 1216089 h 3027035"/>
                <a:gd name="connsiteX405" fmla="*/ 2517162 w 3226038"/>
                <a:gd name="connsiteY405" fmla="*/ 1239901 h 3027035"/>
                <a:gd name="connsiteX406" fmla="*/ 2437701 w 3226038"/>
                <a:gd name="connsiteY406" fmla="*/ 1202993 h 3027035"/>
                <a:gd name="connsiteX407" fmla="*/ 2308110 w 3226038"/>
                <a:gd name="connsiteY407" fmla="*/ 1120205 h 3027035"/>
                <a:gd name="connsiteX408" fmla="*/ 2309631 w 3226038"/>
                <a:gd name="connsiteY408" fmla="*/ 1116584 h 3027035"/>
                <a:gd name="connsiteX409" fmla="*/ 2313249 w 3226038"/>
                <a:gd name="connsiteY409" fmla="*/ 1113344 h 3027035"/>
                <a:gd name="connsiteX410" fmla="*/ 2341752 w 3226038"/>
                <a:gd name="connsiteY410" fmla="*/ 686035 h 3027035"/>
                <a:gd name="connsiteX411" fmla="*/ 2212861 w 3226038"/>
                <a:gd name="connsiteY411" fmla="*/ 503806 h 3027035"/>
                <a:gd name="connsiteX412" fmla="*/ 2154928 w 3226038"/>
                <a:gd name="connsiteY412" fmla="*/ 469932 h 3027035"/>
                <a:gd name="connsiteX413" fmla="*/ 1875809 w 3226038"/>
                <a:gd name="connsiteY413" fmla="*/ 412002 h 3027035"/>
                <a:gd name="connsiteX414" fmla="*/ 1806230 w 3226038"/>
                <a:gd name="connsiteY414" fmla="*/ 334892 h 3027035"/>
                <a:gd name="connsiteX415" fmla="*/ 1556710 w 3226038"/>
                <a:gd name="connsiteY415" fmla="*/ 393148 h 3027035"/>
                <a:gd name="connsiteX416" fmla="*/ 1495496 w 3226038"/>
                <a:gd name="connsiteY416" fmla="*/ 288983 h 3027035"/>
                <a:gd name="connsiteX417" fmla="*/ 1715354 w 3226038"/>
                <a:gd name="connsiteY417" fmla="*/ 322756 h 3027035"/>
                <a:gd name="connsiteX418" fmla="*/ 1782541 w 3226038"/>
                <a:gd name="connsiteY418" fmla="*/ 226703 h 3027035"/>
                <a:gd name="connsiteX419" fmla="*/ 1783266 w 3226038"/>
                <a:gd name="connsiteY419" fmla="*/ 165361 h 3027035"/>
                <a:gd name="connsiteX420" fmla="*/ 1806899 w 3226038"/>
                <a:gd name="connsiteY420" fmla="*/ 183063 h 3027035"/>
                <a:gd name="connsiteX421" fmla="*/ 2134301 w 3226038"/>
                <a:gd name="connsiteY421" fmla="*/ 383077 h 3027035"/>
                <a:gd name="connsiteX422" fmla="*/ 2240589 w 3226038"/>
                <a:gd name="connsiteY422" fmla="*/ 365104 h 3027035"/>
                <a:gd name="connsiteX423" fmla="*/ 2297370 w 3226038"/>
                <a:gd name="connsiteY423" fmla="*/ 386215 h 3027035"/>
                <a:gd name="connsiteX424" fmla="*/ 2302004 w 3226038"/>
                <a:gd name="connsiteY424" fmla="*/ 484891 h 3027035"/>
                <a:gd name="connsiteX425" fmla="*/ 2441717 w 3226038"/>
                <a:gd name="connsiteY425" fmla="*/ 609774 h 3027035"/>
                <a:gd name="connsiteX426" fmla="*/ 2494096 w 3226038"/>
                <a:gd name="connsiteY426" fmla="*/ 595453 h 3027035"/>
                <a:gd name="connsiteX427" fmla="*/ 2586652 w 3226038"/>
                <a:gd name="connsiteY427" fmla="*/ 552914 h 3027035"/>
                <a:gd name="connsiteX428" fmla="*/ 2599109 w 3226038"/>
                <a:gd name="connsiteY428"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11588 w 3226038"/>
                <a:gd name="connsiteY149" fmla="*/ 2802653 h 3027035"/>
                <a:gd name="connsiteX150" fmla="*/ 1314357 w 3226038"/>
                <a:gd name="connsiteY150" fmla="*/ 2805982 h 3027035"/>
                <a:gd name="connsiteX151" fmla="*/ 1582565 w 3226038"/>
                <a:gd name="connsiteY151" fmla="*/ 2947668 h 3027035"/>
                <a:gd name="connsiteX152" fmla="*/ 1872394 w 3226038"/>
                <a:gd name="connsiteY152" fmla="*/ 2840437 h 3027035"/>
                <a:gd name="connsiteX153" fmla="*/ 1765658 w 3226038"/>
                <a:gd name="connsiteY153" fmla="*/ 2986896 h 3027035"/>
                <a:gd name="connsiteX154" fmla="*/ 1559806 w 3226038"/>
                <a:gd name="connsiteY154" fmla="*/ 3024598 h 3027035"/>
                <a:gd name="connsiteX155" fmla="*/ 1323343 w 3226038"/>
                <a:gd name="connsiteY155" fmla="*/ 2933795 h 3027035"/>
                <a:gd name="connsiteX156" fmla="*/ 1018886 w 3226038"/>
                <a:gd name="connsiteY156" fmla="*/ 2795305 h 3027035"/>
                <a:gd name="connsiteX157" fmla="*/ 970675 w 3226038"/>
                <a:gd name="connsiteY157" fmla="*/ 2772285 h 3027035"/>
                <a:gd name="connsiteX158" fmla="*/ 620567 w 3226038"/>
                <a:gd name="connsiteY158" fmla="*/ 2513611 h 3027035"/>
                <a:gd name="connsiteX159" fmla="*/ 512110 w 3226038"/>
                <a:gd name="connsiteY159" fmla="*/ 2412141 h 3027035"/>
                <a:gd name="connsiteX160" fmla="*/ 309550 w 3226038"/>
                <a:gd name="connsiteY160" fmla="*/ 2318730 h 3027035"/>
                <a:gd name="connsiteX161" fmla="*/ 271890 w 3226038"/>
                <a:gd name="connsiteY161" fmla="*/ 2103679 h 3027035"/>
                <a:gd name="connsiteX162" fmla="*/ 197030 w 3226038"/>
                <a:gd name="connsiteY162" fmla="*/ 2025682 h 3027035"/>
                <a:gd name="connsiteX163" fmla="*/ 42961 w 3226038"/>
                <a:gd name="connsiteY163" fmla="*/ 1878648 h 3027035"/>
                <a:gd name="connsiteX164" fmla="*/ 10241 w 3226038"/>
                <a:gd name="connsiteY164" fmla="*/ 1645877 h 3027035"/>
                <a:gd name="connsiteX165" fmla="*/ 149602 w 3226038"/>
                <a:gd name="connsiteY165" fmla="*/ 1507488 h 3027035"/>
                <a:gd name="connsiteX166" fmla="*/ 69504 w 3226038"/>
                <a:gd name="connsiteY166" fmla="*/ 1674797 h 3027035"/>
                <a:gd name="connsiteX167" fmla="*/ 279249 w 3226038"/>
                <a:gd name="connsiteY167" fmla="*/ 1988992 h 3027035"/>
                <a:gd name="connsiteX168" fmla="*/ 316193 w 3226038"/>
                <a:gd name="connsiteY168" fmla="*/ 1991729 h 3027035"/>
                <a:gd name="connsiteX169" fmla="*/ 319053 w 3226038"/>
                <a:gd name="connsiteY169" fmla="*/ 1985609 h 3027035"/>
                <a:gd name="connsiteX170" fmla="*/ 307569 w 3226038"/>
                <a:gd name="connsiteY170" fmla="*/ 1949900 h 3027035"/>
                <a:gd name="connsiteX171" fmla="*/ 306486 w 3226038"/>
                <a:gd name="connsiteY171" fmla="*/ 1940694 h 3027035"/>
                <a:gd name="connsiteX172" fmla="*/ 302243 w 3226038"/>
                <a:gd name="connsiteY172" fmla="*/ 1937639 h 3027035"/>
                <a:gd name="connsiteX173" fmla="*/ 294636 w 3226038"/>
                <a:gd name="connsiteY173" fmla="*/ 1920784 h 3027035"/>
                <a:gd name="connsiteX174" fmla="*/ 293312 w 3226038"/>
                <a:gd name="connsiteY174" fmla="*/ 1627034 h 3027035"/>
                <a:gd name="connsiteX175" fmla="*/ 380880 w 3226038"/>
                <a:gd name="connsiteY175" fmla="*/ 1526015 h 3027035"/>
                <a:gd name="connsiteX176" fmla="*/ 329214 w 3226038"/>
                <a:gd name="connsiteY176" fmla="*/ 1459943 h 3027035"/>
                <a:gd name="connsiteX177" fmla="*/ 321211 w 3226038"/>
                <a:gd name="connsiteY177" fmla="*/ 1456328 h 3027035"/>
                <a:gd name="connsiteX178" fmla="*/ 268085 w 3226038"/>
                <a:gd name="connsiteY178" fmla="*/ 1185660 h 3027035"/>
                <a:gd name="connsiteX179" fmla="*/ 281857 w 3226038"/>
                <a:gd name="connsiteY179" fmla="*/ 1276902 h 3027035"/>
                <a:gd name="connsiteX180" fmla="*/ 517812 w 3226038"/>
                <a:gd name="connsiteY180" fmla="*/ 1465542 h 3027035"/>
                <a:gd name="connsiteX181" fmla="*/ 611355 w 3226038"/>
                <a:gd name="connsiteY181" fmla="*/ 1477295 h 3027035"/>
                <a:gd name="connsiteX182" fmla="*/ 611703 w 3226038"/>
                <a:gd name="connsiteY182" fmla="*/ 1480155 h 3027035"/>
                <a:gd name="connsiteX183" fmla="*/ 612118 w 3226038"/>
                <a:gd name="connsiteY183" fmla="*/ 1477866 h 3027035"/>
                <a:gd name="connsiteX184" fmla="*/ 662263 w 3226038"/>
                <a:gd name="connsiteY184" fmla="*/ 1427900 h 3027035"/>
                <a:gd name="connsiteX185" fmla="*/ 662059 w 3226038"/>
                <a:gd name="connsiteY185" fmla="*/ 1427220 h 3027035"/>
                <a:gd name="connsiteX186" fmla="*/ 661901 w 3226038"/>
                <a:gd name="connsiteY186" fmla="*/ 1426988 h 3027035"/>
                <a:gd name="connsiteX187" fmla="*/ 661951 w 3226038"/>
                <a:gd name="connsiteY187" fmla="*/ 1426862 h 3027035"/>
                <a:gd name="connsiteX188" fmla="*/ 652834 w 3226038"/>
                <a:gd name="connsiteY188" fmla="*/ 1396497 h 3027035"/>
                <a:gd name="connsiteX189" fmla="*/ 637570 w 3226038"/>
                <a:gd name="connsiteY189" fmla="*/ 1356501 h 3027035"/>
                <a:gd name="connsiteX190" fmla="*/ 842912 w 3226038"/>
                <a:gd name="connsiteY190" fmla="*/ 1018808 h 3027035"/>
                <a:gd name="connsiteX191" fmla="*/ 2516775 w 3226038"/>
                <a:gd name="connsiteY191" fmla="*/ 2091376 h 3027035"/>
                <a:gd name="connsiteX192" fmla="*/ 2238033 w 3226038"/>
                <a:gd name="connsiteY192" fmla="*/ 2334816 h 3027035"/>
                <a:gd name="connsiteX193" fmla="*/ 2189593 w 3226038"/>
                <a:gd name="connsiteY193" fmla="*/ 2248549 h 3027035"/>
                <a:gd name="connsiteX194" fmla="*/ 2516775 w 3226038"/>
                <a:gd name="connsiteY194" fmla="*/ 2091376 h 3027035"/>
                <a:gd name="connsiteX195" fmla="*/ 687254 w 3226038"/>
                <a:gd name="connsiteY195" fmla="*/ 678482 h 3027035"/>
                <a:gd name="connsiteX196" fmla="*/ 628419 w 3226038"/>
                <a:gd name="connsiteY196" fmla="*/ 1036658 h 3027035"/>
                <a:gd name="connsiteX197" fmla="*/ 532013 w 3226038"/>
                <a:gd name="connsiteY197" fmla="*/ 1014429 h 3027035"/>
                <a:gd name="connsiteX198" fmla="*/ 687254 w 3226038"/>
                <a:gd name="connsiteY198" fmla="*/ 678482 h 3027035"/>
                <a:gd name="connsiteX199" fmla="*/ 2205214 w 3226038"/>
                <a:gd name="connsiteY199" fmla="*/ 1800491 h 3027035"/>
                <a:gd name="connsiteX200" fmla="*/ 2255363 w 3226038"/>
                <a:gd name="connsiteY200" fmla="*/ 1871953 h 3027035"/>
                <a:gd name="connsiteX201" fmla="*/ 2466834 w 3226038"/>
                <a:gd name="connsiteY201" fmla="*/ 2042067 h 3027035"/>
                <a:gd name="connsiteX202" fmla="*/ 2319038 w 3226038"/>
                <a:gd name="connsiteY202" fmla="*/ 2093212 h 3027035"/>
                <a:gd name="connsiteX203" fmla="*/ 2156726 w 3226038"/>
                <a:gd name="connsiteY203" fmla="*/ 1968287 h 3027035"/>
                <a:gd name="connsiteX204" fmla="*/ 2119546 w 3226038"/>
                <a:gd name="connsiteY204" fmla="*/ 1914861 h 3027035"/>
                <a:gd name="connsiteX205" fmla="*/ 2205214 w 3226038"/>
                <a:gd name="connsiteY205" fmla="*/ 1800491 h 3027035"/>
                <a:gd name="connsiteX206" fmla="*/ 1058864 w 3226038"/>
                <a:gd name="connsiteY206" fmla="*/ 897328 h 3027035"/>
                <a:gd name="connsiteX207" fmla="*/ 973209 w 3226038"/>
                <a:gd name="connsiteY207" fmla="*/ 1011681 h 3027035"/>
                <a:gd name="connsiteX208" fmla="*/ 741092 w 3226038"/>
                <a:gd name="connsiteY208" fmla="*/ 868758 h 3027035"/>
                <a:gd name="connsiteX209" fmla="*/ 748615 w 3226038"/>
                <a:gd name="connsiteY209" fmla="*/ 712543 h 3027035"/>
                <a:gd name="connsiteX210" fmla="*/ 1058864 w 3226038"/>
                <a:gd name="connsiteY210" fmla="*/ 897328 h 3027035"/>
                <a:gd name="connsiteX211" fmla="*/ 1948708 w 3226038"/>
                <a:gd name="connsiteY211" fmla="*/ 1321566 h 3027035"/>
                <a:gd name="connsiteX212" fmla="*/ 2096045 w 3226038"/>
                <a:gd name="connsiteY212" fmla="*/ 1452158 h 3027035"/>
                <a:gd name="connsiteX213" fmla="*/ 1919841 w 3226038"/>
                <a:gd name="connsiteY213" fmla="*/ 1466554 h 3027035"/>
                <a:gd name="connsiteX214" fmla="*/ 1885365 w 3226038"/>
                <a:gd name="connsiteY214" fmla="*/ 1472861 h 3027035"/>
                <a:gd name="connsiteX215" fmla="*/ 1879629 w 3226038"/>
                <a:gd name="connsiteY215" fmla="*/ 1489302 h 3027035"/>
                <a:gd name="connsiteX216" fmla="*/ 1908915 w 3226038"/>
                <a:gd name="connsiteY216" fmla="*/ 1464113 h 3027035"/>
                <a:gd name="connsiteX217" fmla="*/ 1878082 w 3226038"/>
                <a:gd name="connsiteY217" fmla="*/ 1523336 h 3027035"/>
                <a:gd name="connsiteX218" fmla="*/ 1882487 w 3226038"/>
                <a:gd name="connsiteY218" fmla="*/ 1659934 h 3027035"/>
                <a:gd name="connsiteX219" fmla="*/ 1908811 w 3226038"/>
                <a:gd name="connsiteY219" fmla="*/ 1703873 h 3027035"/>
                <a:gd name="connsiteX220" fmla="*/ 1939526 w 3226038"/>
                <a:gd name="connsiteY220" fmla="*/ 1677454 h 3027035"/>
                <a:gd name="connsiteX221" fmla="*/ 1922727 w 3226038"/>
                <a:gd name="connsiteY221" fmla="*/ 1706694 h 3027035"/>
                <a:gd name="connsiteX222" fmla="*/ 1917366 w 3226038"/>
                <a:gd name="connsiteY222" fmla="*/ 1718150 h 3027035"/>
                <a:gd name="connsiteX223" fmla="*/ 1918838 w 3226038"/>
                <a:gd name="connsiteY223" fmla="*/ 1720608 h 3027035"/>
                <a:gd name="connsiteX224" fmla="*/ 1973972 w 3226038"/>
                <a:gd name="connsiteY224" fmla="*/ 1767825 h 3027035"/>
                <a:gd name="connsiteX225" fmla="*/ 2071636 w 3226038"/>
                <a:gd name="connsiteY225" fmla="*/ 1813568 h 3027035"/>
                <a:gd name="connsiteX226" fmla="*/ 2173989 w 3226038"/>
                <a:gd name="connsiteY226" fmla="*/ 1826528 h 3027035"/>
                <a:gd name="connsiteX227" fmla="*/ 2117479 w 3226038"/>
                <a:gd name="connsiteY227" fmla="*/ 1890255 h 3027035"/>
                <a:gd name="connsiteX228" fmla="*/ 2048930 w 3226038"/>
                <a:gd name="connsiteY228" fmla="*/ 1880940 h 3027035"/>
                <a:gd name="connsiteX229" fmla="*/ 1912220 w 3226038"/>
                <a:gd name="connsiteY229" fmla="*/ 1805984 h 3027035"/>
                <a:gd name="connsiteX230" fmla="*/ 1900395 w 3226038"/>
                <a:gd name="connsiteY230" fmla="*/ 1792735 h 3027035"/>
                <a:gd name="connsiteX231" fmla="*/ 1898516 w 3226038"/>
                <a:gd name="connsiteY231" fmla="*/ 1805424 h 3027035"/>
                <a:gd name="connsiteX232" fmla="*/ 2004583 w 3226038"/>
                <a:gd name="connsiteY232" fmla="*/ 1981166 h 3027035"/>
                <a:gd name="connsiteX233" fmla="*/ 2102247 w 3226038"/>
                <a:gd name="connsiteY233" fmla="*/ 2026909 h 3027035"/>
                <a:gd name="connsiteX234" fmla="*/ 2204600 w 3226038"/>
                <a:gd name="connsiteY234" fmla="*/ 2039869 h 3027035"/>
                <a:gd name="connsiteX235" fmla="*/ 2148090 w 3226038"/>
                <a:gd name="connsiteY235" fmla="*/ 2103596 h 3027035"/>
                <a:gd name="connsiteX236" fmla="*/ 2144005 w 3226038"/>
                <a:gd name="connsiteY236" fmla="*/ 2103041 h 3027035"/>
                <a:gd name="connsiteX237" fmla="*/ 2136123 w 3226038"/>
                <a:gd name="connsiteY237" fmla="*/ 2142932 h 3027035"/>
                <a:gd name="connsiteX238" fmla="*/ 1880081 w 3226038"/>
                <a:gd name="connsiteY238" fmla="*/ 2329702 h 3027035"/>
                <a:gd name="connsiteX239" fmla="*/ 1837407 w 3226038"/>
                <a:gd name="connsiteY239" fmla="*/ 2326300 h 3027035"/>
                <a:gd name="connsiteX240" fmla="*/ 1811492 w 3226038"/>
                <a:gd name="connsiteY240" fmla="*/ 2326128 h 3027035"/>
                <a:gd name="connsiteX241" fmla="*/ 1813930 w 3226038"/>
                <a:gd name="connsiteY241" fmla="*/ 2322872 h 3027035"/>
                <a:gd name="connsiteX242" fmla="*/ 1765779 w 3226038"/>
                <a:gd name="connsiteY242" fmla="*/ 2311874 h 3027035"/>
                <a:gd name="connsiteX243" fmla="*/ 1660705 w 3226038"/>
                <a:gd name="connsiteY243" fmla="*/ 2252690 h 3027035"/>
                <a:gd name="connsiteX244" fmla="*/ 1627276 w 3226038"/>
                <a:gd name="connsiteY244" fmla="*/ 2234380 h 3027035"/>
                <a:gd name="connsiteX245" fmla="*/ 1627573 w 3226038"/>
                <a:gd name="connsiteY245" fmla="*/ 1891126 h 3027035"/>
                <a:gd name="connsiteX246" fmla="*/ 1607040 w 3226038"/>
                <a:gd name="connsiteY246" fmla="*/ 1970917 h 3027035"/>
                <a:gd name="connsiteX247" fmla="*/ 1771834 w 3226038"/>
                <a:gd name="connsiteY247" fmla="*/ 2221675 h 3027035"/>
                <a:gd name="connsiteX248" fmla="*/ 1891816 w 3226038"/>
                <a:gd name="connsiteY248" fmla="*/ 2240499 h 3027035"/>
                <a:gd name="connsiteX249" fmla="*/ 2009321 w 3226038"/>
                <a:gd name="connsiteY249" fmla="*/ 2219514 h 3027035"/>
                <a:gd name="connsiteX250" fmla="*/ 1999139 w 3226038"/>
                <a:gd name="connsiteY250" fmla="*/ 2239396 h 3027035"/>
                <a:gd name="connsiteX251" fmla="*/ 1999567 w 3226038"/>
                <a:gd name="connsiteY251" fmla="*/ 2239296 h 3027035"/>
                <a:gd name="connsiteX252" fmla="*/ 2044414 w 3226038"/>
                <a:gd name="connsiteY252" fmla="*/ 2218349 h 3027035"/>
                <a:gd name="connsiteX253" fmla="*/ 2118423 w 3226038"/>
                <a:gd name="connsiteY253" fmla="*/ 2140793 h 3027035"/>
                <a:gd name="connsiteX254" fmla="*/ 2133501 w 3226038"/>
                <a:gd name="connsiteY254" fmla="*/ 2101613 h 3027035"/>
                <a:gd name="connsiteX255" fmla="*/ 2079542 w 3226038"/>
                <a:gd name="connsiteY255" fmla="*/ 2094281 h 3027035"/>
                <a:gd name="connsiteX256" fmla="*/ 1905884 w 3226038"/>
                <a:gd name="connsiteY256" fmla="*/ 1977931 h 3027035"/>
                <a:gd name="connsiteX257" fmla="*/ 1880896 w 3226038"/>
                <a:gd name="connsiteY257" fmla="*/ 1954633 h 3027035"/>
                <a:gd name="connsiteX258" fmla="*/ 1852220 w 3226038"/>
                <a:gd name="connsiteY258" fmla="*/ 1798502 h 3027035"/>
                <a:gd name="connsiteX259" fmla="*/ 1867058 w 3226038"/>
                <a:gd name="connsiteY259" fmla="*/ 1756931 h 3027035"/>
                <a:gd name="connsiteX260" fmla="*/ 1850284 w 3226038"/>
                <a:gd name="connsiteY260" fmla="*/ 1741292 h 3027035"/>
                <a:gd name="connsiteX261" fmla="*/ 1828755 w 3226038"/>
                <a:gd name="connsiteY261" fmla="*/ 1697853 h 3027035"/>
                <a:gd name="connsiteX262" fmla="*/ 1817427 w 3226038"/>
                <a:gd name="connsiteY262" fmla="*/ 1628566 h 3027035"/>
                <a:gd name="connsiteX263" fmla="*/ 1795832 w 3226038"/>
                <a:gd name="connsiteY263" fmla="*/ 1673156 h 3027035"/>
                <a:gd name="connsiteX264" fmla="*/ 1557706 w 3226038"/>
                <a:gd name="connsiteY264" fmla="*/ 1787085 h 3027035"/>
                <a:gd name="connsiteX265" fmla="*/ 1509266 w 3226038"/>
                <a:gd name="connsiteY265" fmla="*/ 1700819 h 3027035"/>
                <a:gd name="connsiteX266" fmla="*/ 1800941 w 3226038"/>
                <a:gd name="connsiteY266" fmla="*/ 1621248 h 3027035"/>
                <a:gd name="connsiteX267" fmla="*/ 1813578 w 3226038"/>
                <a:gd name="connsiteY267" fmla="*/ 1599019 h 3027035"/>
                <a:gd name="connsiteX268" fmla="*/ 1819910 w 3226038"/>
                <a:gd name="connsiteY268" fmla="*/ 1600565 h 3027035"/>
                <a:gd name="connsiteX269" fmla="*/ 1821608 w 3226038"/>
                <a:gd name="connsiteY269" fmla="*/ 1585161 h 3027035"/>
                <a:gd name="connsiteX270" fmla="*/ 1823154 w 3226038"/>
                <a:gd name="connsiteY270" fmla="*/ 1580831 h 3027035"/>
                <a:gd name="connsiteX271" fmla="*/ 1792216 w 3226038"/>
                <a:gd name="connsiteY271" fmla="*/ 1559883 h 3027035"/>
                <a:gd name="connsiteX272" fmla="*/ 1717932 w 3226038"/>
                <a:gd name="connsiteY272" fmla="*/ 1500968 h 3027035"/>
                <a:gd name="connsiteX273" fmla="*/ 1748406 w 3226038"/>
                <a:gd name="connsiteY273" fmla="*/ 1490472 h 3027035"/>
                <a:gd name="connsiteX274" fmla="*/ 1926827 w 3226038"/>
                <a:gd name="connsiteY274" fmla="*/ 1363489 h 3027035"/>
                <a:gd name="connsiteX275" fmla="*/ 1948708 w 3226038"/>
                <a:gd name="connsiteY275" fmla="*/ 1321566 h 3027035"/>
                <a:gd name="connsiteX276" fmla="*/ 868204 w 3226038"/>
                <a:gd name="connsiteY276" fmla="*/ 327279 h 3027035"/>
                <a:gd name="connsiteX277" fmla="*/ 839290 w 3226038"/>
                <a:gd name="connsiteY277" fmla="*/ 396067 h 3027035"/>
                <a:gd name="connsiteX278" fmla="*/ 968231 w 3226038"/>
                <a:gd name="connsiteY278" fmla="*/ 659259 h 3027035"/>
                <a:gd name="connsiteX279" fmla="*/ 1200860 w 3226038"/>
                <a:gd name="connsiteY279" fmla="*/ 706168 h 3027035"/>
                <a:gd name="connsiteX280" fmla="*/ 1143757 w 3226038"/>
                <a:gd name="connsiteY280" fmla="*/ 782404 h 3027035"/>
                <a:gd name="connsiteX281" fmla="*/ 858125 w 3226038"/>
                <a:gd name="connsiteY281" fmla="*/ 664851 h 3027035"/>
                <a:gd name="connsiteX282" fmla="*/ 828202 w 3226038"/>
                <a:gd name="connsiteY282" fmla="*/ 641247 h 3027035"/>
                <a:gd name="connsiteX283" fmla="*/ 868204 w 3226038"/>
                <a:gd name="connsiteY283" fmla="*/ 327279 h 3027035"/>
                <a:gd name="connsiteX284" fmla="*/ 2657066 w 3226038"/>
                <a:gd name="connsiteY284" fmla="*/ 1197247 h 3027035"/>
                <a:gd name="connsiteX285" fmla="*/ 2663296 w 3226038"/>
                <a:gd name="connsiteY285" fmla="*/ 1206222 h 3027035"/>
                <a:gd name="connsiteX286" fmla="*/ 2650270 w 3226038"/>
                <a:gd name="connsiteY286" fmla="*/ 1206320 h 3027035"/>
                <a:gd name="connsiteX287" fmla="*/ 2657066 w 3226038"/>
                <a:gd name="connsiteY287" fmla="*/ 1197247 h 3027035"/>
                <a:gd name="connsiteX288" fmla="*/ 3030338 w 3226038"/>
                <a:gd name="connsiteY288" fmla="*/ 1431166 h 3027035"/>
                <a:gd name="connsiteX289" fmla="*/ 2903938 w 3226038"/>
                <a:gd name="connsiteY289" fmla="*/ 1579263 h 3027035"/>
                <a:gd name="connsiteX290" fmla="*/ 2811168 w 3226038"/>
                <a:gd name="connsiteY290" fmla="*/ 1587131 h 3027035"/>
                <a:gd name="connsiteX291" fmla="*/ 2775539 w 3226038"/>
                <a:gd name="connsiteY291" fmla="*/ 1575913 h 3027035"/>
                <a:gd name="connsiteX292" fmla="*/ 2614417 w 3226038"/>
                <a:gd name="connsiteY292" fmla="*/ 1527673 h 3027035"/>
                <a:gd name="connsiteX293" fmla="*/ 2474755 w 3226038"/>
                <a:gd name="connsiteY293" fmla="*/ 1440641 h 3027035"/>
                <a:gd name="connsiteX294" fmla="*/ 2543000 w 3226038"/>
                <a:gd name="connsiteY294" fmla="*/ 1349530 h 3027035"/>
                <a:gd name="connsiteX295" fmla="*/ 2704508 w 3226038"/>
                <a:gd name="connsiteY295" fmla="*/ 1424676 h 3027035"/>
                <a:gd name="connsiteX296" fmla="*/ 2882339 w 3226038"/>
                <a:gd name="connsiteY296" fmla="*/ 1461929 h 3027035"/>
                <a:gd name="connsiteX297" fmla="*/ 3030338 w 3226038"/>
                <a:gd name="connsiteY297" fmla="*/ 1431166 h 3027035"/>
                <a:gd name="connsiteX298" fmla="*/ 1176421 w 3226038"/>
                <a:gd name="connsiteY298" fmla="*/ 0 h 3027035"/>
                <a:gd name="connsiteX299" fmla="*/ 1188515 w 3226038"/>
                <a:gd name="connsiteY299" fmla="*/ 150678 h 3027035"/>
                <a:gd name="connsiteX300" fmla="*/ 1394438 w 3226038"/>
                <a:gd name="connsiteY300" fmla="*/ 447731 h 3027035"/>
                <a:gd name="connsiteX301" fmla="*/ 1326486 w 3226038"/>
                <a:gd name="connsiteY301" fmla="*/ 538450 h 3027035"/>
                <a:gd name="connsiteX302" fmla="*/ 1109160 w 3226038"/>
                <a:gd name="connsiteY302" fmla="*/ 285219 h 3027035"/>
                <a:gd name="connsiteX303" fmla="*/ 1088376 w 3226038"/>
                <a:gd name="connsiteY303" fmla="*/ 254181 h 3027035"/>
                <a:gd name="connsiteX304" fmla="*/ 1069841 w 3226038"/>
                <a:gd name="connsiteY304" fmla="*/ 162942 h 3027035"/>
                <a:gd name="connsiteX305" fmla="*/ 1176421 w 3226038"/>
                <a:gd name="connsiteY305" fmla="*/ 0 h 3027035"/>
                <a:gd name="connsiteX306" fmla="*/ 2074059 w 3226038"/>
                <a:gd name="connsiteY306" fmla="*/ 622382 h 3027035"/>
                <a:gd name="connsiteX307" fmla="*/ 2039980 w 3226038"/>
                <a:gd name="connsiteY307" fmla="*/ 655169 h 3027035"/>
                <a:gd name="connsiteX308" fmla="*/ 1968289 w 3226038"/>
                <a:gd name="connsiteY308" fmla="*/ 862097 h 3027035"/>
                <a:gd name="connsiteX309" fmla="*/ 1966785 w 3226038"/>
                <a:gd name="connsiteY309" fmla="*/ 894292 h 3027035"/>
                <a:gd name="connsiteX310" fmla="*/ 1889360 w 3226038"/>
                <a:gd name="connsiteY310" fmla="*/ 839571 h 3027035"/>
                <a:gd name="connsiteX311" fmla="*/ 1874609 w 3226038"/>
                <a:gd name="connsiteY311" fmla="*/ 827382 h 3027035"/>
                <a:gd name="connsiteX312" fmla="*/ 1876383 w 3226038"/>
                <a:gd name="connsiteY312" fmla="*/ 836472 h 3027035"/>
                <a:gd name="connsiteX313" fmla="*/ 1856444 w 3226038"/>
                <a:gd name="connsiteY313" fmla="*/ 910904 h 3027035"/>
                <a:gd name="connsiteX314" fmla="*/ 1857429 w 3226038"/>
                <a:gd name="connsiteY314" fmla="*/ 965196 h 3027035"/>
                <a:gd name="connsiteX315" fmla="*/ 2016558 w 3226038"/>
                <a:gd name="connsiteY315" fmla="*/ 1064158 h 3027035"/>
                <a:gd name="connsiteX316" fmla="*/ 2112556 w 3226038"/>
                <a:gd name="connsiteY316" fmla="*/ 1040858 h 3027035"/>
                <a:gd name="connsiteX317" fmla="*/ 2148781 w 3226038"/>
                <a:gd name="connsiteY317" fmla="*/ 1089413 h 3027035"/>
                <a:gd name="connsiteX318" fmla="*/ 2161420 w 3226038"/>
                <a:gd name="connsiteY318" fmla="*/ 1196466 h 3027035"/>
                <a:gd name="connsiteX319" fmla="*/ 2445423 w 3226038"/>
                <a:gd name="connsiteY319" fmla="*/ 1454419 h 3027035"/>
                <a:gd name="connsiteX320" fmla="*/ 2469057 w 3226038"/>
                <a:gd name="connsiteY320" fmla="*/ 1472121 h 3027035"/>
                <a:gd name="connsiteX321" fmla="*/ 2410394 w 3226038"/>
                <a:gd name="connsiteY321" fmla="*/ 1490064 h 3027035"/>
                <a:gd name="connsiteX322" fmla="*/ 2337107 w 3226038"/>
                <a:gd name="connsiteY322" fmla="*/ 1581550 h 3027035"/>
                <a:gd name="connsiteX323" fmla="*/ 2342804 w 3226038"/>
                <a:gd name="connsiteY323" fmla="*/ 1616802 h 3027035"/>
                <a:gd name="connsiteX324" fmla="*/ 2347317 w 3226038"/>
                <a:gd name="connsiteY324" fmla="*/ 1610776 h 3027035"/>
                <a:gd name="connsiteX325" fmla="*/ 2381405 w 3226038"/>
                <a:gd name="connsiteY325" fmla="*/ 1711111 h 3027035"/>
                <a:gd name="connsiteX326" fmla="*/ 2430032 w 3226038"/>
                <a:gd name="connsiteY326" fmla="*/ 1781159 h 3027035"/>
                <a:gd name="connsiteX327" fmla="*/ 2456217 w 3226038"/>
                <a:gd name="connsiteY327" fmla="*/ 1816330 h 3027035"/>
                <a:gd name="connsiteX328" fmla="*/ 2745046 w 3226038"/>
                <a:gd name="connsiteY328" fmla="*/ 1866063 h 3027035"/>
                <a:gd name="connsiteX329" fmla="*/ 2802929 w 3226038"/>
                <a:gd name="connsiteY329" fmla="*/ 1818974 h 3027035"/>
                <a:gd name="connsiteX330" fmla="*/ 2512876 w 3226038"/>
                <a:gd name="connsiteY330" fmla="*/ 1945644 h 3027035"/>
                <a:gd name="connsiteX331" fmla="*/ 2481810 w 3226038"/>
                <a:gd name="connsiteY331" fmla="*/ 1923566 h 3027035"/>
                <a:gd name="connsiteX332" fmla="*/ 2315751 w 3226038"/>
                <a:gd name="connsiteY332" fmla="*/ 1759853 h 3027035"/>
                <a:gd name="connsiteX333" fmla="*/ 2311255 w 3226038"/>
                <a:gd name="connsiteY333" fmla="*/ 1747006 h 3027035"/>
                <a:gd name="connsiteX334" fmla="*/ 2286633 w 3226038"/>
                <a:gd name="connsiteY334" fmla="*/ 1691311 h 3027035"/>
                <a:gd name="connsiteX335" fmla="*/ 2299909 w 3226038"/>
                <a:gd name="connsiteY335" fmla="*/ 1497752 h 3027035"/>
                <a:gd name="connsiteX336" fmla="*/ 2206345 w 3226038"/>
                <a:gd name="connsiteY336" fmla="*/ 1452662 h 3027035"/>
                <a:gd name="connsiteX337" fmla="*/ 2072269 w 3226038"/>
                <a:gd name="connsiteY337" fmla="*/ 1201093 h 3027035"/>
                <a:gd name="connsiteX338" fmla="*/ 2023472 w 3226038"/>
                <a:gd name="connsiteY338" fmla="*/ 1155022 h 3027035"/>
                <a:gd name="connsiteX339" fmla="*/ 1812353 w 3226038"/>
                <a:gd name="connsiteY339" fmla="*/ 1082572 h 3027035"/>
                <a:gd name="connsiteX340" fmla="*/ 1471695 w 3226038"/>
                <a:gd name="connsiteY340" fmla="*/ 1113080 h 3027035"/>
                <a:gd name="connsiteX341" fmla="*/ 1442475 w 3226038"/>
                <a:gd name="connsiteY341" fmla="*/ 1155537 h 3027035"/>
                <a:gd name="connsiteX342" fmla="*/ 1417413 w 3226038"/>
                <a:gd name="connsiteY342" fmla="*/ 1241357 h 3027035"/>
                <a:gd name="connsiteX343" fmla="*/ 1423265 w 3226038"/>
                <a:gd name="connsiteY343" fmla="*/ 1362666 h 3027035"/>
                <a:gd name="connsiteX344" fmla="*/ 1654912 w 3226038"/>
                <a:gd name="connsiteY344" fmla="*/ 1553391 h 3027035"/>
                <a:gd name="connsiteX345" fmla="*/ 1736445 w 3226038"/>
                <a:gd name="connsiteY345" fmla="*/ 1541531 h 3027035"/>
                <a:gd name="connsiteX346" fmla="*/ 1467866 w 3226038"/>
                <a:gd name="connsiteY346" fmla="*/ 1564711 h 3027035"/>
                <a:gd name="connsiteX347" fmla="*/ 1462696 w 3226038"/>
                <a:gd name="connsiteY347" fmla="*/ 1561492 h 3027035"/>
                <a:gd name="connsiteX348" fmla="*/ 1457674 w 3226038"/>
                <a:gd name="connsiteY348" fmla="*/ 1588601 h 3027035"/>
                <a:gd name="connsiteX349" fmla="*/ 1199754 w 3226038"/>
                <a:gd name="connsiteY349" fmla="*/ 1781972 h 3027035"/>
                <a:gd name="connsiteX350" fmla="*/ 1157080 w 3226038"/>
                <a:gd name="connsiteY350" fmla="*/ 1778569 h 3027035"/>
                <a:gd name="connsiteX351" fmla="*/ 1131165 w 3226038"/>
                <a:gd name="connsiteY351" fmla="*/ 1778397 h 3027035"/>
                <a:gd name="connsiteX352" fmla="*/ 1188760 w 3226038"/>
                <a:gd name="connsiteY352" fmla="*/ 1701505 h 3027035"/>
                <a:gd name="connsiteX353" fmla="*/ 1273118 w 3226038"/>
                <a:gd name="connsiteY353" fmla="*/ 1702298 h 3027035"/>
                <a:gd name="connsiteX354" fmla="*/ 1364088 w 3226038"/>
                <a:gd name="connsiteY354" fmla="*/ 1670618 h 3027035"/>
                <a:gd name="connsiteX355" fmla="*/ 1443789 w 3226038"/>
                <a:gd name="connsiteY355" fmla="*/ 1581441 h 3027035"/>
                <a:gd name="connsiteX356" fmla="*/ 1452947 w 3226038"/>
                <a:gd name="connsiteY356" fmla="*/ 1555423 h 3027035"/>
                <a:gd name="connsiteX357" fmla="*/ 1434181 w 3226038"/>
                <a:gd name="connsiteY357" fmla="*/ 1543741 h 3027035"/>
                <a:gd name="connsiteX358" fmla="*/ 1395137 w 3226038"/>
                <a:gd name="connsiteY358" fmla="*/ 1505029 h 3027035"/>
                <a:gd name="connsiteX359" fmla="*/ 1380516 w 3226038"/>
                <a:gd name="connsiteY359" fmla="*/ 1469830 h 3027035"/>
                <a:gd name="connsiteX360" fmla="*/ 1332937 w 3226038"/>
                <a:gd name="connsiteY360" fmla="*/ 1359016 h 3027035"/>
                <a:gd name="connsiteX361" fmla="*/ 1331626 w 3226038"/>
                <a:gd name="connsiteY361" fmla="*/ 1347874 h 3027035"/>
                <a:gd name="connsiteX362" fmla="*/ 1272780 w 3226038"/>
                <a:gd name="connsiteY362" fmla="*/ 1404764 h 3027035"/>
                <a:gd name="connsiteX363" fmla="*/ 1193860 w 3226038"/>
                <a:gd name="connsiteY363" fmla="*/ 1391893 h 3027035"/>
                <a:gd name="connsiteX364" fmla="*/ 1008134 w 3226038"/>
                <a:gd name="connsiteY364" fmla="*/ 1250070 h 3027035"/>
                <a:gd name="connsiteX365" fmla="*/ 982412 w 3226038"/>
                <a:gd name="connsiteY365" fmla="*/ 1221942 h 3027035"/>
                <a:gd name="connsiteX366" fmla="*/ 1093583 w 3226038"/>
                <a:gd name="connsiteY366" fmla="*/ 897188 h 3027035"/>
                <a:gd name="connsiteX367" fmla="*/ 1048374 w 3226038"/>
                <a:gd name="connsiteY367" fmla="*/ 966069 h 3027035"/>
                <a:gd name="connsiteX368" fmla="*/ 1123324 w 3226038"/>
                <a:gd name="connsiteY368" fmla="*/ 1256619 h 3027035"/>
                <a:gd name="connsiteX369" fmla="*/ 1230792 w 3226038"/>
                <a:gd name="connsiteY369" fmla="*/ 1313193 h 3027035"/>
                <a:gd name="connsiteX370" fmla="*/ 1329324 w 3226038"/>
                <a:gd name="connsiteY370" fmla="*/ 1328309 h 3027035"/>
                <a:gd name="connsiteX371" fmla="*/ 1326119 w 3226038"/>
                <a:gd name="connsiteY371" fmla="*/ 1301081 h 3027035"/>
                <a:gd name="connsiteX372" fmla="*/ 1330478 w 3226038"/>
                <a:gd name="connsiteY372" fmla="*/ 1241565 h 3027035"/>
                <a:gd name="connsiteX373" fmla="*/ 1347395 w 3226038"/>
                <a:gd name="connsiteY373" fmla="*/ 1181539 h 3027035"/>
                <a:gd name="connsiteX374" fmla="*/ 1289273 w 3226038"/>
                <a:gd name="connsiteY374" fmla="*/ 1135853 h 3027035"/>
                <a:gd name="connsiteX375" fmla="*/ 1231511 w 3226038"/>
                <a:gd name="connsiteY375" fmla="*/ 1069976 h 3027035"/>
                <a:gd name="connsiteX376" fmla="*/ 1254367 w 3226038"/>
                <a:gd name="connsiteY376" fmla="*/ 1063295 h 3027035"/>
                <a:gd name="connsiteX377" fmla="*/ 1356051 w 3226038"/>
                <a:gd name="connsiteY377" fmla="*/ 994271 h 3027035"/>
                <a:gd name="connsiteX378" fmla="*/ 1316957 w 3226038"/>
                <a:gd name="connsiteY378" fmla="*/ 925715 h 3027035"/>
                <a:gd name="connsiteX379" fmla="*/ 1297765 w 3226038"/>
                <a:gd name="connsiteY379" fmla="*/ 883688 h 3027035"/>
                <a:gd name="connsiteX380" fmla="*/ 1289903 w 3226038"/>
                <a:gd name="connsiteY380" fmla="*/ 841227 h 3027035"/>
                <a:gd name="connsiteX381" fmla="*/ 1324580 w 3226038"/>
                <a:gd name="connsiteY381" fmla="*/ 794932 h 3027035"/>
                <a:gd name="connsiteX382" fmla="*/ 1324878 w 3226038"/>
                <a:gd name="connsiteY382" fmla="*/ 795979 h 3027035"/>
                <a:gd name="connsiteX383" fmla="*/ 1400007 w 3226038"/>
                <a:gd name="connsiteY383" fmla="*/ 911757 h 3027035"/>
                <a:gd name="connsiteX384" fmla="*/ 1615887 w 3226038"/>
                <a:gd name="connsiteY384" fmla="*/ 984205 h 3027035"/>
                <a:gd name="connsiteX385" fmla="*/ 1841277 w 3226038"/>
                <a:gd name="connsiteY385" fmla="*/ 840131 h 3027035"/>
                <a:gd name="connsiteX386" fmla="*/ 1849521 w 3226038"/>
                <a:gd name="connsiteY386" fmla="*/ 806651 h 3027035"/>
                <a:gd name="connsiteX387" fmla="*/ 1816219 w 3226038"/>
                <a:gd name="connsiteY387" fmla="*/ 779132 h 3027035"/>
                <a:gd name="connsiteX388" fmla="*/ 1946679 w 3226038"/>
                <a:gd name="connsiteY388" fmla="*/ 725712 h 3027035"/>
                <a:gd name="connsiteX389" fmla="*/ 1943038 w 3226038"/>
                <a:gd name="connsiteY389" fmla="*/ 690853 h 3027035"/>
                <a:gd name="connsiteX390" fmla="*/ 1907308 w 3226038"/>
                <a:gd name="connsiteY390" fmla="*/ 517710 h 3027035"/>
                <a:gd name="connsiteX391" fmla="*/ 2074059 w 3226038"/>
                <a:gd name="connsiteY391" fmla="*/ 622382 h 3027035"/>
                <a:gd name="connsiteX392" fmla="*/ 3226038 w 3226038"/>
                <a:gd name="connsiteY392" fmla="*/ 1170010 h 3027035"/>
                <a:gd name="connsiteX393" fmla="*/ 3039800 w 3226038"/>
                <a:gd name="connsiteY393" fmla="*/ 1363835 h 3027035"/>
                <a:gd name="connsiteX394" fmla="*/ 2986179 w 3226038"/>
                <a:gd name="connsiteY394" fmla="*/ 1265779 h 3027035"/>
                <a:gd name="connsiteX395" fmla="*/ 3226038 w 3226038"/>
                <a:gd name="connsiteY395" fmla="*/ 1170010 h 3027035"/>
                <a:gd name="connsiteX396" fmla="*/ 2599109 w 3226038"/>
                <a:gd name="connsiteY396" fmla="*/ 557336 h 3027035"/>
                <a:gd name="connsiteX397" fmla="*/ 2605711 w 3226038"/>
                <a:gd name="connsiteY397" fmla="*/ 567191 h 3027035"/>
                <a:gd name="connsiteX398" fmla="*/ 2491393 w 3226038"/>
                <a:gd name="connsiteY398" fmla="*/ 846915 h 3027035"/>
                <a:gd name="connsiteX399" fmla="*/ 2621619 w 3226038"/>
                <a:gd name="connsiteY399" fmla="*/ 1033715 h 3027035"/>
                <a:gd name="connsiteX400" fmla="*/ 2753852 w 3226038"/>
                <a:gd name="connsiteY400" fmla="*/ 1073258 h 3027035"/>
                <a:gd name="connsiteX401" fmla="*/ 2785478 w 3226038"/>
                <a:gd name="connsiteY401" fmla="*/ 1080287 h 3027035"/>
                <a:gd name="connsiteX402" fmla="*/ 2631577 w 3226038"/>
                <a:gd name="connsiteY402" fmla="*/ 1117339 h 3027035"/>
                <a:gd name="connsiteX403" fmla="*/ 2554794 w 3226038"/>
                <a:gd name="connsiteY403" fmla="*/ 1099098 h 3027035"/>
                <a:gd name="connsiteX404" fmla="*/ 2517147 w 3226038"/>
                <a:gd name="connsiteY404" fmla="*/ 1216089 h 3027035"/>
                <a:gd name="connsiteX405" fmla="*/ 2517162 w 3226038"/>
                <a:gd name="connsiteY405" fmla="*/ 1239901 h 3027035"/>
                <a:gd name="connsiteX406" fmla="*/ 2437701 w 3226038"/>
                <a:gd name="connsiteY406" fmla="*/ 1202993 h 3027035"/>
                <a:gd name="connsiteX407" fmla="*/ 2308110 w 3226038"/>
                <a:gd name="connsiteY407" fmla="*/ 1120205 h 3027035"/>
                <a:gd name="connsiteX408" fmla="*/ 2309631 w 3226038"/>
                <a:gd name="connsiteY408" fmla="*/ 1116584 h 3027035"/>
                <a:gd name="connsiteX409" fmla="*/ 2313249 w 3226038"/>
                <a:gd name="connsiteY409" fmla="*/ 1113344 h 3027035"/>
                <a:gd name="connsiteX410" fmla="*/ 2341752 w 3226038"/>
                <a:gd name="connsiteY410" fmla="*/ 686035 h 3027035"/>
                <a:gd name="connsiteX411" fmla="*/ 2212861 w 3226038"/>
                <a:gd name="connsiteY411" fmla="*/ 503806 h 3027035"/>
                <a:gd name="connsiteX412" fmla="*/ 2154928 w 3226038"/>
                <a:gd name="connsiteY412" fmla="*/ 469932 h 3027035"/>
                <a:gd name="connsiteX413" fmla="*/ 1875809 w 3226038"/>
                <a:gd name="connsiteY413" fmla="*/ 412002 h 3027035"/>
                <a:gd name="connsiteX414" fmla="*/ 1806230 w 3226038"/>
                <a:gd name="connsiteY414" fmla="*/ 334892 h 3027035"/>
                <a:gd name="connsiteX415" fmla="*/ 1556710 w 3226038"/>
                <a:gd name="connsiteY415" fmla="*/ 393148 h 3027035"/>
                <a:gd name="connsiteX416" fmla="*/ 1495496 w 3226038"/>
                <a:gd name="connsiteY416" fmla="*/ 288983 h 3027035"/>
                <a:gd name="connsiteX417" fmla="*/ 1715354 w 3226038"/>
                <a:gd name="connsiteY417" fmla="*/ 322756 h 3027035"/>
                <a:gd name="connsiteX418" fmla="*/ 1782541 w 3226038"/>
                <a:gd name="connsiteY418" fmla="*/ 226703 h 3027035"/>
                <a:gd name="connsiteX419" fmla="*/ 1783266 w 3226038"/>
                <a:gd name="connsiteY419" fmla="*/ 165361 h 3027035"/>
                <a:gd name="connsiteX420" fmla="*/ 1806899 w 3226038"/>
                <a:gd name="connsiteY420" fmla="*/ 183063 h 3027035"/>
                <a:gd name="connsiteX421" fmla="*/ 2134301 w 3226038"/>
                <a:gd name="connsiteY421" fmla="*/ 383077 h 3027035"/>
                <a:gd name="connsiteX422" fmla="*/ 2240589 w 3226038"/>
                <a:gd name="connsiteY422" fmla="*/ 365104 h 3027035"/>
                <a:gd name="connsiteX423" fmla="*/ 2297370 w 3226038"/>
                <a:gd name="connsiteY423" fmla="*/ 386215 h 3027035"/>
                <a:gd name="connsiteX424" fmla="*/ 2302004 w 3226038"/>
                <a:gd name="connsiteY424" fmla="*/ 484891 h 3027035"/>
                <a:gd name="connsiteX425" fmla="*/ 2441717 w 3226038"/>
                <a:gd name="connsiteY425" fmla="*/ 609774 h 3027035"/>
                <a:gd name="connsiteX426" fmla="*/ 2494096 w 3226038"/>
                <a:gd name="connsiteY426" fmla="*/ 595453 h 3027035"/>
                <a:gd name="connsiteX427" fmla="*/ 2586652 w 3226038"/>
                <a:gd name="connsiteY427" fmla="*/ 552914 h 3027035"/>
                <a:gd name="connsiteX428" fmla="*/ 2599109 w 3226038"/>
                <a:gd name="connsiteY428" fmla="*/ 557336 h 3027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Lst>
              <a:rect l="l" t="t" r="r" b="b"/>
              <a:pathLst>
                <a:path w="3226038" h="3027035">
                  <a:moveTo>
                    <a:pt x="458887" y="1984309"/>
                  </a:moveTo>
                  <a:lnTo>
                    <a:pt x="511693" y="2044093"/>
                  </a:lnTo>
                  <a:cubicBezTo>
                    <a:pt x="491488" y="2026581"/>
                    <a:pt x="456244" y="2022792"/>
                    <a:pt x="458887" y="1984309"/>
                  </a:cubicBezTo>
                  <a:close/>
                  <a:moveTo>
                    <a:pt x="1239166" y="2131370"/>
                  </a:moveTo>
                  <a:lnTo>
                    <a:pt x="1192910" y="2113637"/>
                  </a:lnTo>
                  <a:cubicBezTo>
                    <a:pt x="1191765" y="2110399"/>
                    <a:pt x="1189477" y="2108686"/>
                    <a:pt x="1187191" y="2106973"/>
                  </a:cubicBezTo>
                  <a:cubicBezTo>
                    <a:pt x="1158233" y="2104324"/>
                    <a:pt x="1141258" y="2071378"/>
                    <a:pt x="1109257" y="2075970"/>
                  </a:cubicBezTo>
                  <a:lnTo>
                    <a:pt x="1102911" y="2091544"/>
                  </a:lnTo>
                  <a:lnTo>
                    <a:pt x="1102911" y="2121057"/>
                  </a:lnTo>
                  <a:lnTo>
                    <a:pt x="1085641" y="2133932"/>
                  </a:lnTo>
                  <a:lnTo>
                    <a:pt x="1083530" y="2139113"/>
                  </a:lnTo>
                  <a:lnTo>
                    <a:pt x="1065689" y="2157988"/>
                  </a:lnTo>
                  <a:lnTo>
                    <a:pt x="1059545" y="2153386"/>
                  </a:lnTo>
                  <a:lnTo>
                    <a:pt x="1038803" y="2168850"/>
                  </a:lnTo>
                  <a:cubicBezTo>
                    <a:pt x="968482" y="2209949"/>
                    <a:pt x="891329" y="2222044"/>
                    <a:pt x="807747" y="2203801"/>
                  </a:cubicBezTo>
                  <a:cubicBezTo>
                    <a:pt x="795365" y="2201685"/>
                    <a:pt x="782982" y="2203801"/>
                    <a:pt x="769647" y="2202743"/>
                  </a:cubicBezTo>
                  <a:cubicBezTo>
                    <a:pt x="752707" y="2199549"/>
                    <a:pt x="719850" y="2184511"/>
                    <a:pt x="687893" y="2156184"/>
                  </a:cubicBezTo>
                  <a:lnTo>
                    <a:pt x="680661" y="2148538"/>
                  </a:lnTo>
                  <a:lnTo>
                    <a:pt x="647463" y="2166136"/>
                  </a:lnTo>
                  <a:cubicBezTo>
                    <a:pt x="539259" y="2208218"/>
                    <a:pt x="449028" y="2166938"/>
                    <a:pt x="401773" y="2129222"/>
                  </a:cubicBezTo>
                  <a:lnTo>
                    <a:pt x="388464" y="2117097"/>
                  </a:lnTo>
                  <a:cubicBezTo>
                    <a:pt x="367184" y="2100731"/>
                    <a:pt x="340649" y="2060787"/>
                    <a:pt x="308901" y="2062768"/>
                  </a:cubicBezTo>
                  <a:cubicBezTo>
                    <a:pt x="303326" y="2153646"/>
                    <a:pt x="460366" y="2338289"/>
                    <a:pt x="675498" y="2313171"/>
                  </a:cubicBezTo>
                  <a:lnTo>
                    <a:pt x="697606" y="2329731"/>
                  </a:lnTo>
                  <a:lnTo>
                    <a:pt x="719125" y="2328489"/>
                  </a:lnTo>
                  <a:lnTo>
                    <a:pt x="766693" y="2374601"/>
                  </a:lnTo>
                  <a:cubicBezTo>
                    <a:pt x="808782" y="2402529"/>
                    <a:pt x="857796" y="2419369"/>
                    <a:pt x="907698" y="2426060"/>
                  </a:cubicBezTo>
                  <a:lnTo>
                    <a:pt x="933823" y="2426947"/>
                  </a:lnTo>
                  <a:lnTo>
                    <a:pt x="941617" y="2432785"/>
                  </a:lnTo>
                  <a:lnTo>
                    <a:pt x="945688" y="2427351"/>
                  </a:lnTo>
                  <a:lnTo>
                    <a:pt x="982463" y="2428600"/>
                  </a:lnTo>
                  <a:cubicBezTo>
                    <a:pt x="1007103" y="2426986"/>
                    <a:pt x="1031210" y="2422953"/>
                    <a:pt x="1054031" y="2416617"/>
                  </a:cubicBezTo>
                  <a:lnTo>
                    <a:pt x="1081502" y="2404031"/>
                  </a:lnTo>
                  <a:lnTo>
                    <a:pt x="1082033" y="2400334"/>
                  </a:lnTo>
                  <a:cubicBezTo>
                    <a:pt x="1099140" y="2325036"/>
                    <a:pt x="1139139" y="2237085"/>
                    <a:pt x="1219830" y="2149180"/>
                  </a:cubicBezTo>
                  <a:lnTo>
                    <a:pt x="1239166" y="2131370"/>
                  </a:lnTo>
                  <a:close/>
                  <a:moveTo>
                    <a:pt x="1371765" y="2134221"/>
                  </a:moveTo>
                  <a:lnTo>
                    <a:pt x="1332065" y="2143936"/>
                  </a:lnTo>
                  <a:lnTo>
                    <a:pt x="1261994" y="2139765"/>
                  </a:lnTo>
                  <a:lnTo>
                    <a:pt x="1234632" y="2184353"/>
                  </a:lnTo>
                  <a:cubicBezTo>
                    <a:pt x="1222907" y="2206804"/>
                    <a:pt x="1213162" y="2229250"/>
                    <a:pt x="1205341" y="2251468"/>
                  </a:cubicBezTo>
                  <a:lnTo>
                    <a:pt x="1190173" y="2307647"/>
                  </a:lnTo>
                  <a:lnTo>
                    <a:pt x="1186531" y="2336368"/>
                  </a:lnTo>
                  <a:lnTo>
                    <a:pt x="1185302" y="2339224"/>
                  </a:lnTo>
                  <a:lnTo>
                    <a:pt x="1181037" y="2380263"/>
                  </a:lnTo>
                  <a:cubicBezTo>
                    <a:pt x="1179258" y="2482344"/>
                    <a:pt x="1222717" y="2567594"/>
                    <a:pt x="1304296" y="2608161"/>
                  </a:cubicBezTo>
                  <a:cubicBezTo>
                    <a:pt x="1352534" y="2632823"/>
                    <a:pt x="1403989" y="2650761"/>
                    <a:pt x="1460357" y="2658058"/>
                  </a:cubicBezTo>
                  <a:lnTo>
                    <a:pt x="1568983" y="2649888"/>
                  </a:lnTo>
                  <a:lnTo>
                    <a:pt x="1580907" y="2633968"/>
                  </a:lnTo>
                  <a:lnTo>
                    <a:pt x="1621726" y="2618017"/>
                  </a:lnTo>
                  <a:cubicBezTo>
                    <a:pt x="1647223" y="2608404"/>
                    <a:pt x="1672219" y="2597674"/>
                    <a:pt x="1695070" y="2581467"/>
                  </a:cubicBezTo>
                  <a:cubicBezTo>
                    <a:pt x="1726679" y="2559922"/>
                    <a:pt x="1719510" y="2517062"/>
                    <a:pt x="1722830" y="2495153"/>
                  </a:cubicBezTo>
                  <a:cubicBezTo>
                    <a:pt x="1722490" y="2490498"/>
                    <a:pt x="1722149" y="2485843"/>
                    <a:pt x="1721809" y="2481188"/>
                  </a:cubicBezTo>
                  <a:lnTo>
                    <a:pt x="1703273" y="2490610"/>
                  </a:lnTo>
                  <a:cubicBezTo>
                    <a:pt x="1558060" y="2544236"/>
                    <a:pt x="1447337" y="2450234"/>
                    <a:pt x="1426824" y="2415634"/>
                  </a:cubicBezTo>
                  <a:cubicBezTo>
                    <a:pt x="1421273" y="2403463"/>
                    <a:pt x="1419029" y="2391103"/>
                    <a:pt x="1412810" y="2380189"/>
                  </a:cubicBezTo>
                  <a:cubicBezTo>
                    <a:pt x="1367101" y="2307874"/>
                    <a:pt x="1352102" y="2231232"/>
                    <a:pt x="1366694" y="2151100"/>
                  </a:cubicBezTo>
                  <a:lnTo>
                    <a:pt x="1371765" y="2134221"/>
                  </a:lnTo>
                  <a:close/>
                  <a:moveTo>
                    <a:pt x="842912" y="1018808"/>
                  </a:moveTo>
                  <a:cubicBezTo>
                    <a:pt x="772063" y="1046665"/>
                    <a:pt x="719131" y="1090322"/>
                    <a:pt x="698223" y="1167488"/>
                  </a:cubicBezTo>
                  <a:cubicBezTo>
                    <a:pt x="680548" y="1233984"/>
                    <a:pt x="695444" y="1295125"/>
                    <a:pt x="721008" y="1354736"/>
                  </a:cubicBezTo>
                  <a:lnTo>
                    <a:pt x="715683" y="1366105"/>
                  </a:lnTo>
                  <a:lnTo>
                    <a:pt x="761312" y="1434356"/>
                  </a:lnTo>
                  <a:cubicBezTo>
                    <a:pt x="788733" y="1462914"/>
                    <a:pt x="820777" y="1487298"/>
                    <a:pt x="855697" y="1508984"/>
                  </a:cubicBezTo>
                  <a:cubicBezTo>
                    <a:pt x="949053" y="1567937"/>
                    <a:pt x="1073933" y="1558458"/>
                    <a:pt x="1147556" y="1482268"/>
                  </a:cubicBezTo>
                  <a:cubicBezTo>
                    <a:pt x="1164900" y="1464591"/>
                    <a:pt x="1176764" y="1442665"/>
                    <a:pt x="1191280" y="1421803"/>
                  </a:cubicBezTo>
                  <a:cubicBezTo>
                    <a:pt x="1166739" y="1610278"/>
                    <a:pt x="988681" y="1628909"/>
                    <a:pt x="943895" y="1619228"/>
                  </a:cubicBezTo>
                  <a:cubicBezTo>
                    <a:pt x="931162" y="1615153"/>
                    <a:pt x="920376" y="1608779"/>
                    <a:pt x="908174" y="1605942"/>
                  </a:cubicBezTo>
                  <a:cubicBezTo>
                    <a:pt x="824477" y="1590107"/>
                    <a:pt x="756910" y="1551300"/>
                    <a:pt x="705400" y="1490787"/>
                  </a:cubicBezTo>
                  <a:lnTo>
                    <a:pt x="672272" y="1442200"/>
                  </a:lnTo>
                  <a:lnTo>
                    <a:pt x="658626" y="1462049"/>
                  </a:lnTo>
                  <a:cubicBezTo>
                    <a:pt x="631450" y="1497999"/>
                    <a:pt x="603339" y="1530099"/>
                    <a:pt x="590634" y="1546268"/>
                  </a:cubicBezTo>
                  <a:cubicBezTo>
                    <a:pt x="587207" y="1550842"/>
                    <a:pt x="575966" y="1548373"/>
                    <a:pt x="568537" y="1548758"/>
                  </a:cubicBezTo>
                  <a:cubicBezTo>
                    <a:pt x="557267" y="1550035"/>
                    <a:pt x="543102" y="1544583"/>
                    <a:pt x="523010" y="1553930"/>
                  </a:cubicBezTo>
                  <a:cubicBezTo>
                    <a:pt x="502919" y="1563277"/>
                    <a:pt x="459773" y="1568448"/>
                    <a:pt x="447985" y="1604840"/>
                  </a:cubicBezTo>
                  <a:cubicBezTo>
                    <a:pt x="429729" y="1657811"/>
                    <a:pt x="434907" y="1712862"/>
                    <a:pt x="426368" y="1767159"/>
                  </a:cubicBezTo>
                  <a:lnTo>
                    <a:pt x="400497" y="1803298"/>
                  </a:lnTo>
                  <a:lnTo>
                    <a:pt x="392045" y="1832241"/>
                  </a:lnTo>
                  <a:cubicBezTo>
                    <a:pt x="388041" y="1872409"/>
                    <a:pt x="390819" y="1912911"/>
                    <a:pt x="397897" y="1953550"/>
                  </a:cubicBezTo>
                  <a:cubicBezTo>
                    <a:pt x="416011" y="2062893"/>
                    <a:pt x="513508" y="2145897"/>
                    <a:pt x="629544" y="2144276"/>
                  </a:cubicBezTo>
                  <a:cubicBezTo>
                    <a:pt x="643099" y="2144182"/>
                    <a:pt x="656552" y="2142343"/>
                    <a:pt x="670081" y="2139964"/>
                  </a:cubicBezTo>
                  <a:lnTo>
                    <a:pt x="672184" y="2139576"/>
                  </a:lnTo>
                  <a:lnTo>
                    <a:pt x="656857" y="2123372"/>
                  </a:lnTo>
                  <a:cubicBezTo>
                    <a:pt x="617537" y="2073574"/>
                    <a:pt x="589777" y="1999290"/>
                    <a:pt x="613437" y="1897092"/>
                  </a:cubicBezTo>
                  <a:cubicBezTo>
                    <a:pt x="619152" y="1924590"/>
                    <a:pt x="622010" y="1952088"/>
                    <a:pt x="631535" y="1977471"/>
                  </a:cubicBezTo>
                  <a:cubicBezTo>
                    <a:pt x="671540" y="2086405"/>
                    <a:pt x="783935" y="2147747"/>
                    <a:pt x="892520" y="2125537"/>
                  </a:cubicBezTo>
                  <a:cubicBezTo>
                    <a:pt x="912760" y="2121571"/>
                    <a:pt x="932584" y="2116614"/>
                    <a:pt x="951857" y="2110384"/>
                  </a:cubicBezTo>
                  <a:lnTo>
                    <a:pt x="984444" y="2097132"/>
                  </a:lnTo>
                  <a:lnTo>
                    <a:pt x="945725" y="2068131"/>
                  </a:lnTo>
                  <a:lnTo>
                    <a:pt x="1014743" y="2033736"/>
                  </a:lnTo>
                  <a:cubicBezTo>
                    <a:pt x="1038450" y="2017578"/>
                    <a:pt x="1040344" y="1989430"/>
                    <a:pt x="1041210" y="1967123"/>
                  </a:cubicBezTo>
                  <a:cubicBezTo>
                    <a:pt x="1041401" y="1964220"/>
                    <a:pt x="1041591" y="1961317"/>
                    <a:pt x="1041782" y="1958414"/>
                  </a:cubicBezTo>
                  <a:lnTo>
                    <a:pt x="988390" y="1967430"/>
                  </a:lnTo>
                  <a:cubicBezTo>
                    <a:pt x="907065" y="1971954"/>
                    <a:pt x="832881" y="1947549"/>
                    <a:pt x="766805" y="1893210"/>
                  </a:cubicBezTo>
                  <a:cubicBezTo>
                    <a:pt x="756749" y="1885683"/>
                    <a:pt x="744763" y="1881921"/>
                    <a:pt x="733376" y="1874900"/>
                  </a:cubicBezTo>
                  <a:cubicBezTo>
                    <a:pt x="697052" y="1846726"/>
                    <a:pt x="598382" y="1691999"/>
                    <a:pt x="733674" y="1531645"/>
                  </a:cubicBezTo>
                  <a:cubicBezTo>
                    <a:pt x="726225" y="1558725"/>
                    <a:pt x="716234" y="1584502"/>
                    <a:pt x="713141" y="1611436"/>
                  </a:cubicBezTo>
                  <a:cubicBezTo>
                    <a:pt x="699089" y="1726630"/>
                    <a:pt x="771164" y="1832464"/>
                    <a:pt x="877934" y="1862195"/>
                  </a:cubicBezTo>
                  <a:cubicBezTo>
                    <a:pt x="917581" y="1873589"/>
                    <a:pt x="957551" y="1880692"/>
                    <a:pt x="997916" y="1881018"/>
                  </a:cubicBezTo>
                  <a:lnTo>
                    <a:pt x="1063005" y="1869394"/>
                  </a:lnTo>
                  <a:lnTo>
                    <a:pt x="1091430" y="1831445"/>
                  </a:lnTo>
                  <a:lnTo>
                    <a:pt x="1090443" y="1840522"/>
                  </a:lnTo>
                  <a:lnTo>
                    <a:pt x="1088363" y="1841565"/>
                  </a:lnTo>
                  <a:lnTo>
                    <a:pt x="1091206" y="1841094"/>
                  </a:lnTo>
                  <a:lnTo>
                    <a:pt x="1099791" y="1862825"/>
                  </a:lnTo>
                  <a:lnTo>
                    <a:pt x="1115422" y="1860033"/>
                  </a:lnTo>
                  <a:lnTo>
                    <a:pt x="1105975" y="1878478"/>
                  </a:lnTo>
                  <a:lnTo>
                    <a:pt x="1108568" y="1885041"/>
                  </a:lnTo>
                  <a:cubicBezTo>
                    <a:pt x="1114578" y="1899659"/>
                    <a:pt x="1121064" y="1914038"/>
                    <a:pt x="1128787" y="1927558"/>
                  </a:cubicBezTo>
                  <a:cubicBezTo>
                    <a:pt x="1156154" y="1976024"/>
                    <a:pt x="1187184" y="2019200"/>
                    <a:pt x="1226780" y="2050346"/>
                  </a:cubicBezTo>
                  <a:lnTo>
                    <a:pt x="1289411" y="2085093"/>
                  </a:lnTo>
                  <a:lnTo>
                    <a:pt x="1314743" y="2061760"/>
                  </a:lnTo>
                  <a:lnTo>
                    <a:pt x="1296511" y="2088049"/>
                  </a:lnTo>
                  <a:lnTo>
                    <a:pt x="1332391" y="2097279"/>
                  </a:lnTo>
                  <a:cubicBezTo>
                    <a:pt x="1346191" y="2099606"/>
                    <a:pt x="1360756" y="2100865"/>
                    <a:pt x="1376163" y="2100951"/>
                  </a:cubicBezTo>
                  <a:lnTo>
                    <a:pt x="1381733" y="2101042"/>
                  </a:lnTo>
                  <a:lnTo>
                    <a:pt x="1389702" y="2074519"/>
                  </a:lnTo>
                  <a:lnTo>
                    <a:pt x="1489042" y="2038395"/>
                  </a:lnTo>
                  <a:lnTo>
                    <a:pt x="1453620" y="2152383"/>
                  </a:lnTo>
                  <a:cubicBezTo>
                    <a:pt x="1448928" y="2192476"/>
                    <a:pt x="1451011" y="2233020"/>
                    <a:pt x="1457391" y="2273774"/>
                  </a:cubicBezTo>
                  <a:cubicBezTo>
                    <a:pt x="1473626" y="2383411"/>
                    <a:pt x="1569685" y="2468077"/>
                    <a:pt x="1685732" y="2468446"/>
                  </a:cubicBezTo>
                  <a:lnTo>
                    <a:pt x="1719883" y="2465404"/>
                  </a:lnTo>
                  <a:lnTo>
                    <a:pt x="1716096" y="2453485"/>
                  </a:lnTo>
                  <a:lnTo>
                    <a:pt x="1771757" y="2379175"/>
                  </a:lnTo>
                  <a:lnTo>
                    <a:pt x="1770770" y="2388253"/>
                  </a:lnTo>
                  <a:lnTo>
                    <a:pt x="1768690" y="2389295"/>
                  </a:lnTo>
                  <a:lnTo>
                    <a:pt x="1771533" y="2388824"/>
                  </a:lnTo>
                  <a:cubicBezTo>
                    <a:pt x="1783171" y="2417773"/>
                    <a:pt x="1793667" y="2448247"/>
                    <a:pt x="1809114" y="2475288"/>
                  </a:cubicBezTo>
                  <a:cubicBezTo>
                    <a:pt x="1863847" y="2572219"/>
                    <a:pt x="1933235" y="2647996"/>
                    <a:pt x="2056490" y="2648681"/>
                  </a:cubicBezTo>
                  <a:cubicBezTo>
                    <a:pt x="2088494" y="2648852"/>
                    <a:pt x="2082780" y="2651713"/>
                    <a:pt x="2147922" y="2636243"/>
                  </a:cubicBezTo>
                  <a:cubicBezTo>
                    <a:pt x="2066047" y="2701063"/>
                    <a:pt x="1959945" y="2710845"/>
                    <a:pt x="1873236" y="2661367"/>
                  </a:cubicBezTo>
                  <a:cubicBezTo>
                    <a:pt x="1872092" y="2658130"/>
                    <a:pt x="1869804" y="2656416"/>
                    <a:pt x="1867518" y="2654704"/>
                  </a:cubicBezTo>
                  <a:cubicBezTo>
                    <a:pt x="1838560" y="2652054"/>
                    <a:pt x="1821584" y="2619108"/>
                    <a:pt x="1789583" y="2623700"/>
                  </a:cubicBezTo>
                  <a:cubicBezTo>
                    <a:pt x="1779134" y="2669426"/>
                    <a:pt x="1771287" y="2708737"/>
                    <a:pt x="1717263" y="2736140"/>
                  </a:cubicBezTo>
                  <a:cubicBezTo>
                    <a:pt x="1663239" y="2763543"/>
                    <a:pt x="1519749" y="2778651"/>
                    <a:pt x="1465441" y="2788121"/>
                  </a:cubicBezTo>
                  <a:lnTo>
                    <a:pt x="1391414" y="2792959"/>
                  </a:lnTo>
                  <a:cubicBezTo>
                    <a:pt x="1274517" y="2786439"/>
                    <a:pt x="1186239" y="2735420"/>
                    <a:pt x="1128581" y="2638479"/>
                  </a:cubicBezTo>
                  <a:cubicBezTo>
                    <a:pt x="1119328" y="2624899"/>
                    <a:pt x="1104948" y="2616941"/>
                    <a:pt x="1093505" y="2603938"/>
                  </a:cubicBezTo>
                  <a:cubicBezTo>
                    <a:pt x="1085308" y="2591285"/>
                    <a:pt x="1076737" y="2565483"/>
                    <a:pt x="1073068" y="2530296"/>
                  </a:cubicBezTo>
                  <a:lnTo>
                    <a:pt x="1072036" y="2477975"/>
                  </a:lnTo>
                  <a:lnTo>
                    <a:pt x="1042591" y="2492041"/>
                  </a:lnTo>
                  <a:cubicBezTo>
                    <a:pt x="985783" y="2511801"/>
                    <a:pt x="926312" y="2511659"/>
                    <a:pt x="865868" y="2499409"/>
                  </a:cubicBezTo>
                  <a:cubicBezTo>
                    <a:pt x="817188" y="2489724"/>
                    <a:pt x="763453" y="2466135"/>
                    <a:pt x="719426" y="2430182"/>
                  </a:cubicBezTo>
                  <a:lnTo>
                    <a:pt x="689869" y="2397459"/>
                  </a:lnTo>
                  <a:lnTo>
                    <a:pt x="687182" y="2418320"/>
                  </a:lnTo>
                  <a:cubicBezTo>
                    <a:pt x="692558" y="2484229"/>
                    <a:pt x="714538" y="2546708"/>
                    <a:pt x="760823" y="2590105"/>
                  </a:cubicBezTo>
                  <a:cubicBezTo>
                    <a:pt x="807108" y="2633502"/>
                    <a:pt x="915896" y="2664808"/>
                    <a:pt x="964895" y="2678700"/>
                  </a:cubicBezTo>
                  <a:cubicBezTo>
                    <a:pt x="1013894" y="2692592"/>
                    <a:pt x="1027189" y="2670418"/>
                    <a:pt x="1054815" y="2673458"/>
                  </a:cubicBezTo>
                  <a:cubicBezTo>
                    <a:pt x="1082441" y="2676498"/>
                    <a:pt x="1112152" y="2667612"/>
                    <a:pt x="1130649" y="2696939"/>
                  </a:cubicBezTo>
                  <a:cubicBezTo>
                    <a:pt x="1160777" y="2745688"/>
                    <a:pt x="1174418" y="2766481"/>
                    <a:pt x="1211588" y="2802653"/>
                  </a:cubicBezTo>
                  <a:cubicBezTo>
                    <a:pt x="1270033" y="2835234"/>
                    <a:pt x="1252528" y="2781813"/>
                    <a:pt x="1314357" y="2805982"/>
                  </a:cubicBezTo>
                  <a:cubicBezTo>
                    <a:pt x="1376186" y="2830151"/>
                    <a:pt x="1489559" y="2941926"/>
                    <a:pt x="1582565" y="2947668"/>
                  </a:cubicBezTo>
                  <a:cubicBezTo>
                    <a:pt x="1675571" y="2953410"/>
                    <a:pt x="1794353" y="2950522"/>
                    <a:pt x="1872394" y="2840437"/>
                  </a:cubicBezTo>
                  <a:cubicBezTo>
                    <a:pt x="1878711" y="2889202"/>
                    <a:pt x="1817756" y="2956203"/>
                    <a:pt x="1765658" y="2986896"/>
                  </a:cubicBezTo>
                  <a:cubicBezTo>
                    <a:pt x="1713560" y="3017589"/>
                    <a:pt x="1633525" y="3033448"/>
                    <a:pt x="1559806" y="3024598"/>
                  </a:cubicBezTo>
                  <a:cubicBezTo>
                    <a:pt x="1486087" y="3015748"/>
                    <a:pt x="1421172" y="2929609"/>
                    <a:pt x="1323343" y="2933795"/>
                  </a:cubicBezTo>
                  <a:cubicBezTo>
                    <a:pt x="1187104" y="2939625"/>
                    <a:pt x="1077664" y="2822223"/>
                    <a:pt x="1018886" y="2795305"/>
                  </a:cubicBezTo>
                  <a:cubicBezTo>
                    <a:pt x="1004775" y="2772835"/>
                    <a:pt x="992009" y="2769223"/>
                    <a:pt x="970675" y="2772285"/>
                  </a:cubicBezTo>
                  <a:cubicBezTo>
                    <a:pt x="808575" y="2799626"/>
                    <a:pt x="635899" y="2663143"/>
                    <a:pt x="620567" y="2513611"/>
                  </a:cubicBezTo>
                  <a:cubicBezTo>
                    <a:pt x="611368" y="2425796"/>
                    <a:pt x="566411" y="2425442"/>
                    <a:pt x="512110" y="2412141"/>
                  </a:cubicBezTo>
                  <a:cubicBezTo>
                    <a:pt x="438756" y="2394088"/>
                    <a:pt x="368063" y="2366129"/>
                    <a:pt x="309550" y="2318730"/>
                  </a:cubicBezTo>
                  <a:cubicBezTo>
                    <a:pt x="238840" y="2262195"/>
                    <a:pt x="210034" y="2194205"/>
                    <a:pt x="271890" y="2103679"/>
                  </a:cubicBezTo>
                  <a:cubicBezTo>
                    <a:pt x="253137" y="2054838"/>
                    <a:pt x="235185" y="2063187"/>
                    <a:pt x="197030" y="2025682"/>
                  </a:cubicBezTo>
                  <a:cubicBezTo>
                    <a:pt x="128723" y="1995751"/>
                    <a:pt x="73125" y="1936387"/>
                    <a:pt x="42961" y="1878648"/>
                  </a:cubicBezTo>
                  <a:cubicBezTo>
                    <a:pt x="4626" y="1805901"/>
                    <a:pt x="-12567" y="1728759"/>
                    <a:pt x="10241" y="1645877"/>
                  </a:cubicBezTo>
                  <a:cubicBezTo>
                    <a:pt x="23926" y="1594243"/>
                    <a:pt x="101029" y="1515138"/>
                    <a:pt x="149602" y="1507488"/>
                  </a:cubicBezTo>
                  <a:cubicBezTo>
                    <a:pt x="111914" y="1557803"/>
                    <a:pt x="69081" y="1605454"/>
                    <a:pt x="69504" y="1674797"/>
                  </a:cubicBezTo>
                  <a:cubicBezTo>
                    <a:pt x="71297" y="1801097"/>
                    <a:pt x="146253" y="1944116"/>
                    <a:pt x="279249" y="1988992"/>
                  </a:cubicBezTo>
                  <a:cubicBezTo>
                    <a:pt x="291110" y="1993414"/>
                    <a:pt x="306510" y="2001156"/>
                    <a:pt x="316193" y="1991729"/>
                  </a:cubicBezTo>
                  <a:lnTo>
                    <a:pt x="319053" y="1985609"/>
                  </a:lnTo>
                  <a:lnTo>
                    <a:pt x="307569" y="1949900"/>
                  </a:lnTo>
                  <a:lnTo>
                    <a:pt x="306486" y="1940694"/>
                  </a:lnTo>
                  <a:lnTo>
                    <a:pt x="302243" y="1937639"/>
                  </a:lnTo>
                  <a:cubicBezTo>
                    <a:pt x="298549" y="1932640"/>
                    <a:pt x="296164" y="1926689"/>
                    <a:pt x="294636" y="1920784"/>
                  </a:cubicBezTo>
                  <a:cubicBezTo>
                    <a:pt x="272479" y="1823261"/>
                    <a:pt x="259083" y="1725162"/>
                    <a:pt x="293312" y="1627034"/>
                  </a:cubicBezTo>
                  <a:cubicBezTo>
                    <a:pt x="308715" y="1582637"/>
                    <a:pt x="339937" y="1548900"/>
                    <a:pt x="380880" y="1526015"/>
                  </a:cubicBezTo>
                  <a:cubicBezTo>
                    <a:pt x="376288" y="1494014"/>
                    <a:pt x="339898" y="1486987"/>
                    <a:pt x="329214" y="1459943"/>
                  </a:cubicBezTo>
                  <a:cubicBezTo>
                    <a:pt x="326927" y="1458230"/>
                    <a:pt x="324640" y="1456517"/>
                    <a:pt x="321211" y="1456328"/>
                  </a:cubicBezTo>
                  <a:cubicBezTo>
                    <a:pt x="249349" y="1387031"/>
                    <a:pt x="228901" y="1282459"/>
                    <a:pt x="268085" y="1185660"/>
                  </a:cubicBezTo>
                  <a:cubicBezTo>
                    <a:pt x="271555" y="1252524"/>
                    <a:pt x="272694" y="1246237"/>
                    <a:pt x="281857" y="1276902"/>
                  </a:cubicBezTo>
                  <a:cubicBezTo>
                    <a:pt x="317172" y="1394990"/>
                    <a:pt x="409402" y="1440273"/>
                    <a:pt x="517812" y="1465542"/>
                  </a:cubicBezTo>
                  <a:cubicBezTo>
                    <a:pt x="548106" y="1472762"/>
                    <a:pt x="580302" y="1474266"/>
                    <a:pt x="611355" y="1477295"/>
                  </a:cubicBezTo>
                  <a:lnTo>
                    <a:pt x="611703" y="1480155"/>
                  </a:lnTo>
                  <a:cubicBezTo>
                    <a:pt x="611841" y="1479392"/>
                    <a:pt x="611980" y="1478629"/>
                    <a:pt x="612118" y="1477866"/>
                  </a:cubicBezTo>
                  <a:cubicBezTo>
                    <a:pt x="652544" y="1464411"/>
                    <a:pt x="666181" y="1453651"/>
                    <a:pt x="662263" y="1427900"/>
                  </a:cubicBezTo>
                  <a:lnTo>
                    <a:pt x="662059" y="1427220"/>
                  </a:lnTo>
                  <a:cubicBezTo>
                    <a:pt x="662006" y="1427143"/>
                    <a:pt x="661954" y="1427065"/>
                    <a:pt x="661901" y="1426988"/>
                  </a:cubicBezTo>
                  <a:cubicBezTo>
                    <a:pt x="661918" y="1426946"/>
                    <a:pt x="661934" y="1426904"/>
                    <a:pt x="661951" y="1426862"/>
                  </a:cubicBezTo>
                  <a:lnTo>
                    <a:pt x="652834" y="1396497"/>
                  </a:lnTo>
                  <a:cubicBezTo>
                    <a:pt x="647493" y="1382975"/>
                    <a:pt x="642913" y="1370024"/>
                    <a:pt x="637570" y="1356501"/>
                  </a:cubicBezTo>
                  <a:cubicBezTo>
                    <a:pt x="570412" y="1191951"/>
                    <a:pt x="708814" y="1042132"/>
                    <a:pt x="842912" y="1018808"/>
                  </a:cubicBezTo>
                  <a:close/>
                  <a:moveTo>
                    <a:pt x="2516775" y="2091376"/>
                  </a:moveTo>
                  <a:cubicBezTo>
                    <a:pt x="2495574" y="2331493"/>
                    <a:pt x="2292563" y="2308620"/>
                    <a:pt x="2238033" y="2334816"/>
                  </a:cubicBezTo>
                  <a:cubicBezTo>
                    <a:pt x="2220490" y="2307394"/>
                    <a:pt x="2198567" y="2282643"/>
                    <a:pt x="2189593" y="2248549"/>
                  </a:cubicBezTo>
                  <a:cubicBezTo>
                    <a:pt x="2386029" y="2299292"/>
                    <a:pt x="2488309" y="2200197"/>
                    <a:pt x="2516775" y="2091376"/>
                  </a:cubicBezTo>
                  <a:close/>
                  <a:moveTo>
                    <a:pt x="687254" y="678482"/>
                  </a:moveTo>
                  <a:cubicBezTo>
                    <a:pt x="590827" y="736398"/>
                    <a:pt x="524490" y="862415"/>
                    <a:pt x="628419" y="1036658"/>
                  </a:cubicBezTo>
                  <a:cubicBezTo>
                    <a:pt x="593178" y="1037633"/>
                    <a:pt x="563261" y="1023554"/>
                    <a:pt x="532013" y="1014429"/>
                  </a:cubicBezTo>
                  <a:cubicBezTo>
                    <a:pt x="541818" y="954734"/>
                    <a:pt x="462786" y="766345"/>
                    <a:pt x="687254" y="678482"/>
                  </a:cubicBezTo>
                  <a:close/>
                  <a:moveTo>
                    <a:pt x="2205214" y="1800491"/>
                  </a:moveTo>
                  <a:lnTo>
                    <a:pt x="2255363" y="1871953"/>
                  </a:lnTo>
                  <a:cubicBezTo>
                    <a:pt x="2309470" y="1946510"/>
                    <a:pt x="2369947" y="2014123"/>
                    <a:pt x="2466834" y="2042067"/>
                  </a:cubicBezTo>
                  <a:cubicBezTo>
                    <a:pt x="2430483" y="2096953"/>
                    <a:pt x="2384582" y="2113746"/>
                    <a:pt x="2319038" y="2093212"/>
                  </a:cubicBezTo>
                  <a:cubicBezTo>
                    <a:pt x="2248443" y="2070682"/>
                    <a:pt x="2198837" y="2023707"/>
                    <a:pt x="2156726" y="1968287"/>
                  </a:cubicBezTo>
                  <a:lnTo>
                    <a:pt x="2119546" y="1914861"/>
                  </a:lnTo>
                  <a:lnTo>
                    <a:pt x="2205214" y="1800491"/>
                  </a:lnTo>
                  <a:close/>
                  <a:moveTo>
                    <a:pt x="1058864" y="897328"/>
                  </a:moveTo>
                  <a:cubicBezTo>
                    <a:pt x="1033361" y="937730"/>
                    <a:pt x="1005572" y="976418"/>
                    <a:pt x="973209" y="1011681"/>
                  </a:cubicBezTo>
                  <a:cubicBezTo>
                    <a:pt x="882895" y="984495"/>
                    <a:pt x="796387" y="950639"/>
                    <a:pt x="741092" y="868758"/>
                  </a:cubicBezTo>
                  <a:cubicBezTo>
                    <a:pt x="702956" y="811631"/>
                    <a:pt x="706165" y="762861"/>
                    <a:pt x="748615" y="712543"/>
                  </a:cubicBezTo>
                  <a:cubicBezTo>
                    <a:pt x="820694" y="826037"/>
                    <a:pt x="942253" y="857585"/>
                    <a:pt x="1058864" y="897328"/>
                  </a:cubicBezTo>
                  <a:close/>
                  <a:moveTo>
                    <a:pt x="1948708" y="1321566"/>
                  </a:moveTo>
                  <a:cubicBezTo>
                    <a:pt x="1987791" y="1371071"/>
                    <a:pt x="2007836" y="1439639"/>
                    <a:pt x="2096045" y="1452158"/>
                  </a:cubicBezTo>
                  <a:cubicBezTo>
                    <a:pt x="2029199" y="1484203"/>
                    <a:pt x="1978166" y="1517382"/>
                    <a:pt x="1919841" y="1466554"/>
                  </a:cubicBezTo>
                  <a:cubicBezTo>
                    <a:pt x="1906691" y="1455513"/>
                    <a:pt x="1893165" y="1456093"/>
                    <a:pt x="1885365" y="1472861"/>
                  </a:cubicBezTo>
                  <a:lnTo>
                    <a:pt x="1879629" y="1489302"/>
                  </a:lnTo>
                  <a:lnTo>
                    <a:pt x="1908915" y="1464113"/>
                  </a:lnTo>
                  <a:cubicBezTo>
                    <a:pt x="1898047" y="1484090"/>
                    <a:pt x="1885264" y="1502368"/>
                    <a:pt x="1878082" y="1523336"/>
                  </a:cubicBezTo>
                  <a:cubicBezTo>
                    <a:pt x="1862380" y="1568070"/>
                    <a:pt x="1865176" y="1616394"/>
                    <a:pt x="1882487" y="1659934"/>
                  </a:cubicBezTo>
                  <a:lnTo>
                    <a:pt x="1908811" y="1703873"/>
                  </a:lnTo>
                  <a:lnTo>
                    <a:pt x="1939526" y="1677454"/>
                  </a:lnTo>
                  <a:cubicBezTo>
                    <a:pt x="1934092" y="1687443"/>
                    <a:pt x="1928180" y="1697007"/>
                    <a:pt x="1922727" y="1706694"/>
                  </a:cubicBezTo>
                  <a:lnTo>
                    <a:pt x="1917366" y="1718150"/>
                  </a:lnTo>
                  <a:lnTo>
                    <a:pt x="1918838" y="1720608"/>
                  </a:lnTo>
                  <a:cubicBezTo>
                    <a:pt x="1934252" y="1738939"/>
                    <a:pt x="1952796" y="1755027"/>
                    <a:pt x="1973972" y="1767825"/>
                  </a:cubicBezTo>
                  <a:cubicBezTo>
                    <a:pt x="2005363" y="1787120"/>
                    <a:pt x="2037757" y="1803031"/>
                    <a:pt x="2071636" y="1813568"/>
                  </a:cubicBezTo>
                  <a:lnTo>
                    <a:pt x="2173989" y="1826528"/>
                  </a:lnTo>
                  <a:lnTo>
                    <a:pt x="2117479" y="1890255"/>
                  </a:lnTo>
                  <a:lnTo>
                    <a:pt x="2048930" y="1880940"/>
                  </a:lnTo>
                  <a:cubicBezTo>
                    <a:pt x="1997077" y="1868155"/>
                    <a:pt x="1951369" y="1843250"/>
                    <a:pt x="1912220" y="1805984"/>
                  </a:cubicBezTo>
                  <a:lnTo>
                    <a:pt x="1900395" y="1792735"/>
                  </a:lnTo>
                  <a:lnTo>
                    <a:pt x="1898516" y="1805424"/>
                  </a:lnTo>
                  <a:cubicBezTo>
                    <a:pt x="1901217" y="1874770"/>
                    <a:pt x="1941056" y="1942772"/>
                    <a:pt x="2004583" y="1981166"/>
                  </a:cubicBezTo>
                  <a:cubicBezTo>
                    <a:pt x="2035974" y="2000461"/>
                    <a:pt x="2068368" y="2016372"/>
                    <a:pt x="2102247" y="2026909"/>
                  </a:cubicBezTo>
                  <a:lnTo>
                    <a:pt x="2204600" y="2039869"/>
                  </a:lnTo>
                  <a:lnTo>
                    <a:pt x="2148090" y="2103596"/>
                  </a:lnTo>
                  <a:lnTo>
                    <a:pt x="2144005" y="2103041"/>
                  </a:lnTo>
                  <a:lnTo>
                    <a:pt x="2136123" y="2142932"/>
                  </a:lnTo>
                  <a:cubicBezTo>
                    <a:pt x="2104809" y="2248339"/>
                    <a:pt x="2012678" y="2343337"/>
                    <a:pt x="1880081" y="2329702"/>
                  </a:cubicBezTo>
                  <a:cubicBezTo>
                    <a:pt x="1865602" y="2328377"/>
                    <a:pt x="1851886" y="2327624"/>
                    <a:pt x="1837407" y="2326300"/>
                  </a:cubicBezTo>
                  <a:lnTo>
                    <a:pt x="1811492" y="2326128"/>
                  </a:lnTo>
                  <a:lnTo>
                    <a:pt x="1813930" y="2322872"/>
                  </a:lnTo>
                  <a:lnTo>
                    <a:pt x="1765779" y="2311874"/>
                  </a:lnTo>
                  <a:cubicBezTo>
                    <a:pt x="1728808" y="2299546"/>
                    <a:pt x="1693743" y="2279860"/>
                    <a:pt x="1660705" y="2252690"/>
                  </a:cubicBezTo>
                  <a:cubicBezTo>
                    <a:pt x="1650648" y="2245163"/>
                    <a:pt x="1638662" y="2241401"/>
                    <a:pt x="1627276" y="2234380"/>
                  </a:cubicBezTo>
                  <a:cubicBezTo>
                    <a:pt x="1590951" y="2206206"/>
                    <a:pt x="1492281" y="2051479"/>
                    <a:pt x="1627573" y="1891126"/>
                  </a:cubicBezTo>
                  <a:cubicBezTo>
                    <a:pt x="1620125" y="1918205"/>
                    <a:pt x="1610133" y="1943983"/>
                    <a:pt x="1607040" y="1970917"/>
                  </a:cubicBezTo>
                  <a:cubicBezTo>
                    <a:pt x="1592989" y="2086111"/>
                    <a:pt x="1665064" y="2191944"/>
                    <a:pt x="1771834" y="2221675"/>
                  </a:cubicBezTo>
                  <a:cubicBezTo>
                    <a:pt x="1811480" y="2233070"/>
                    <a:pt x="1851451" y="2240173"/>
                    <a:pt x="1891816" y="2240499"/>
                  </a:cubicBezTo>
                  <a:lnTo>
                    <a:pt x="2009321" y="2219514"/>
                  </a:lnTo>
                  <a:lnTo>
                    <a:pt x="1999139" y="2239396"/>
                  </a:lnTo>
                  <a:lnTo>
                    <a:pt x="1999567" y="2239296"/>
                  </a:lnTo>
                  <a:cubicBezTo>
                    <a:pt x="2014742" y="2234131"/>
                    <a:pt x="2029704" y="2227264"/>
                    <a:pt x="2044414" y="2218349"/>
                  </a:cubicBezTo>
                  <a:cubicBezTo>
                    <a:pt x="2078501" y="2197468"/>
                    <a:pt x="2102297" y="2171259"/>
                    <a:pt x="2118423" y="2140793"/>
                  </a:cubicBezTo>
                  <a:lnTo>
                    <a:pt x="2133501" y="2101613"/>
                  </a:lnTo>
                  <a:lnTo>
                    <a:pt x="2079542" y="2094281"/>
                  </a:lnTo>
                  <a:cubicBezTo>
                    <a:pt x="2010404" y="2077235"/>
                    <a:pt x="1952191" y="2038640"/>
                    <a:pt x="1905884" y="1977931"/>
                  </a:cubicBezTo>
                  <a:cubicBezTo>
                    <a:pt x="1898710" y="1969292"/>
                    <a:pt x="1889274" y="1963202"/>
                    <a:pt x="1880896" y="1954633"/>
                  </a:cubicBezTo>
                  <a:cubicBezTo>
                    <a:pt x="1864805" y="1934631"/>
                    <a:pt x="1836648" y="1868502"/>
                    <a:pt x="1852220" y="1798502"/>
                  </a:cubicBezTo>
                  <a:lnTo>
                    <a:pt x="1867058" y="1756931"/>
                  </a:lnTo>
                  <a:lnTo>
                    <a:pt x="1850284" y="1741292"/>
                  </a:lnTo>
                  <a:cubicBezTo>
                    <a:pt x="1843848" y="1733291"/>
                    <a:pt x="1835481" y="1717910"/>
                    <a:pt x="1828755" y="1697853"/>
                  </a:cubicBezTo>
                  <a:lnTo>
                    <a:pt x="1817427" y="1628566"/>
                  </a:lnTo>
                  <a:lnTo>
                    <a:pt x="1795832" y="1673156"/>
                  </a:lnTo>
                  <a:cubicBezTo>
                    <a:pt x="1728242" y="1775737"/>
                    <a:pt x="1599455" y="1767029"/>
                    <a:pt x="1557706" y="1787085"/>
                  </a:cubicBezTo>
                  <a:cubicBezTo>
                    <a:pt x="1540163" y="1759664"/>
                    <a:pt x="1518240" y="1734913"/>
                    <a:pt x="1509266" y="1700819"/>
                  </a:cubicBezTo>
                  <a:cubicBezTo>
                    <a:pt x="1656593" y="1738875"/>
                    <a:pt x="1750958" y="1692650"/>
                    <a:pt x="1800941" y="1621248"/>
                  </a:cubicBezTo>
                  <a:lnTo>
                    <a:pt x="1813578" y="1599019"/>
                  </a:lnTo>
                  <a:lnTo>
                    <a:pt x="1819910" y="1600565"/>
                  </a:lnTo>
                  <a:lnTo>
                    <a:pt x="1821608" y="1585161"/>
                  </a:lnTo>
                  <a:lnTo>
                    <a:pt x="1823154" y="1580831"/>
                  </a:lnTo>
                  <a:lnTo>
                    <a:pt x="1792216" y="1559883"/>
                  </a:lnTo>
                  <a:cubicBezTo>
                    <a:pt x="1766868" y="1540896"/>
                    <a:pt x="1742234" y="1520956"/>
                    <a:pt x="1717932" y="1500968"/>
                  </a:cubicBezTo>
                  <a:cubicBezTo>
                    <a:pt x="1726310" y="1492963"/>
                    <a:pt x="1737547" y="1490670"/>
                    <a:pt x="1748406" y="1490472"/>
                  </a:cubicBezTo>
                  <a:cubicBezTo>
                    <a:pt x="1835844" y="1488133"/>
                    <a:pt x="1896589" y="1446757"/>
                    <a:pt x="1926827" y="1363489"/>
                  </a:cubicBezTo>
                  <a:cubicBezTo>
                    <a:pt x="1931581" y="1349199"/>
                    <a:pt x="1931760" y="1331482"/>
                    <a:pt x="1948708" y="1321566"/>
                  </a:cubicBezTo>
                  <a:close/>
                  <a:moveTo>
                    <a:pt x="868204" y="327279"/>
                  </a:moveTo>
                  <a:cubicBezTo>
                    <a:pt x="857931" y="350526"/>
                    <a:pt x="845372" y="372061"/>
                    <a:pt x="839290" y="396067"/>
                  </a:cubicBezTo>
                  <a:cubicBezTo>
                    <a:pt x="812493" y="498572"/>
                    <a:pt x="869331" y="610170"/>
                    <a:pt x="968231" y="659259"/>
                  </a:cubicBezTo>
                  <a:cubicBezTo>
                    <a:pt x="1041595" y="696361"/>
                    <a:pt x="1118190" y="718031"/>
                    <a:pt x="1200860" y="706168"/>
                  </a:cubicBezTo>
                  <a:lnTo>
                    <a:pt x="1143757" y="782404"/>
                  </a:lnTo>
                  <a:cubicBezTo>
                    <a:pt x="1030222" y="787808"/>
                    <a:pt x="934187" y="749196"/>
                    <a:pt x="858125" y="664851"/>
                  </a:cubicBezTo>
                  <a:cubicBezTo>
                    <a:pt x="849356" y="655903"/>
                    <a:pt x="838303" y="650004"/>
                    <a:pt x="828202" y="641247"/>
                  </a:cubicBezTo>
                  <a:cubicBezTo>
                    <a:pt x="796645" y="608025"/>
                    <a:pt x="719972" y="446244"/>
                    <a:pt x="868204" y="327279"/>
                  </a:cubicBezTo>
                  <a:close/>
                  <a:moveTo>
                    <a:pt x="2657066" y="1197247"/>
                  </a:moveTo>
                  <a:lnTo>
                    <a:pt x="2663296" y="1206222"/>
                  </a:lnTo>
                  <a:lnTo>
                    <a:pt x="2650270" y="1206320"/>
                  </a:lnTo>
                  <a:lnTo>
                    <a:pt x="2657066" y="1197247"/>
                  </a:lnTo>
                  <a:close/>
                  <a:moveTo>
                    <a:pt x="3030338" y="1431166"/>
                  </a:moveTo>
                  <a:cubicBezTo>
                    <a:pt x="3015921" y="1529854"/>
                    <a:pt x="2986987" y="1565305"/>
                    <a:pt x="2903938" y="1579263"/>
                  </a:cubicBezTo>
                  <a:cubicBezTo>
                    <a:pt x="2873270" y="1583663"/>
                    <a:pt x="2842028" y="1584063"/>
                    <a:pt x="2811168" y="1587131"/>
                  </a:cubicBezTo>
                  <a:cubicBezTo>
                    <a:pt x="2799736" y="1583328"/>
                    <a:pt x="2787350" y="1577620"/>
                    <a:pt x="2775539" y="1575913"/>
                  </a:cubicBezTo>
                  <a:cubicBezTo>
                    <a:pt x="2718478" y="1567090"/>
                    <a:pt x="2664937" y="1550788"/>
                    <a:pt x="2614417" y="1527673"/>
                  </a:cubicBezTo>
                  <a:lnTo>
                    <a:pt x="2474755" y="1440641"/>
                  </a:lnTo>
                  <a:lnTo>
                    <a:pt x="2543000" y="1349530"/>
                  </a:lnTo>
                  <a:lnTo>
                    <a:pt x="2704508" y="1424676"/>
                  </a:lnTo>
                  <a:cubicBezTo>
                    <a:pt x="2761836" y="1443667"/>
                    <a:pt x="2821279" y="1456061"/>
                    <a:pt x="2882339" y="1461929"/>
                  </a:cubicBezTo>
                  <a:cubicBezTo>
                    <a:pt x="2932825" y="1467612"/>
                    <a:pt x="2986737" y="1468722"/>
                    <a:pt x="3030338" y="1431166"/>
                  </a:cubicBezTo>
                  <a:close/>
                  <a:moveTo>
                    <a:pt x="1176421" y="0"/>
                  </a:moveTo>
                  <a:cubicBezTo>
                    <a:pt x="1152640" y="52402"/>
                    <a:pt x="1168865" y="103826"/>
                    <a:pt x="1188515" y="150678"/>
                  </a:cubicBezTo>
                  <a:cubicBezTo>
                    <a:pt x="1234115" y="264568"/>
                    <a:pt x="1302948" y="364919"/>
                    <a:pt x="1394438" y="447731"/>
                  </a:cubicBezTo>
                  <a:lnTo>
                    <a:pt x="1326486" y="538450"/>
                  </a:lnTo>
                  <a:cubicBezTo>
                    <a:pt x="1231957" y="472405"/>
                    <a:pt x="1158183" y="389774"/>
                    <a:pt x="1109160" y="285219"/>
                  </a:cubicBezTo>
                  <a:cubicBezTo>
                    <a:pt x="1104200" y="274364"/>
                    <a:pt x="1095240" y="264083"/>
                    <a:pt x="1088376" y="254181"/>
                  </a:cubicBezTo>
                  <a:cubicBezTo>
                    <a:pt x="1082643" y="223704"/>
                    <a:pt x="1074242" y="193610"/>
                    <a:pt x="1069841" y="162942"/>
                  </a:cubicBezTo>
                  <a:cubicBezTo>
                    <a:pt x="1059884" y="79319"/>
                    <a:pt x="1085769" y="41584"/>
                    <a:pt x="1176421" y="0"/>
                  </a:cubicBezTo>
                  <a:close/>
                  <a:moveTo>
                    <a:pt x="2074059" y="622382"/>
                  </a:moveTo>
                  <a:cubicBezTo>
                    <a:pt x="2069309" y="641435"/>
                    <a:pt x="2052357" y="646589"/>
                    <a:pt x="2039980" y="655169"/>
                  </a:cubicBezTo>
                  <a:cubicBezTo>
                    <a:pt x="1968574" y="707601"/>
                    <a:pt x="1945948" y="777529"/>
                    <a:pt x="1968289" y="862097"/>
                  </a:cubicBezTo>
                  <a:cubicBezTo>
                    <a:pt x="1971153" y="872573"/>
                    <a:pt x="1972112" y="884002"/>
                    <a:pt x="1966785" y="894292"/>
                  </a:cubicBezTo>
                  <a:cubicBezTo>
                    <a:pt x="1940771" y="876591"/>
                    <a:pt x="1914709" y="858558"/>
                    <a:pt x="1889360" y="839571"/>
                  </a:cubicBezTo>
                  <a:lnTo>
                    <a:pt x="1874609" y="827382"/>
                  </a:lnTo>
                  <a:lnTo>
                    <a:pt x="1876383" y="836472"/>
                  </a:lnTo>
                  <a:cubicBezTo>
                    <a:pt x="1876381" y="862244"/>
                    <a:pt x="1863144" y="886469"/>
                    <a:pt x="1856444" y="910904"/>
                  </a:cubicBezTo>
                  <a:cubicBezTo>
                    <a:pt x="1850931" y="929387"/>
                    <a:pt x="1843322" y="947489"/>
                    <a:pt x="1857429" y="965196"/>
                  </a:cubicBezTo>
                  <a:cubicBezTo>
                    <a:pt x="1899371" y="1015653"/>
                    <a:pt x="1956156" y="1041526"/>
                    <a:pt x="2016558" y="1064158"/>
                  </a:cubicBezTo>
                  <a:cubicBezTo>
                    <a:pt x="2056000" y="1078231"/>
                    <a:pt x="2082848" y="1056688"/>
                    <a:pt x="2112556" y="1040858"/>
                  </a:cubicBezTo>
                  <a:cubicBezTo>
                    <a:pt x="2127423" y="1054374"/>
                    <a:pt x="2128962" y="1079329"/>
                    <a:pt x="2148781" y="1089413"/>
                  </a:cubicBezTo>
                  <a:cubicBezTo>
                    <a:pt x="2168614" y="1123310"/>
                    <a:pt x="2153587" y="1160848"/>
                    <a:pt x="2161420" y="1196466"/>
                  </a:cubicBezTo>
                  <a:cubicBezTo>
                    <a:pt x="2197138" y="1350559"/>
                    <a:pt x="2277956" y="1425376"/>
                    <a:pt x="2445423" y="1454419"/>
                  </a:cubicBezTo>
                  <a:cubicBezTo>
                    <a:pt x="2454760" y="1457842"/>
                    <a:pt x="2469807" y="1453642"/>
                    <a:pt x="2469057" y="1472121"/>
                  </a:cubicBezTo>
                  <a:cubicBezTo>
                    <a:pt x="2450583" y="1480896"/>
                    <a:pt x="2430966" y="1486432"/>
                    <a:pt x="2410394" y="1490064"/>
                  </a:cubicBezTo>
                  <a:cubicBezTo>
                    <a:pt x="2337820" y="1501158"/>
                    <a:pt x="2333252" y="1507257"/>
                    <a:pt x="2337107" y="1581550"/>
                  </a:cubicBezTo>
                  <a:lnTo>
                    <a:pt x="2342804" y="1616802"/>
                  </a:lnTo>
                  <a:lnTo>
                    <a:pt x="2347317" y="1610776"/>
                  </a:lnTo>
                  <a:lnTo>
                    <a:pt x="2381405" y="1711111"/>
                  </a:lnTo>
                  <a:lnTo>
                    <a:pt x="2430032" y="1781159"/>
                  </a:lnTo>
                  <a:lnTo>
                    <a:pt x="2456217" y="1816330"/>
                  </a:lnTo>
                  <a:cubicBezTo>
                    <a:pt x="2531134" y="1897436"/>
                    <a:pt x="2654211" y="1920602"/>
                    <a:pt x="2745046" y="1866063"/>
                  </a:cubicBezTo>
                  <a:cubicBezTo>
                    <a:pt x="2766374" y="1853477"/>
                    <a:pt x="2783508" y="1835369"/>
                    <a:pt x="2802929" y="1818974"/>
                  </a:cubicBezTo>
                  <a:cubicBezTo>
                    <a:pt x="2730443" y="1994676"/>
                    <a:pt x="2553630" y="1966587"/>
                    <a:pt x="2512876" y="1945644"/>
                  </a:cubicBezTo>
                  <a:cubicBezTo>
                    <a:pt x="2501631" y="1938413"/>
                    <a:pt x="2492863" y="1929464"/>
                    <a:pt x="2481810" y="1923566"/>
                  </a:cubicBezTo>
                  <a:cubicBezTo>
                    <a:pt x="2405064" y="1886608"/>
                    <a:pt x="2349843" y="1831636"/>
                    <a:pt x="2315751" y="1759853"/>
                  </a:cubicBezTo>
                  <a:lnTo>
                    <a:pt x="2311255" y="1747006"/>
                  </a:lnTo>
                  <a:lnTo>
                    <a:pt x="2286633" y="1691311"/>
                  </a:lnTo>
                  <a:cubicBezTo>
                    <a:pt x="2264699" y="1628469"/>
                    <a:pt x="2261945" y="1563927"/>
                    <a:pt x="2299909" y="1497752"/>
                  </a:cubicBezTo>
                  <a:cubicBezTo>
                    <a:pt x="2266373" y="1486914"/>
                    <a:pt x="2233981" y="1474552"/>
                    <a:pt x="2206345" y="1452662"/>
                  </a:cubicBezTo>
                  <a:cubicBezTo>
                    <a:pt x="2124391" y="1388895"/>
                    <a:pt x="2080904" y="1303958"/>
                    <a:pt x="2072269" y="1201093"/>
                  </a:cubicBezTo>
                  <a:cubicBezTo>
                    <a:pt x="2069010" y="1168901"/>
                    <a:pt x="2059096" y="1156715"/>
                    <a:pt x="2023472" y="1155022"/>
                  </a:cubicBezTo>
                  <a:cubicBezTo>
                    <a:pt x="1946890" y="1152403"/>
                    <a:pt x="1872764" y="1119492"/>
                    <a:pt x="1812353" y="1082572"/>
                  </a:cubicBezTo>
                  <a:cubicBezTo>
                    <a:pt x="1688005" y="1005496"/>
                    <a:pt x="1553212" y="1021009"/>
                    <a:pt x="1471695" y="1113080"/>
                  </a:cubicBezTo>
                  <a:lnTo>
                    <a:pt x="1442475" y="1155537"/>
                  </a:lnTo>
                  <a:lnTo>
                    <a:pt x="1417413" y="1241357"/>
                  </a:lnTo>
                  <a:cubicBezTo>
                    <a:pt x="1413409" y="1281525"/>
                    <a:pt x="1416187" y="1322027"/>
                    <a:pt x="1423265" y="1362666"/>
                  </a:cubicBezTo>
                  <a:cubicBezTo>
                    <a:pt x="1441379" y="1472008"/>
                    <a:pt x="1538876" y="1555013"/>
                    <a:pt x="1654912" y="1553391"/>
                  </a:cubicBezTo>
                  <a:cubicBezTo>
                    <a:pt x="1682022" y="1553204"/>
                    <a:pt x="1708722" y="1546033"/>
                    <a:pt x="1736445" y="1541531"/>
                  </a:cubicBezTo>
                  <a:cubicBezTo>
                    <a:pt x="1627737" y="1614857"/>
                    <a:pt x="1531011" y="1597554"/>
                    <a:pt x="1467866" y="1564711"/>
                  </a:cubicBezTo>
                  <a:lnTo>
                    <a:pt x="1462696" y="1561492"/>
                  </a:lnTo>
                  <a:lnTo>
                    <a:pt x="1457674" y="1588601"/>
                  </a:lnTo>
                  <a:cubicBezTo>
                    <a:pt x="1428304" y="1696604"/>
                    <a:pt x="1335114" y="1795890"/>
                    <a:pt x="1199754" y="1781972"/>
                  </a:cubicBezTo>
                  <a:cubicBezTo>
                    <a:pt x="1185275" y="1780647"/>
                    <a:pt x="1171559" y="1779893"/>
                    <a:pt x="1157080" y="1778569"/>
                  </a:cubicBezTo>
                  <a:lnTo>
                    <a:pt x="1131165" y="1778397"/>
                  </a:lnTo>
                  <a:lnTo>
                    <a:pt x="1188760" y="1701505"/>
                  </a:lnTo>
                  <a:lnTo>
                    <a:pt x="1273118" y="1702298"/>
                  </a:lnTo>
                  <a:cubicBezTo>
                    <a:pt x="1304239" y="1698087"/>
                    <a:pt x="1334666" y="1688448"/>
                    <a:pt x="1364088" y="1670618"/>
                  </a:cubicBezTo>
                  <a:cubicBezTo>
                    <a:pt x="1402435" y="1647128"/>
                    <a:pt x="1427758" y="1616894"/>
                    <a:pt x="1443789" y="1581441"/>
                  </a:cubicBezTo>
                  <a:lnTo>
                    <a:pt x="1452947" y="1555423"/>
                  </a:lnTo>
                  <a:lnTo>
                    <a:pt x="1434181" y="1543741"/>
                  </a:lnTo>
                  <a:cubicBezTo>
                    <a:pt x="1414642" y="1529318"/>
                    <a:pt x="1401166" y="1514813"/>
                    <a:pt x="1395137" y="1505029"/>
                  </a:cubicBezTo>
                  <a:cubicBezTo>
                    <a:pt x="1389377" y="1492955"/>
                    <a:pt x="1386921" y="1480635"/>
                    <a:pt x="1380516" y="1469830"/>
                  </a:cubicBezTo>
                  <a:cubicBezTo>
                    <a:pt x="1357045" y="1434070"/>
                    <a:pt x="1341231" y="1397096"/>
                    <a:pt x="1332937" y="1359016"/>
                  </a:cubicBezTo>
                  <a:lnTo>
                    <a:pt x="1331626" y="1347874"/>
                  </a:lnTo>
                  <a:lnTo>
                    <a:pt x="1272780" y="1404764"/>
                  </a:lnTo>
                  <a:lnTo>
                    <a:pt x="1193860" y="1391893"/>
                  </a:lnTo>
                  <a:cubicBezTo>
                    <a:pt x="1115435" y="1369902"/>
                    <a:pt x="1053113" y="1322841"/>
                    <a:pt x="1008134" y="1250070"/>
                  </a:cubicBezTo>
                  <a:cubicBezTo>
                    <a:pt x="1001048" y="1239697"/>
                    <a:pt x="990921" y="1232265"/>
                    <a:pt x="982412" y="1221942"/>
                  </a:cubicBezTo>
                  <a:cubicBezTo>
                    <a:pt x="957137" y="1183544"/>
                    <a:pt x="913742" y="1005238"/>
                    <a:pt x="1093583" y="897188"/>
                  </a:cubicBezTo>
                  <a:cubicBezTo>
                    <a:pt x="1077786" y="920410"/>
                    <a:pt x="1060002" y="941578"/>
                    <a:pt x="1048374" y="966069"/>
                  </a:cubicBezTo>
                  <a:cubicBezTo>
                    <a:pt x="997863" y="1070546"/>
                    <a:pt x="1031883" y="1193989"/>
                    <a:pt x="1123324" y="1256619"/>
                  </a:cubicBezTo>
                  <a:cubicBezTo>
                    <a:pt x="1157163" y="1280209"/>
                    <a:pt x="1192696" y="1299844"/>
                    <a:pt x="1230792" y="1313193"/>
                  </a:cubicBezTo>
                  <a:lnTo>
                    <a:pt x="1329324" y="1328309"/>
                  </a:lnTo>
                  <a:lnTo>
                    <a:pt x="1326119" y="1301081"/>
                  </a:lnTo>
                  <a:cubicBezTo>
                    <a:pt x="1325715" y="1281501"/>
                    <a:pt x="1327174" y="1261658"/>
                    <a:pt x="1330478" y="1241565"/>
                  </a:cubicBezTo>
                  <a:lnTo>
                    <a:pt x="1347395" y="1181539"/>
                  </a:lnTo>
                  <a:lnTo>
                    <a:pt x="1289273" y="1135853"/>
                  </a:lnTo>
                  <a:cubicBezTo>
                    <a:pt x="1267353" y="1115865"/>
                    <a:pt x="1239532" y="1102166"/>
                    <a:pt x="1231511" y="1069976"/>
                  </a:cubicBezTo>
                  <a:cubicBezTo>
                    <a:pt x="1239320" y="1067494"/>
                    <a:pt x="1247129" y="1065013"/>
                    <a:pt x="1254367" y="1063295"/>
                  </a:cubicBezTo>
                  <a:cubicBezTo>
                    <a:pt x="1298749" y="1054885"/>
                    <a:pt x="1336262" y="1031811"/>
                    <a:pt x="1356051" y="994271"/>
                  </a:cubicBezTo>
                  <a:cubicBezTo>
                    <a:pt x="1370322" y="965687"/>
                    <a:pt x="1331068" y="948185"/>
                    <a:pt x="1316957" y="925715"/>
                  </a:cubicBezTo>
                  <a:cubicBezTo>
                    <a:pt x="1308757" y="912432"/>
                    <a:pt x="1302331" y="898173"/>
                    <a:pt x="1297765" y="883688"/>
                  </a:cubicBezTo>
                  <a:lnTo>
                    <a:pt x="1289903" y="841227"/>
                  </a:lnTo>
                  <a:lnTo>
                    <a:pt x="1324580" y="794932"/>
                  </a:lnTo>
                  <a:cubicBezTo>
                    <a:pt x="1324679" y="795281"/>
                    <a:pt x="1324779" y="795630"/>
                    <a:pt x="1324878" y="795979"/>
                  </a:cubicBezTo>
                  <a:cubicBezTo>
                    <a:pt x="1332719" y="845885"/>
                    <a:pt x="1363219" y="878252"/>
                    <a:pt x="1400007" y="911757"/>
                  </a:cubicBezTo>
                  <a:cubicBezTo>
                    <a:pt x="1463287" y="968677"/>
                    <a:pt x="1538922" y="978918"/>
                    <a:pt x="1615887" y="984205"/>
                  </a:cubicBezTo>
                  <a:cubicBezTo>
                    <a:pt x="1727740" y="991970"/>
                    <a:pt x="1808778" y="937475"/>
                    <a:pt x="1841277" y="840131"/>
                  </a:cubicBezTo>
                  <a:lnTo>
                    <a:pt x="1849521" y="806651"/>
                  </a:lnTo>
                  <a:lnTo>
                    <a:pt x="1816219" y="779132"/>
                  </a:lnTo>
                  <a:cubicBezTo>
                    <a:pt x="1870517" y="787671"/>
                    <a:pt x="1909170" y="758310"/>
                    <a:pt x="1946679" y="725712"/>
                  </a:cubicBezTo>
                  <a:cubicBezTo>
                    <a:pt x="1960578" y="713511"/>
                    <a:pt x="1957331" y="700368"/>
                    <a:pt x="1943038" y="690853"/>
                  </a:cubicBezTo>
                  <a:cubicBezTo>
                    <a:pt x="1877861" y="649173"/>
                    <a:pt x="1895351" y="590870"/>
                    <a:pt x="1907308" y="517710"/>
                  </a:cubicBezTo>
                  <a:cubicBezTo>
                    <a:pt x="1944124" y="598841"/>
                    <a:pt x="2015562" y="598796"/>
                    <a:pt x="2074059" y="622382"/>
                  </a:cubicBezTo>
                  <a:close/>
                  <a:moveTo>
                    <a:pt x="3226038" y="1170010"/>
                  </a:moveTo>
                  <a:cubicBezTo>
                    <a:pt x="3143951" y="1298519"/>
                    <a:pt x="3127909" y="1272622"/>
                    <a:pt x="3039800" y="1363835"/>
                  </a:cubicBezTo>
                  <a:lnTo>
                    <a:pt x="2986179" y="1265779"/>
                  </a:lnTo>
                  <a:cubicBezTo>
                    <a:pt x="3107979" y="1230457"/>
                    <a:pt x="3061153" y="1288599"/>
                    <a:pt x="3226038" y="1170010"/>
                  </a:cubicBezTo>
                  <a:close/>
                  <a:moveTo>
                    <a:pt x="2599109" y="557336"/>
                  </a:moveTo>
                  <a:cubicBezTo>
                    <a:pt x="2602801" y="558762"/>
                    <a:pt x="2605517" y="561094"/>
                    <a:pt x="2605711" y="567191"/>
                  </a:cubicBezTo>
                  <a:cubicBezTo>
                    <a:pt x="2491827" y="622316"/>
                    <a:pt x="2446932" y="726737"/>
                    <a:pt x="2491393" y="846915"/>
                  </a:cubicBezTo>
                  <a:cubicBezTo>
                    <a:pt x="2518107" y="919289"/>
                    <a:pt x="2549202" y="988992"/>
                    <a:pt x="2621619" y="1033715"/>
                  </a:cubicBezTo>
                  <a:cubicBezTo>
                    <a:pt x="2664117" y="1059598"/>
                    <a:pt x="2703754" y="1079766"/>
                    <a:pt x="2753852" y="1073258"/>
                  </a:cubicBezTo>
                  <a:cubicBezTo>
                    <a:pt x="2764519" y="1071728"/>
                    <a:pt x="2776139" y="1072102"/>
                    <a:pt x="2785478" y="1080287"/>
                  </a:cubicBezTo>
                  <a:cubicBezTo>
                    <a:pt x="2759022" y="1118785"/>
                    <a:pt x="2691786" y="1133875"/>
                    <a:pt x="2631577" y="1117339"/>
                  </a:cubicBezTo>
                  <a:cubicBezTo>
                    <a:pt x="2606046" y="1110115"/>
                    <a:pt x="2578213" y="1077367"/>
                    <a:pt x="2554794" y="1099098"/>
                  </a:cubicBezTo>
                  <a:cubicBezTo>
                    <a:pt x="2524333" y="1128645"/>
                    <a:pt x="2512738" y="1171133"/>
                    <a:pt x="2517147" y="1216089"/>
                  </a:cubicBezTo>
                  <a:cubicBezTo>
                    <a:pt x="2517533" y="1223518"/>
                    <a:pt x="2517348" y="1231709"/>
                    <a:pt x="2517162" y="1239901"/>
                  </a:cubicBezTo>
                  <a:cubicBezTo>
                    <a:pt x="2484016" y="1241255"/>
                    <a:pt x="2463047" y="1218408"/>
                    <a:pt x="2437701" y="1202993"/>
                  </a:cubicBezTo>
                  <a:cubicBezTo>
                    <a:pt x="2395012" y="1175777"/>
                    <a:pt x="2357080" y="1139035"/>
                    <a:pt x="2308110" y="1120205"/>
                  </a:cubicBezTo>
                  <a:cubicBezTo>
                    <a:pt x="2308110" y="1120205"/>
                    <a:pt x="2308489" y="1118109"/>
                    <a:pt x="2309631" y="1116584"/>
                  </a:cubicBezTo>
                  <a:cubicBezTo>
                    <a:pt x="2310773" y="1115060"/>
                    <a:pt x="2312107" y="1114869"/>
                    <a:pt x="2313249" y="1113344"/>
                  </a:cubicBezTo>
                  <a:cubicBezTo>
                    <a:pt x="2479493" y="1010562"/>
                    <a:pt x="2486992" y="816247"/>
                    <a:pt x="2341752" y="686035"/>
                  </a:cubicBezTo>
                  <a:cubicBezTo>
                    <a:pt x="2289335" y="638443"/>
                    <a:pt x="2236909" y="576562"/>
                    <a:pt x="2212861" y="503806"/>
                  </a:cubicBezTo>
                  <a:cubicBezTo>
                    <a:pt x="2201220" y="470095"/>
                    <a:pt x="2186738" y="464008"/>
                    <a:pt x="2154928" y="469932"/>
                  </a:cubicBezTo>
                  <a:cubicBezTo>
                    <a:pt x="2053785" y="490569"/>
                    <a:pt x="1960048" y="472720"/>
                    <a:pt x="1875809" y="412002"/>
                  </a:cubicBezTo>
                  <a:cubicBezTo>
                    <a:pt x="1847032" y="391636"/>
                    <a:pt x="1826060" y="364027"/>
                    <a:pt x="1806230" y="334892"/>
                  </a:cubicBezTo>
                  <a:cubicBezTo>
                    <a:pt x="1735790" y="408278"/>
                    <a:pt x="1647782" y="411380"/>
                    <a:pt x="1556710" y="393148"/>
                  </a:cubicBezTo>
                  <a:cubicBezTo>
                    <a:pt x="1525846" y="386690"/>
                    <a:pt x="1515356" y="365742"/>
                    <a:pt x="1495496" y="288983"/>
                  </a:cubicBezTo>
                  <a:cubicBezTo>
                    <a:pt x="1567525" y="321514"/>
                    <a:pt x="1638403" y="341282"/>
                    <a:pt x="1715354" y="322756"/>
                  </a:cubicBezTo>
                  <a:cubicBezTo>
                    <a:pt x="1787733" y="305567"/>
                    <a:pt x="1792301" y="299468"/>
                    <a:pt x="1782541" y="226703"/>
                  </a:cubicBezTo>
                  <a:cubicBezTo>
                    <a:pt x="1780242" y="205939"/>
                    <a:pt x="1780039" y="185557"/>
                    <a:pt x="1783266" y="165361"/>
                  </a:cubicBezTo>
                  <a:cubicBezTo>
                    <a:pt x="1800788" y="159445"/>
                    <a:pt x="1800988" y="175066"/>
                    <a:pt x="1806899" y="183063"/>
                  </a:cubicBezTo>
                  <a:cubicBezTo>
                    <a:pt x="1881859" y="335608"/>
                    <a:pt x="1976382" y="392128"/>
                    <a:pt x="2134301" y="383077"/>
                  </a:cubicBezTo>
                  <a:cubicBezTo>
                    <a:pt x="2170685" y="380579"/>
                    <a:pt x="2202483" y="355603"/>
                    <a:pt x="2240589" y="365104"/>
                  </a:cubicBezTo>
                  <a:cubicBezTo>
                    <a:pt x="2255839" y="381288"/>
                    <a:pt x="2280219" y="375748"/>
                    <a:pt x="2297370" y="386215"/>
                  </a:cubicBezTo>
                  <a:cubicBezTo>
                    <a:pt x="2290533" y="419176"/>
                    <a:pt x="2277408" y="450998"/>
                    <a:pt x="2302004" y="484891"/>
                  </a:cubicBezTo>
                  <a:cubicBezTo>
                    <a:pt x="2340707" y="536493"/>
                    <a:pt x="2381503" y="583712"/>
                    <a:pt x="2441717" y="609774"/>
                  </a:cubicBezTo>
                  <a:cubicBezTo>
                    <a:pt x="2462677" y="618333"/>
                    <a:pt x="2477909" y="605941"/>
                    <a:pt x="2494096" y="595453"/>
                  </a:cubicBezTo>
                  <a:cubicBezTo>
                    <a:pt x="2522850" y="577719"/>
                    <a:pt x="2547978" y="548939"/>
                    <a:pt x="2586652" y="552914"/>
                  </a:cubicBezTo>
                  <a:cubicBezTo>
                    <a:pt x="2590750" y="555389"/>
                    <a:pt x="2595417" y="555910"/>
                    <a:pt x="2599109" y="557336"/>
                  </a:cubicBezTo>
                  <a:close/>
                </a:path>
              </a:pathLst>
            </a:custGeom>
            <a:solidFill>
              <a:schemeClr val="accent2">
                <a:lumMod val="75000"/>
              </a:schemeClr>
            </a:solidFill>
            <a:ln w="9525" cap="flat">
              <a:noFill/>
              <a:prstDash val="solid"/>
              <a:miter/>
            </a:ln>
          </p:spPr>
          <p:txBody>
            <a:bodyPr rtlCol="0" anchor="ctr"/>
            <a:lstStyle/>
            <a:p>
              <a:endParaRPr lang="en-US" dirty="0"/>
            </a:p>
          </p:txBody>
        </p:sp>
        <p:grpSp>
          <p:nvGrpSpPr>
            <p:cNvPr id="118" name="Group 24"/>
            <p:cNvGrpSpPr/>
            <p:nvPr/>
          </p:nvGrpSpPr>
          <p:grpSpPr>
            <a:xfrm>
              <a:off x="5117699" y="3424687"/>
              <a:ext cx="1982312" cy="2237535"/>
              <a:chOff x="5118251" y="3418879"/>
              <a:chExt cx="1982312" cy="2198059"/>
            </a:xfrm>
          </p:grpSpPr>
          <p:sp>
            <p:nvSpPr>
              <p:cNvPr id="1049052" name="Freeform: Shape 25"/>
              <p:cNvSpPr/>
              <p:nvPr/>
            </p:nvSpPr>
            <p:spPr>
              <a:xfrm>
                <a:off x="5118251" y="3418879"/>
                <a:ext cx="1982312" cy="2198059"/>
              </a:xfrm>
              <a:custGeom>
                <a:avLst/>
                <a:gdLst>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51343 w 1962289"/>
                  <a:gd name="connsiteY5" fmla="*/ 28366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88052 w 1962289"/>
                  <a:gd name="connsiteY5" fmla="*/ 256966 h 2175872"/>
                  <a:gd name="connsiteX6" fmla="*/ 1962289 w 1962289"/>
                  <a:gd name="connsiteY6" fmla="*/ 0 h 2175872"/>
                  <a:gd name="connsiteX0" fmla="*/ 1965626 w 1965626"/>
                  <a:gd name="connsiteY0" fmla="*/ 0 h 2119139"/>
                  <a:gd name="connsiteX1" fmla="*/ 1942265 w 1965626"/>
                  <a:gd name="connsiteY1" fmla="*/ 1832137 h 2119139"/>
                  <a:gd name="connsiteX2" fmla="*/ 1228099 w 1965626"/>
                  <a:gd name="connsiteY2" fmla="*/ 2119139 h 2119139"/>
                  <a:gd name="connsiteX3" fmla="*/ 20023 w 1965626"/>
                  <a:gd name="connsiteY3" fmla="*/ 2082429 h 2119139"/>
                  <a:gd name="connsiteX4" fmla="*/ 0 w 1965626"/>
                  <a:gd name="connsiteY4" fmla="*/ 196896 h 2119139"/>
                  <a:gd name="connsiteX5" fmla="*/ 1188052 w 1965626"/>
                  <a:gd name="connsiteY5" fmla="*/ 200233 h 2119139"/>
                  <a:gd name="connsiteX6" fmla="*/ 1965626 w 1965626"/>
                  <a:gd name="connsiteY6" fmla="*/ 0 h 2119139"/>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55614 w 1955614"/>
                  <a:gd name="connsiteY0" fmla="*/ 0 h 2109128"/>
                  <a:gd name="connsiteX1" fmla="*/ 1942265 w 1955614"/>
                  <a:gd name="connsiteY1" fmla="*/ 1822126 h 2109128"/>
                  <a:gd name="connsiteX2" fmla="*/ 1228099 w 1955614"/>
                  <a:gd name="connsiteY2" fmla="*/ 2109128 h 2109128"/>
                  <a:gd name="connsiteX3" fmla="*/ 20023 w 1955614"/>
                  <a:gd name="connsiteY3" fmla="*/ 2072418 h 2109128"/>
                  <a:gd name="connsiteX4" fmla="*/ 0 w 1955614"/>
                  <a:gd name="connsiteY4" fmla="*/ 186885 h 2109128"/>
                  <a:gd name="connsiteX5" fmla="*/ 1188052 w 1955614"/>
                  <a:gd name="connsiteY5" fmla="*/ 190222 h 2109128"/>
                  <a:gd name="connsiteX6" fmla="*/ 1955614 w 1955614"/>
                  <a:gd name="connsiteY6" fmla="*/ 0 h 2109128"/>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30034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5842"/>
                  <a:gd name="connsiteX1" fmla="*/ 1952276 w 1982312"/>
                  <a:gd name="connsiteY1" fmla="*/ 1868847 h 2195842"/>
                  <a:gd name="connsiteX2" fmla="*/ 921073 w 1982312"/>
                  <a:gd name="connsiteY2" fmla="*/ 2192558 h 2195842"/>
                  <a:gd name="connsiteX3" fmla="*/ 16685 w 1982312"/>
                  <a:gd name="connsiteY3" fmla="*/ 2119139 h 2195842"/>
                  <a:gd name="connsiteX4" fmla="*/ 0 w 1982312"/>
                  <a:gd name="connsiteY4" fmla="*/ 233606 h 2195842"/>
                  <a:gd name="connsiteX5" fmla="*/ 917736 w 1982312"/>
                  <a:gd name="connsiteY5" fmla="*/ 263640 h 2195842"/>
                  <a:gd name="connsiteX6" fmla="*/ 1982312 w 1982312"/>
                  <a:gd name="connsiteY6" fmla="*/ 0 h 2195842"/>
                  <a:gd name="connsiteX0" fmla="*/ 1982312 w 1982312"/>
                  <a:gd name="connsiteY0" fmla="*/ 0 h 2198059"/>
                  <a:gd name="connsiteX1" fmla="*/ 1952276 w 1982312"/>
                  <a:gd name="connsiteY1" fmla="*/ 1868847 h 2198059"/>
                  <a:gd name="connsiteX2" fmla="*/ 921073 w 1982312"/>
                  <a:gd name="connsiteY2" fmla="*/ 2192558 h 2198059"/>
                  <a:gd name="connsiteX3" fmla="*/ 16685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 name="connsiteX0" fmla="*/ 1982312 w 1982312"/>
                  <a:gd name="connsiteY0" fmla="*/ 0 h 2198059"/>
                  <a:gd name="connsiteX1" fmla="*/ 1952276 w 1982312"/>
                  <a:gd name="connsiteY1" fmla="*/ 1868847 h 2198059"/>
                  <a:gd name="connsiteX2" fmla="*/ 921073 w 1982312"/>
                  <a:gd name="connsiteY2" fmla="*/ 2192558 h 2198059"/>
                  <a:gd name="connsiteX3" fmla="*/ 2900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2312" h="2198059">
                    <a:moveTo>
                      <a:pt x="1982312" y="0"/>
                    </a:moveTo>
                    <a:cubicBezTo>
                      <a:pt x="1977862" y="607375"/>
                      <a:pt x="1956726" y="1261472"/>
                      <a:pt x="1952276" y="1868847"/>
                    </a:cubicBezTo>
                    <a:cubicBezTo>
                      <a:pt x="1935590" y="2033485"/>
                      <a:pt x="1281493" y="2171421"/>
                      <a:pt x="921073" y="2192558"/>
                    </a:cubicBezTo>
                    <a:cubicBezTo>
                      <a:pt x="579563" y="2211470"/>
                      <a:pt x="311037" y="2180322"/>
                      <a:pt x="2900" y="2119139"/>
                    </a:cubicBezTo>
                    <a:cubicBezTo>
                      <a:pt x="1933" y="1490628"/>
                      <a:pt x="967" y="862117"/>
                      <a:pt x="0" y="233606"/>
                    </a:cubicBezTo>
                    <a:lnTo>
                      <a:pt x="917736" y="263640"/>
                    </a:lnTo>
                    <a:cubicBezTo>
                      <a:pt x="1528449" y="236943"/>
                      <a:pt x="1775404" y="193559"/>
                      <a:pt x="1982312"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9053" name="Freeform: Shape 26"/>
              <p:cNvSpPr/>
              <p:nvPr/>
            </p:nvSpPr>
            <p:spPr>
              <a:xfrm>
                <a:off x="5203395" y="3503176"/>
                <a:ext cx="1890999" cy="2028825"/>
              </a:xfrm>
              <a:custGeom>
                <a:avLst/>
                <a:gdLst>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51343 w 1962289"/>
                  <a:gd name="connsiteY5" fmla="*/ 28366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88052 w 1962289"/>
                  <a:gd name="connsiteY5" fmla="*/ 256966 h 2175872"/>
                  <a:gd name="connsiteX6" fmla="*/ 1962289 w 1962289"/>
                  <a:gd name="connsiteY6" fmla="*/ 0 h 2175872"/>
                  <a:gd name="connsiteX0" fmla="*/ 1965626 w 1965626"/>
                  <a:gd name="connsiteY0" fmla="*/ 0 h 2119139"/>
                  <a:gd name="connsiteX1" fmla="*/ 1942265 w 1965626"/>
                  <a:gd name="connsiteY1" fmla="*/ 1832137 h 2119139"/>
                  <a:gd name="connsiteX2" fmla="*/ 1228099 w 1965626"/>
                  <a:gd name="connsiteY2" fmla="*/ 2119139 h 2119139"/>
                  <a:gd name="connsiteX3" fmla="*/ 20023 w 1965626"/>
                  <a:gd name="connsiteY3" fmla="*/ 2082429 h 2119139"/>
                  <a:gd name="connsiteX4" fmla="*/ 0 w 1965626"/>
                  <a:gd name="connsiteY4" fmla="*/ 196896 h 2119139"/>
                  <a:gd name="connsiteX5" fmla="*/ 1188052 w 1965626"/>
                  <a:gd name="connsiteY5" fmla="*/ 200233 h 2119139"/>
                  <a:gd name="connsiteX6" fmla="*/ 1965626 w 1965626"/>
                  <a:gd name="connsiteY6" fmla="*/ 0 h 2119139"/>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55614 w 1955614"/>
                  <a:gd name="connsiteY0" fmla="*/ 0 h 2109128"/>
                  <a:gd name="connsiteX1" fmla="*/ 1942265 w 1955614"/>
                  <a:gd name="connsiteY1" fmla="*/ 1822126 h 2109128"/>
                  <a:gd name="connsiteX2" fmla="*/ 1228099 w 1955614"/>
                  <a:gd name="connsiteY2" fmla="*/ 2109128 h 2109128"/>
                  <a:gd name="connsiteX3" fmla="*/ 20023 w 1955614"/>
                  <a:gd name="connsiteY3" fmla="*/ 2072418 h 2109128"/>
                  <a:gd name="connsiteX4" fmla="*/ 0 w 1955614"/>
                  <a:gd name="connsiteY4" fmla="*/ 186885 h 2109128"/>
                  <a:gd name="connsiteX5" fmla="*/ 1188052 w 1955614"/>
                  <a:gd name="connsiteY5" fmla="*/ 190222 h 2109128"/>
                  <a:gd name="connsiteX6" fmla="*/ 1955614 w 1955614"/>
                  <a:gd name="connsiteY6" fmla="*/ 0 h 2109128"/>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30034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5842"/>
                  <a:gd name="connsiteX1" fmla="*/ 1952276 w 1982312"/>
                  <a:gd name="connsiteY1" fmla="*/ 1868847 h 2195842"/>
                  <a:gd name="connsiteX2" fmla="*/ 921073 w 1982312"/>
                  <a:gd name="connsiteY2" fmla="*/ 2192558 h 2195842"/>
                  <a:gd name="connsiteX3" fmla="*/ 16685 w 1982312"/>
                  <a:gd name="connsiteY3" fmla="*/ 2119139 h 2195842"/>
                  <a:gd name="connsiteX4" fmla="*/ 0 w 1982312"/>
                  <a:gd name="connsiteY4" fmla="*/ 233606 h 2195842"/>
                  <a:gd name="connsiteX5" fmla="*/ 917736 w 1982312"/>
                  <a:gd name="connsiteY5" fmla="*/ 263640 h 2195842"/>
                  <a:gd name="connsiteX6" fmla="*/ 1982312 w 1982312"/>
                  <a:gd name="connsiteY6" fmla="*/ 0 h 2195842"/>
                  <a:gd name="connsiteX0" fmla="*/ 1982312 w 1982312"/>
                  <a:gd name="connsiteY0" fmla="*/ 0 h 2198059"/>
                  <a:gd name="connsiteX1" fmla="*/ 1952276 w 1982312"/>
                  <a:gd name="connsiteY1" fmla="*/ 1868847 h 2198059"/>
                  <a:gd name="connsiteX2" fmla="*/ 921073 w 1982312"/>
                  <a:gd name="connsiteY2" fmla="*/ 2192558 h 2198059"/>
                  <a:gd name="connsiteX3" fmla="*/ 16685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 name="connsiteX0" fmla="*/ 1982312 w 1982312"/>
                  <a:gd name="connsiteY0" fmla="*/ 0 h 2198059"/>
                  <a:gd name="connsiteX1" fmla="*/ 1952276 w 1982312"/>
                  <a:gd name="connsiteY1" fmla="*/ 1868847 h 2198059"/>
                  <a:gd name="connsiteX2" fmla="*/ 921073 w 1982312"/>
                  <a:gd name="connsiteY2" fmla="*/ 2192558 h 2198059"/>
                  <a:gd name="connsiteX3" fmla="*/ 2900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2312" h="2198059">
                    <a:moveTo>
                      <a:pt x="1982312" y="0"/>
                    </a:moveTo>
                    <a:cubicBezTo>
                      <a:pt x="1977862" y="607375"/>
                      <a:pt x="1956726" y="1261472"/>
                      <a:pt x="1952276" y="1868847"/>
                    </a:cubicBezTo>
                    <a:cubicBezTo>
                      <a:pt x="1935590" y="2033485"/>
                      <a:pt x="1281493" y="2171421"/>
                      <a:pt x="921073" y="2192558"/>
                    </a:cubicBezTo>
                    <a:cubicBezTo>
                      <a:pt x="579563" y="2211470"/>
                      <a:pt x="311037" y="2180322"/>
                      <a:pt x="2900" y="2119139"/>
                    </a:cubicBezTo>
                    <a:cubicBezTo>
                      <a:pt x="1933" y="1490628"/>
                      <a:pt x="967" y="862117"/>
                      <a:pt x="0" y="233606"/>
                    </a:cubicBezTo>
                    <a:lnTo>
                      <a:pt x="917736" y="263640"/>
                    </a:lnTo>
                    <a:cubicBezTo>
                      <a:pt x="1528449" y="236943"/>
                      <a:pt x="1775404" y="193559"/>
                      <a:pt x="1982312"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9054" name="Freeform: Shape 27"/>
              <p:cNvSpPr/>
              <p:nvPr/>
            </p:nvSpPr>
            <p:spPr>
              <a:xfrm>
                <a:off x="5204661" y="3505277"/>
                <a:ext cx="1890999" cy="1951507"/>
              </a:xfrm>
              <a:custGeom>
                <a:avLst/>
                <a:gdLst>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51343 w 1962289"/>
                  <a:gd name="connsiteY5" fmla="*/ 28366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88052 w 1962289"/>
                  <a:gd name="connsiteY5" fmla="*/ 256966 h 2175872"/>
                  <a:gd name="connsiteX6" fmla="*/ 1962289 w 1962289"/>
                  <a:gd name="connsiteY6" fmla="*/ 0 h 2175872"/>
                  <a:gd name="connsiteX0" fmla="*/ 1965626 w 1965626"/>
                  <a:gd name="connsiteY0" fmla="*/ 0 h 2119139"/>
                  <a:gd name="connsiteX1" fmla="*/ 1942265 w 1965626"/>
                  <a:gd name="connsiteY1" fmla="*/ 1832137 h 2119139"/>
                  <a:gd name="connsiteX2" fmla="*/ 1228099 w 1965626"/>
                  <a:gd name="connsiteY2" fmla="*/ 2119139 h 2119139"/>
                  <a:gd name="connsiteX3" fmla="*/ 20023 w 1965626"/>
                  <a:gd name="connsiteY3" fmla="*/ 2082429 h 2119139"/>
                  <a:gd name="connsiteX4" fmla="*/ 0 w 1965626"/>
                  <a:gd name="connsiteY4" fmla="*/ 196896 h 2119139"/>
                  <a:gd name="connsiteX5" fmla="*/ 1188052 w 1965626"/>
                  <a:gd name="connsiteY5" fmla="*/ 200233 h 2119139"/>
                  <a:gd name="connsiteX6" fmla="*/ 1965626 w 1965626"/>
                  <a:gd name="connsiteY6" fmla="*/ 0 h 2119139"/>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55614 w 1955614"/>
                  <a:gd name="connsiteY0" fmla="*/ 0 h 2109128"/>
                  <a:gd name="connsiteX1" fmla="*/ 1942265 w 1955614"/>
                  <a:gd name="connsiteY1" fmla="*/ 1822126 h 2109128"/>
                  <a:gd name="connsiteX2" fmla="*/ 1228099 w 1955614"/>
                  <a:gd name="connsiteY2" fmla="*/ 2109128 h 2109128"/>
                  <a:gd name="connsiteX3" fmla="*/ 20023 w 1955614"/>
                  <a:gd name="connsiteY3" fmla="*/ 2072418 h 2109128"/>
                  <a:gd name="connsiteX4" fmla="*/ 0 w 1955614"/>
                  <a:gd name="connsiteY4" fmla="*/ 186885 h 2109128"/>
                  <a:gd name="connsiteX5" fmla="*/ 1188052 w 1955614"/>
                  <a:gd name="connsiteY5" fmla="*/ 190222 h 2109128"/>
                  <a:gd name="connsiteX6" fmla="*/ 1955614 w 1955614"/>
                  <a:gd name="connsiteY6" fmla="*/ 0 h 2109128"/>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30034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5842"/>
                  <a:gd name="connsiteX1" fmla="*/ 1952276 w 1982312"/>
                  <a:gd name="connsiteY1" fmla="*/ 1868847 h 2195842"/>
                  <a:gd name="connsiteX2" fmla="*/ 921073 w 1982312"/>
                  <a:gd name="connsiteY2" fmla="*/ 2192558 h 2195842"/>
                  <a:gd name="connsiteX3" fmla="*/ 16685 w 1982312"/>
                  <a:gd name="connsiteY3" fmla="*/ 2119139 h 2195842"/>
                  <a:gd name="connsiteX4" fmla="*/ 0 w 1982312"/>
                  <a:gd name="connsiteY4" fmla="*/ 233606 h 2195842"/>
                  <a:gd name="connsiteX5" fmla="*/ 917736 w 1982312"/>
                  <a:gd name="connsiteY5" fmla="*/ 263640 h 2195842"/>
                  <a:gd name="connsiteX6" fmla="*/ 1982312 w 1982312"/>
                  <a:gd name="connsiteY6" fmla="*/ 0 h 2195842"/>
                  <a:gd name="connsiteX0" fmla="*/ 1982312 w 1982312"/>
                  <a:gd name="connsiteY0" fmla="*/ 0 h 2198059"/>
                  <a:gd name="connsiteX1" fmla="*/ 1952276 w 1982312"/>
                  <a:gd name="connsiteY1" fmla="*/ 1868847 h 2198059"/>
                  <a:gd name="connsiteX2" fmla="*/ 921073 w 1982312"/>
                  <a:gd name="connsiteY2" fmla="*/ 2192558 h 2198059"/>
                  <a:gd name="connsiteX3" fmla="*/ 16685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 name="connsiteX0" fmla="*/ 1982312 w 1982312"/>
                  <a:gd name="connsiteY0" fmla="*/ 0 h 2198059"/>
                  <a:gd name="connsiteX1" fmla="*/ 1952276 w 1982312"/>
                  <a:gd name="connsiteY1" fmla="*/ 1868847 h 2198059"/>
                  <a:gd name="connsiteX2" fmla="*/ 921073 w 1982312"/>
                  <a:gd name="connsiteY2" fmla="*/ 2192558 h 2198059"/>
                  <a:gd name="connsiteX3" fmla="*/ 2900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2312" h="2198059">
                    <a:moveTo>
                      <a:pt x="1982312" y="0"/>
                    </a:moveTo>
                    <a:cubicBezTo>
                      <a:pt x="1977862" y="607375"/>
                      <a:pt x="1956726" y="1261472"/>
                      <a:pt x="1952276" y="1868847"/>
                    </a:cubicBezTo>
                    <a:cubicBezTo>
                      <a:pt x="1935590" y="2033485"/>
                      <a:pt x="1281493" y="2171421"/>
                      <a:pt x="921073" y="2192558"/>
                    </a:cubicBezTo>
                    <a:cubicBezTo>
                      <a:pt x="579563" y="2211470"/>
                      <a:pt x="311037" y="2180322"/>
                      <a:pt x="2900" y="2119139"/>
                    </a:cubicBezTo>
                    <a:cubicBezTo>
                      <a:pt x="1933" y="1490628"/>
                      <a:pt x="967" y="862117"/>
                      <a:pt x="0" y="233606"/>
                    </a:cubicBezTo>
                    <a:lnTo>
                      <a:pt x="917736" y="263640"/>
                    </a:lnTo>
                    <a:cubicBezTo>
                      <a:pt x="1528449" y="236943"/>
                      <a:pt x="1775404" y="193559"/>
                      <a:pt x="19823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049055" name="TextBox 37"/>
          <p:cNvSpPr txBox="1"/>
          <p:nvPr/>
        </p:nvSpPr>
        <p:spPr>
          <a:xfrm>
            <a:off x="415511" y="401148"/>
            <a:ext cx="7099482" cy="769441"/>
          </a:xfrm>
          <a:prstGeom prst="rect">
            <a:avLst/>
          </a:prstGeom>
          <a:noFill/>
        </p:spPr>
        <p:txBody>
          <a:bodyPr wrap="square" rtlCol="0" anchor="ctr">
            <a:spAutoFit/>
          </a:bodyPr>
          <a:lstStyle/>
          <a:p>
            <a:r>
              <a:rPr lang="en-US" altLang="ko-KR" sz="4400" b="1" dirty="0">
                <a:solidFill>
                  <a:schemeClr val="accent1"/>
                </a:solidFill>
                <a:latin typeface="+mj-lt"/>
                <a:cs typeface="Arial" pitchFamily="34" charset="0"/>
              </a:rPr>
              <a:t>A1C and Readmitted</a:t>
            </a:r>
            <a:endParaRPr lang="en-US" altLang="ko-KR" sz="4400" b="1" dirty="0">
              <a:solidFill>
                <a:schemeClr val="accent1">
                  <a:lumMod val="50000"/>
                </a:schemeClr>
              </a:solidFill>
              <a:latin typeface="+mj-lt"/>
              <a:cs typeface="Arial" pitchFamily="34" charset="0"/>
            </a:endParaRPr>
          </a:p>
        </p:txBody>
      </p:sp>
      <p:grpSp>
        <p:nvGrpSpPr>
          <p:cNvPr id="119" name="Graphic 2"/>
          <p:cNvGrpSpPr/>
          <p:nvPr/>
        </p:nvGrpSpPr>
        <p:grpSpPr>
          <a:xfrm flipH="1">
            <a:off x="623616" y="4616516"/>
            <a:ext cx="5643422" cy="2056775"/>
            <a:chOff x="280987" y="1309687"/>
            <a:chExt cx="11630025" cy="4238625"/>
          </a:xfrm>
        </p:grpSpPr>
        <p:sp>
          <p:nvSpPr>
            <p:cNvPr id="1049056" name="Freeform: Shape 41"/>
            <p:cNvSpPr/>
            <p:nvPr/>
          </p:nvSpPr>
          <p:spPr>
            <a:xfrm>
              <a:off x="279806" y="1336990"/>
              <a:ext cx="11620500" cy="4210050"/>
            </a:xfrm>
            <a:custGeom>
              <a:avLst/>
              <a:gdLst>
                <a:gd name="connsiteX0" fmla="*/ 11612156 w 11620500"/>
                <a:gd name="connsiteY0" fmla="*/ 773749 h 4210050"/>
                <a:gd name="connsiteX1" fmla="*/ 11355933 w 11620500"/>
                <a:gd name="connsiteY1" fmla="*/ 357507 h 4210050"/>
                <a:gd name="connsiteX2" fmla="*/ 11355933 w 11620500"/>
                <a:gd name="connsiteY2" fmla="*/ 357507 h 4210050"/>
                <a:gd name="connsiteX3" fmla="*/ 10487253 w 11620500"/>
                <a:gd name="connsiteY3" fmla="*/ 14607 h 4210050"/>
                <a:gd name="connsiteX4" fmla="*/ 10487253 w 11620500"/>
                <a:gd name="connsiteY4" fmla="*/ 14607 h 4210050"/>
                <a:gd name="connsiteX5" fmla="*/ 10485348 w 11620500"/>
                <a:gd name="connsiteY5" fmla="*/ 14607 h 4210050"/>
                <a:gd name="connsiteX6" fmla="*/ 10134828 w 11620500"/>
                <a:gd name="connsiteY6" fmla="*/ 4129 h 4210050"/>
                <a:gd name="connsiteX7" fmla="*/ 10134828 w 11620500"/>
                <a:gd name="connsiteY7" fmla="*/ 4129 h 4210050"/>
                <a:gd name="connsiteX8" fmla="*/ 9506178 w 11620500"/>
                <a:gd name="connsiteY8" fmla="*/ 178437 h 4210050"/>
                <a:gd name="connsiteX9" fmla="*/ 9031833 w 11620500"/>
                <a:gd name="connsiteY9" fmla="*/ 528004 h 4210050"/>
                <a:gd name="connsiteX10" fmla="*/ 9031833 w 11620500"/>
                <a:gd name="connsiteY10" fmla="*/ 528004 h 4210050"/>
                <a:gd name="connsiteX11" fmla="*/ 8381276 w 11620500"/>
                <a:gd name="connsiteY11" fmla="*/ 1147129 h 4210050"/>
                <a:gd name="connsiteX12" fmla="*/ 8381276 w 11620500"/>
                <a:gd name="connsiteY12" fmla="*/ 1147129 h 4210050"/>
                <a:gd name="connsiteX13" fmla="*/ 8381276 w 11620500"/>
                <a:gd name="connsiteY13" fmla="*/ 1147129 h 4210050"/>
                <a:gd name="connsiteX14" fmla="*/ 8046948 w 11620500"/>
                <a:gd name="connsiteY14" fmla="*/ 1585279 h 4210050"/>
                <a:gd name="connsiteX15" fmla="*/ 7991703 w 11620500"/>
                <a:gd name="connsiteY15" fmla="*/ 1700532 h 4210050"/>
                <a:gd name="connsiteX16" fmla="*/ 7944078 w 11620500"/>
                <a:gd name="connsiteY16" fmla="*/ 2028192 h 4210050"/>
                <a:gd name="connsiteX17" fmla="*/ 8030756 w 11620500"/>
                <a:gd name="connsiteY17" fmla="*/ 2232027 h 4210050"/>
                <a:gd name="connsiteX18" fmla="*/ 8507006 w 11620500"/>
                <a:gd name="connsiteY18" fmla="*/ 2604454 h 4210050"/>
                <a:gd name="connsiteX19" fmla="*/ 7926933 w 11620500"/>
                <a:gd name="connsiteY19" fmla="*/ 3016887 h 4210050"/>
                <a:gd name="connsiteX20" fmla="*/ 7280186 w 11620500"/>
                <a:gd name="connsiteY20" fmla="*/ 3304542 h 4210050"/>
                <a:gd name="connsiteX21" fmla="*/ 7033488 w 11620500"/>
                <a:gd name="connsiteY21" fmla="*/ 3228342 h 4210050"/>
                <a:gd name="connsiteX22" fmla="*/ 6840131 w 11620500"/>
                <a:gd name="connsiteY22" fmla="*/ 2529207 h 4210050"/>
                <a:gd name="connsiteX23" fmla="*/ 6662966 w 11620500"/>
                <a:gd name="connsiteY23" fmla="*/ 2175829 h 4210050"/>
                <a:gd name="connsiteX24" fmla="*/ 6379121 w 11620500"/>
                <a:gd name="connsiteY24" fmla="*/ 2004379 h 4210050"/>
                <a:gd name="connsiteX25" fmla="*/ 5912396 w 11620500"/>
                <a:gd name="connsiteY25" fmla="*/ 2051052 h 4210050"/>
                <a:gd name="connsiteX26" fmla="*/ 5334228 w 11620500"/>
                <a:gd name="connsiteY26" fmla="*/ 2406334 h 4210050"/>
                <a:gd name="connsiteX27" fmla="*/ 4438878 w 11620500"/>
                <a:gd name="connsiteY27" fmla="*/ 3282634 h 4210050"/>
                <a:gd name="connsiteX28" fmla="*/ 4438878 w 11620500"/>
                <a:gd name="connsiteY28" fmla="*/ 3282634 h 4210050"/>
                <a:gd name="connsiteX29" fmla="*/ 4438878 w 11620500"/>
                <a:gd name="connsiteY29" fmla="*/ 3282634 h 4210050"/>
                <a:gd name="connsiteX30" fmla="*/ 3540671 w 11620500"/>
                <a:gd name="connsiteY30" fmla="*/ 4079877 h 4210050"/>
                <a:gd name="connsiteX31" fmla="*/ 3221583 w 11620500"/>
                <a:gd name="connsiteY31" fmla="*/ 4026537 h 4210050"/>
                <a:gd name="connsiteX32" fmla="*/ 2932976 w 11620500"/>
                <a:gd name="connsiteY32" fmla="*/ 3264537 h 4210050"/>
                <a:gd name="connsiteX33" fmla="*/ 2621508 w 11620500"/>
                <a:gd name="connsiteY33" fmla="*/ 2995932 h 4210050"/>
                <a:gd name="connsiteX34" fmla="*/ 1973808 w 11620500"/>
                <a:gd name="connsiteY34" fmla="*/ 2923542 h 4210050"/>
                <a:gd name="connsiteX35" fmla="*/ 17373 w 11620500"/>
                <a:gd name="connsiteY35" fmla="*/ 3331212 h 4210050"/>
                <a:gd name="connsiteX36" fmla="*/ 37376 w 11620500"/>
                <a:gd name="connsiteY36" fmla="*/ 3422652 h 4210050"/>
                <a:gd name="connsiteX37" fmla="*/ 1631861 w 11620500"/>
                <a:gd name="connsiteY37" fmla="*/ 3076894 h 4210050"/>
                <a:gd name="connsiteX38" fmla="*/ 2356713 w 11620500"/>
                <a:gd name="connsiteY38" fmla="*/ 3016887 h 4210050"/>
                <a:gd name="connsiteX39" fmla="*/ 2894876 w 11620500"/>
                <a:gd name="connsiteY39" fmla="*/ 3380742 h 4210050"/>
                <a:gd name="connsiteX40" fmla="*/ 3148241 w 11620500"/>
                <a:gd name="connsiteY40" fmla="*/ 4079877 h 4210050"/>
                <a:gd name="connsiteX41" fmla="*/ 3421608 w 11620500"/>
                <a:gd name="connsiteY41" fmla="*/ 4210369 h 4210050"/>
                <a:gd name="connsiteX42" fmla="*/ 4400778 w 11620500"/>
                <a:gd name="connsiteY42" fmla="*/ 3456942 h 4210050"/>
                <a:gd name="connsiteX43" fmla="*/ 5316131 w 11620500"/>
                <a:gd name="connsiteY43" fmla="*/ 2542542 h 4210050"/>
                <a:gd name="connsiteX44" fmla="*/ 6006693 w 11620500"/>
                <a:gd name="connsiteY44" fmla="*/ 2117727 h 4210050"/>
                <a:gd name="connsiteX45" fmla="*/ 6341973 w 11620500"/>
                <a:gd name="connsiteY45" fmla="*/ 2079627 h 4210050"/>
                <a:gd name="connsiteX46" fmla="*/ 6686778 w 11620500"/>
                <a:gd name="connsiteY46" fmla="*/ 2383474 h 4210050"/>
                <a:gd name="connsiteX47" fmla="*/ 6849656 w 11620500"/>
                <a:gd name="connsiteY47" fmla="*/ 2924494 h 4210050"/>
                <a:gd name="connsiteX48" fmla="*/ 6956336 w 11620500"/>
                <a:gd name="connsiteY48" fmla="*/ 3274062 h 4210050"/>
                <a:gd name="connsiteX49" fmla="*/ 7323048 w 11620500"/>
                <a:gd name="connsiteY49" fmla="*/ 3382647 h 4210050"/>
                <a:gd name="connsiteX50" fmla="*/ 7792631 w 11620500"/>
                <a:gd name="connsiteY50" fmla="*/ 3201672 h 4210050"/>
                <a:gd name="connsiteX51" fmla="*/ 8575586 w 11620500"/>
                <a:gd name="connsiteY51" fmla="*/ 2662557 h 4210050"/>
                <a:gd name="connsiteX52" fmla="*/ 8911818 w 11620500"/>
                <a:gd name="connsiteY52" fmla="*/ 2838769 h 4210050"/>
                <a:gd name="connsiteX53" fmla="*/ 9467125 w 11620500"/>
                <a:gd name="connsiteY53" fmla="*/ 2976882 h 4210050"/>
                <a:gd name="connsiteX54" fmla="*/ 9998620 w 11620500"/>
                <a:gd name="connsiteY54" fmla="*/ 2812099 h 4210050"/>
                <a:gd name="connsiteX55" fmla="*/ 10299610 w 11620500"/>
                <a:gd name="connsiteY55" fmla="*/ 2488249 h 4210050"/>
                <a:gd name="connsiteX56" fmla="*/ 10871110 w 11620500"/>
                <a:gd name="connsiteY56" fmla="*/ 1912939 h 4210050"/>
                <a:gd name="connsiteX57" fmla="*/ 11258778 w 11620500"/>
                <a:gd name="connsiteY57" fmla="*/ 1598614 h 4210050"/>
                <a:gd name="connsiteX58" fmla="*/ 11543576 w 11620500"/>
                <a:gd name="connsiteY58" fmla="*/ 1150939 h 4210050"/>
                <a:gd name="connsiteX59" fmla="*/ 11612156 w 11620500"/>
                <a:gd name="connsiteY59" fmla="*/ 773749 h 4210050"/>
                <a:gd name="connsiteX60" fmla="*/ 9509036 w 11620500"/>
                <a:gd name="connsiteY60" fmla="*/ 1310007 h 4210050"/>
                <a:gd name="connsiteX61" fmla="*/ 9509036 w 11620500"/>
                <a:gd name="connsiteY61" fmla="*/ 1310959 h 4210050"/>
                <a:gd name="connsiteX62" fmla="*/ 9508083 w 11620500"/>
                <a:gd name="connsiteY62" fmla="*/ 1311912 h 4210050"/>
                <a:gd name="connsiteX63" fmla="*/ 9509036 w 11620500"/>
                <a:gd name="connsiteY63" fmla="*/ 1310007 h 4210050"/>
                <a:gd name="connsiteX64" fmla="*/ 9327108 w 11620500"/>
                <a:gd name="connsiteY64" fmla="*/ 1715772 h 4210050"/>
                <a:gd name="connsiteX65" fmla="*/ 9360445 w 11620500"/>
                <a:gd name="connsiteY65" fmla="*/ 1707199 h 4210050"/>
                <a:gd name="connsiteX66" fmla="*/ 9327108 w 11620500"/>
                <a:gd name="connsiteY66" fmla="*/ 1715772 h 421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1620500" h="4210050">
                  <a:moveTo>
                    <a:pt x="11612156" y="773749"/>
                  </a:moveTo>
                  <a:cubicBezTo>
                    <a:pt x="11575008" y="635637"/>
                    <a:pt x="11360695" y="363222"/>
                    <a:pt x="11355933" y="357507"/>
                  </a:cubicBezTo>
                  <a:cubicBezTo>
                    <a:pt x="11355933" y="357507"/>
                    <a:pt x="11355933" y="357507"/>
                    <a:pt x="11355933" y="357507"/>
                  </a:cubicBezTo>
                  <a:cubicBezTo>
                    <a:pt x="11190198" y="205107"/>
                    <a:pt x="10921593" y="61279"/>
                    <a:pt x="10487253" y="14607"/>
                  </a:cubicBezTo>
                  <a:cubicBezTo>
                    <a:pt x="10487253" y="14607"/>
                    <a:pt x="10487253" y="14607"/>
                    <a:pt x="10487253" y="14607"/>
                  </a:cubicBezTo>
                  <a:cubicBezTo>
                    <a:pt x="10486301" y="14607"/>
                    <a:pt x="10486301" y="14607"/>
                    <a:pt x="10485348" y="14607"/>
                  </a:cubicBezTo>
                  <a:cubicBezTo>
                    <a:pt x="10452010" y="10797"/>
                    <a:pt x="10184358" y="-8253"/>
                    <a:pt x="10134828" y="4129"/>
                  </a:cubicBezTo>
                  <a:cubicBezTo>
                    <a:pt x="10134828" y="4129"/>
                    <a:pt x="10134828" y="4129"/>
                    <a:pt x="10134828" y="4129"/>
                  </a:cubicBezTo>
                  <a:cubicBezTo>
                    <a:pt x="10009098" y="6987"/>
                    <a:pt x="9587141" y="132717"/>
                    <a:pt x="9506178" y="178437"/>
                  </a:cubicBezTo>
                  <a:cubicBezTo>
                    <a:pt x="9331870" y="272734"/>
                    <a:pt x="9177566" y="394654"/>
                    <a:pt x="9031833" y="528004"/>
                  </a:cubicBezTo>
                  <a:lnTo>
                    <a:pt x="9031833" y="528004"/>
                  </a:lnTo>
                  <a:cubicBezTo>
                    <a:pt x="8998495" y="534672"/>
                    <a:pt x="8423186" y="1104267"/>
                    <a:pt x="8381276" y="1147129"/>
                  </a:cubicBezTo>
                  <a:lnTo>
                    <a:pt x="8381276" y="1147129"/>
                  </a:lnTo>
                  <a:lnTo>
                    <a:pt x="8381276" y="1147129"/>
                  </a:lnTo>
                  <a:cubicBezTo>
                    <a:pt x="8325078" y="1213804"/>
                    <a:pt x="8086001" y="1510984"/>
                    <a:pt x="8046948" y="1585279"/>
                  </a:cubicBezTo>
                  <a:cubicBezTo>
                    <a:pt x="8026946" y="1623379"/>
                    <a:pt x="8019326" y="1651954"/>
                    <a:pt x="7991703" y="1700532"/>
                  </a:cubicBezTo>
                  <a:cubicBezTo>
                    <a:pt x="7963128" y="1771017"/>
                    <a:pt x="7941221" y="1967232"/>
                    <a:pt x="7944078" y="2028192"/>
                  </a:cubicBezTo>
                  <a:cubicBezTo>
                    <a:pt x="7945031" y="2099629"/>
                    <a:pt x="8020278" y="2217739"/>
                    <a:pt x="8030756" y="2232027"/>
                  </a:cubicBezTo>
                  <a:cubicBezTo>
                    <a:pt x="8136483" y="2378712"/>
                    <a:pt x="8467000" y="2581594"/>
                    <a:pt x="8507006" y="2604454"/>
                  </a:cubicBezTo>
                  <a:cubicBezTo>
                    <a:pt x="8446045" y="2653032"/>
                    <a:pt x="8017421" y="2962594"/>
                    <a:pt x="7926933" y="3016887"/>
                  </a:cubicBezTo>
                  <a:cubicBezTo>
                    <a:pt x="7723098" y="3138807"/>
                    <a:pt x="7517358" y="3262632"/>
                    <a:pt x="7280186" y="3304542"/>
                  </a:cubicBezTo>
                  <a:cubicBezTo>
                    <a:pt x="7191603" y="3319782"/>
                    <a:pt x="7093496" y="3317877"/>
                    <a:pt x="7033488" y="3228342"/>
                  </a:cubicBezTo>
                  <a:cubicBezTo>
                    <a:pt x="6963003" y="3100707"/>
                    <a:pt x="6891566" y="2713039"/>
                    <a:pt x="6840131" y="2529207"/>
                  </a:cubicBezTo>
                  <a:cubicBezTo>
                    <a:pt x="6803936" y="2399667"/>
                    <a:pt x="6691541" y="2206309"/>
                    <a:pt x="6662966" y="2175829"/>
                  </a:cubicBezTo>
                  <a:cubicBezTo>
                    <a:pt x="6598196" y="2105344"/>
                    <a:pt x="6502946" y="2033907"/>
                    <a:pt x="6379121" y="2004379"/>
                  </a:cubicBezTo>
                  <a:cubicBezTo>
                    <a:pt x="6166713" y="1952944"/>
                    <a:pt x="5958116" y="2032954"/>
                    <a:pt x="5912396" y="2051052"/>
                  </a:cubicBezTo>
                  <a:cubicBezTo>
                    <a:pt x="5696178" y="2136777"/>
                    <a:pt x="5510441" y="2255839"/>
                    <a:pt x="5334228" y="2406334"/>
                  </a:cubicBezTo>
                  <a:cubicBezTo>
                    <a:pt x="5158968" y="2552067"/>
                    <a:pt x="4496028" y="3221674"/>
                    <a:pt x="4438878" y="3282634"/>
                  </a:cubicBezTo>
                  <a:lnTo>
                    <a:pt x="4438878" y="3282634"/>
                  </a:lnTo>
                  <a:cubicBezTo>
                    <a:pt x="4438878" y="3282634"/>
                    <a:pt x="4438878" y="3282634"/>
                    <a:pt x="4438878" y="3282634"/>
                  </a:cubicBezTo>
                  <a:cubicBezTo>
                    <a:pt x="4381728" y="3342642"/>
                    <a:pt x="3644493" y="4033204"/>
                    <a:pt x="3540671" y="4079877"/>
                  </a:cubicBezTo>
                  <a:cubicBezTo>
                    <a:pt x="3416846" y="4135122"/>
                    <a:pt x="3310166" y="4154172"/>
                    <a:pt x="3221583" y="4026537"/>
                  </a:cubicBezTo>
                  <a:cubicBezTo>
                    <a:pt x="3177768" y="3964624"/>
                    <a:pt x="3013938" y="3407412"/>
                    <a:pt x="2932976" y="3264537"/>
                  </a:cubicBezTo>
                  <a:cubicBezTo>
                    <a:pt x="2861538" y="3138807"/>
                    <a:pt x="2752001" y="3054034"/>
                    <a:pt x="2621508" y="2995932"/>
                  </a:cubicBezTo>
                  <a:cubicBezTo>
                    <a:pt x="2413863" y="2903539"/>
                    <a:pt x="2194788" y="2899729"/>
                    <a:pt x="1973808" y="2923542"/>
                  </a:cubicBezTo>
                  <a:cubicBezTo>
                    <a:pt x="1753781" y="2948307"/>
                    <a:pt x="268833" y="3276919"/>
                    <a:pt x="17373" y="3331212"/>
                  </a:cubicBezTo>
                  <a:cubicBezTo>
                    <a:pt x="-15964" y="3338832"/>
                    <a:pt x="3086" y="3430272"/>
                    <a:pt x="37376" y="3422652"/>
                  </a:cubicBezTo>
                  <a:cubicBezTo>
                    <a:pt x="163106" y="3393124"/>
                    <a:pt x="1226096" y="3164524"/>
                    <a:pt x="1631861" y="3076894"/>
                  </a:cubicBezTo>
                  <a:cubicBezTo>
                    <a:pt x="1870938" y="3025459"/>
                    <a:pt x="2110968" y="2984502"/>
                    <a:pt x="2356713" y="3016887"/>
                  </a:cubicBezTo>
                  <a:cubicBezTo>
                    <a:pt x="2596743" y="3048319"/>
                    <a:pt x="2780576" y="3161667"/>
                    <a:pt x="2894876" y="3380742"/>
                  </a:cubicBezTo>
                  <a:cubicBezTo>
                    <a:pt x="2952026" y="3490279"/>
                    <a:pt x="3079661" y="3971292"/>
                    <a:pt x="3148241" y="4079877"/>
                  </a:cubicBezTo>
                  <a:cubicBezTo>
                    <a:pt x="3211106" y="4180842"/>
                    <a:pt x="3302546" y="4223704"/>
                    <a:pt x="3421608" y="4210369"/>
                  </a:cubicBezTo>
                  <a:cubicBezTo>
                    <a:pt x="3647351" y="4186557"/>
                    <a:pt x="4133126" y="3703639"/>
                    <a:pt x="4400778" y="3456942"/>
                  </a:cubicBezTo>
                  <a:cubicBezTo>
                    <a:pt x="4717961" y="3164524"/>
                    <a:pt x="4987518" y="2823529"/>
                    <a:pt x="5316131" y="2542542"/>
                  </a:cubicBezTo>
                  <a:cubicBezTo>
                    <a:pt x="5523776" y="2364424"/>
                    <a:pt x="5743803" y="2206309"/>
                    <a:pt x="6006693" y="2117727"/>
                  </a:cubicBezTo>
                  <a:cubicBezTo>
                    <a:pt x="6116231" y="2080579"/>
                    <a:pt x="6227673" y="2059624"/>
                    <a:pt x="6341973" y="2079627"/>
                  </a:cubicBezTo>
                  <a:cubicBezTo>
                    <a:pt x="6516281" y="2111059"/>
                    <a:pt x="6615341" y="2233932"/>
                    <a:pt x="6686778" y="2383474"/>
                  </a:cubicBezTo>
                  <a:cubicBezTo>
                    <a:pt x="6767741" y="2555877"/>
                    <a:pt x="6804888" y="2741614"/>
                    <a:pt x="6849656" y="2924494"/>
                  </a:cubicBezTo>
                  <a:cubicBezTo>
                    <a:pt x="6878231" y="3041652"/>
                    <a:pt x="6910616" y="3159762"/>
                    <a:pt x="6956336" y="3274062"/>
                  </a:cubicBezTo>
                  <a:cubicBezTo>
                    <a:pt x="7008723" y="3405507"/>
                    <a:pt x="7166838" y="3417889"/>
                    <a:pt x="7323048" y="3382647"/>
                  </a:cubicBezTo>
                  <a:cubicBezTo>
                    <a:pt x="7488783" y="3345499"/>
                    <a:pt x="7643088" y="3279777"/>
                    <a:pt x="7792631" y="3201672"/>
                  </a:cubicBezTo>
                  <a:cubicBezTo>
                    <a:pt x="7961223" y="3114042"/>
                    <a:pt x="8546058" y="2692084"/>
                    <a:pt x="8575586" y="2662557"/>
                  </a:cubicBezTo>
                  <a:cubicBezTo>
                    <a:pt x="8663216" y="2711134"/>
                    <a:pt x="8818473" y="2800669"/>
                    <a:pt x="8911818" y="2838769"/>
                  </a:cubicBezTo>
                  <a:cubicBezTo>
                    <a:pt x="9089936" y="2912112"/>
                    <a:pt x="9272816" y="2962594"/>
                    <a:pt x="9467125" y="2976882"/>
                  </a:cubicBezTo>
                  <a:cubicBezTo>
                    <a:pt x="9669056" y="2992122"/>
                    <a:pt x="9848126" y="2950212"/>
                    <a:pt x="9998620" y="2812099"/>
                  </a:cubicBezTo>
                  <a:cubicBezTo>
                    <a:pt x="10107206" y="2712087"/>
                    <a:pt x="10208170" y="2604454"/>
                    <a:pt x="10299610" y="2488249"/>
                  </a:cubicBezTo>
                  <a:cubicBezTo>
                    <a:pt x="10467251" y="2273937"/>
                    <a:pt x="10655845" y="2080579"/>
                    <a:pt x="10871110" y="1912939"/>
                  </a:cubicBezTo>
                  <a:cubicBezTo>
                    <a:pt x="11002556" y="1811022"/>
                    <a:pt x="11134001" y="1708152"/>
                    <a:pt x="11258778" y="1598614"/>
                  </a:cubicBezTo>
                  <a:cubicBezTo>
                    <a:pt x="11396891" y="1476694"/>
                    <a:pt x="11470233" y="1317627"/>
                    <a:pt x="11543576" y="1150939"/>
                  </a:cubicBezTo>
                  <a:cubicBezTo>
                    <a:pt x="11612156" y="994729"/>
                    <a:pt x="11640731" y="880429"/>
                    <a:pt x="11612156" y="773749"/>
                  </a:cubicBezTo>
                  <a:close/>
                  <a:moveTo>
                    <a:pt x="9509036" y="1310007"/>
                  </a:moveTo>
                  <a:cubicBezTo>
                    <a:pt x="9509036" y="1310007"/>
                    <a:pt x="9509036" y="1310959"/>
                    <a:pt x="9509036" y="1310959"/>
                  </a:cubicBezTo>
                  <a:cubicBezTo>
                    <a:pt x="9509036" y="1310959"/>
                    <a:pt x="9508083" y="1311912"/>
                    <a:pt x="9508083" y="1311912"/>
                  </a:cubicBezTo>
                  <a:cubicBezTo>
                    <a:pt x="9508083" y="1310959"/>
                    <a:pt x="9508083" y="1310007"/>
                    <a:pt x="9509036" y="1310007"/>
                  </a:cubicBezTo>
                  <a:close/>
                  <a:moveTo>
                    <a:pt x="9327108" y="1715772"/>
                  </a:moveTo>
                  <a:cubicBezTo>
                    <a:pt x="9337586" y="1709104"/>
                    <a:pt x="9348063" y="1706247"/>
                    <a:pt x="9360445" y="1707199"/>
                  </a:cubicBezTo>
                  <a:cubicBezTo>
                    <a:pt x="9348063" y="1709104"/>
                    <a:pt x="9337586" y="1711962"/>
                    <a:pt x="9327108" y="1715772"/>
                  </a:cubicBezTo>
                  <a:close/>
                </a:path>
              </a:pathLst>
            </a:custGeom>
            <a:solidFill>
              <a:schemeClr val="tx1"/>
            </a:solidFill>
            <a:ln w="9525" cap="flat">
              <a:noFill/>
              <a:prstDash val="solid"/>
              <a:miter/>
            </a:ln>
          </p:spPr>
          <p:txBody>
            <a:bodyPr rtlCol="0" anchor="ctr"/>
            <a:lstStyle/>
            <a:p>
              <a:endParaRPr lang="en-US"/>
            </a:p>
          </p:txBody>
        </p:sp>
        <p:sp>
          <p:nvSpPr>
            <p:cNvPr id="1049057" name="Freeform: Shape 42"/>
            <p:cNvSpPr/>
            <p:nvPr/>
          </p:nvSpPr>
          <p:spPr>
            <a:xfrm>
              <a:off x="9118282" y="1309619"/>
              <a:ext cx="2781300" cy="1533525"/>
            </a:xfrm>
            <a:custGeom>
              <a:avLst/>
              <a:gdLst>
                <a:gd name="connsiteX0" fmla="*/ 2781301 w 2781300"/>
                <a:gd name="connsiteY0" fmla="*/ 771593 h 1533525"/>
                <a:gd name="connsiteX1" fmla="*/ 1551622 w 2781300"/>
                <a:gd name="connsiteY1" fmla="*/ 2925 h 1533525"/>
                <a:gd name="connsiteX2" fmla="*/ 676275 w 2781300"/>
                <a:gd name="connsiteY2" fmla="*/ 176280 h 1533525"/>
                <a:gd name="connsiteX3" fmla="*/ 201930 w 2781300"/>
                <a:gd name="connsiteY3" fmla="*/ 525848 h 1533525"/>
                <a:gd name="connsiteX4" fmla="*/ 0 w 2781300"/>
                <a:gd name="connsiteY4" fmla="*/ 708728 h 1533525"/>
                <a:gd name="connsiteX5" fmla="*/ 493395 w 2781300"/>
                <a:gd name="connsiteY5" fmla="*/ 821123 h 1533525"/>
                <a:gd name="connsiteX6" fmla="*/ 593407 w 2781300"/>
                <a:gd name="connsiteY6" fmla="*/ 792548 h 1533525"/>
                <a:gd name="connsiteX7" fmla="*/ 637223 w 2781300"/>
                <a:gd name="connsiteY7" fmla="*/ 759210 h 1533525"/>
                <a:gd name="connsiteX8" fmla="*/ 913448 w 2781300"/>
                <a:gd name="connsiteY8" fmla="*/ 694441 h 1533525"/>
                <a:gd name="connsiteX9" fmla="*/ 1011555 w 2781300"/>
                <a:gd name="connsiteY9" fmla="*/ 783976 h 1533525"/>
                <a:gd name="connsiteX10" fmla="*/ 997268 w 2781300"/>
                <a:gd name="connsiteY10" fmla="*/ 960188 h 1533525"/>
                <a:gd name="connsiteX11" fmla="*/ 1019176 w 2781300"/>
                <a:gd name="connsiteY11" fmla="*/ 1030673 h 1533525"/>
                <a:gd name="connsiteX12" fmla="*/ 1790701 w 2781300"/>
                <a:gd name="connsiteY12" fmla="*/ 1536451 h 1533525"/>
                <a:gd name="connsiteX13" fmla="*/ 1824990 w 2781300"/>
                <a:gd name="connsiteY13" fmla="*/ 1498351 h 1533525"/>
                <a:gd name="connsiteX14" fmla="*/ 2475547 w 2781300"/>
                <a:gd name="connsiteY14" fmla="*/ 1049723 h 1533525"/>
                <a:gd name="connsiteX15" fmla="*/ 2754630 w 2781300"/>
                <a:gd name="connsiteY15" fmla="*/ 964951 h 1533525"/>
                <a:gd name="connsiteX16" fmla="*/ 2788920 w 2781300"/>
                <a:gd name="connsiteY16" fmla="*/ 924946 h 1533525"/>
                <a:gd name="connsiteX17" fmla="*/ 2781301 w 2781300"/>
                <a:gd name="connsiteY17" fmla="*/ 771593 h 15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81300" h="1533525">
                  <a:moveTo>
                    <a:pt x="2781301" y="771593"/>
                  </a:moveTo>
                  <a:cubicBezTo>
                    <a:pt x="2754630" y="646816"/>
                    <a:pt x="2565083" y="70553"/>
                    <a:pt x="1551622" y="2925"/>
                  </a:cubicBezTo>
                  <a:cubicBezTo>
                    <a:pt x="1543051" y="8640"/>
                    <a:pt x="1071563" y="-50415"/>
                    <a:pt x="676275" y="176280"/>
                  </a:cubicBezTo>
                  <a:cubicBezTo>
                    <a:pt x="501968" y="270578"/>
                    <a:pt x="347663" y="392498"/>
                    <a:pt x="201930" y="525848"/>
                  </a:cubicBezTo>
                  <a:cubicBezTo>
                    <a:pt x="198120" y="528706"/>
                    <a:pt x="9525" y="699203"/>
                    <a:pt x="0" y="708728"/>
                  </a:cubicBezTo>
                  <a:cubicBezTo>
                    <a:pt x="0" y="708728"/>
                    <a:pt x="277178" y="678248"/>
                    <a:pt x="493395" y="821123"/>
                  </a:cubicBezTo>
                  <a:cubicBezTo>
                    <a:pt x="542925" y="840173"/>
                    <a:pt x="562928" y="810646"/>
                    <a:pt x="593407" y="792548"/>
                  </a:cubicBezTo>
                  <a:cubicBezTo>
                    <a:pt x="610553" y="783976"/>
                    <a:pt x="623888" y="770641"/>
                    <a:pt x="637223" y="759210"/>
                  </a:cubicBezTo>
                  <a:cubicBezTo>
                    <a:pt x="721043" y="703013"/>
                    <a:pt x="812482" y="666818"/>
                    <a:pt x="913448" y="694441"/>
                  </a:cubicBezTo>
                  <a:cubicBezTo>
                    <a:pt x="950595" y="706823"/>
                    <a:pt x="1002982" y="752543"/>
                    <a:pt x="1011555" y="783976"/>
                  </a:cubicBezTo>
                  <a:cubicBezTo>
                    <a:pt x="1028701" y="845888"/>
                    <a:pt x="1016318" y="903991"/>
                    <a:pt x="997268" y="960188"/>
                  </a:cubicBezTo>
                  <a:cubicBezTo>
                    <a:pt x="983932" y="999241"/>
                    <a:pt x="981076" y="1005908"/>
                    <a:pt x="1019176" y="1030673"/>
                  </a:cubicBezTo>
                  <a:cubicBezTo>
                    <a:pt x="1043940" y="1043056"/>
                    <a:pt x="1778318" y="1533593"/>
                    <a:pt x="1790701" y="1536451"/>
                  </a:cubicBezTo>
                  <a:cubicBezTo>
                    <a:pt x="1802130" y="1524068"/>
                    <a:pt x="1814513" y="1510733"/>
                    <a:pt x="1824990" y="1498351"/>
                  </a:cubicBezTo>
                  <a:cubicBezTo>
                    <a:pt x="2001203" y="1288801"/>
                    <a:pt x="2222183" y="1146878"/>
                    <a:pt x="2475547" y="1049723"/>
                  </a:cubicBezTo>
                  <a:cubicBezTo>
                    <a:pt x="2574608" y="1011623"/>
                    <a:pt x="2710815" y="969713"/>
                    <a:pt x="2754630" y="964951"/>
                  </a:cubicBezTo>
                  <a:cubicBezTo>
                    <a:pt x="2777490" y="962093"/>
                    <a:pt x="2788920" y="951616"/>
                    <a:pt x="2788920" y="924946"/>
                  </a:cubicBezTo>
                  <a:cubicBezTo>
                    <a:pt x="2788920" y="892560"/>
                    <a:pt x="2785110" y="791596"/>
                    <a:pt x="2781301" y="771593"/>
                  </a:cubicBezTo>
                  <a:close/>
                </a:path>
              </a:pathLst>
            </a:custGeom>
            <a:solidFill>
              <a:schemeClr val="accent2"/>
            </a:solidFill>
            <a:ln w="9525" cap="flat">
              <a:noFill/>
              <a:prstDash val="solid"/>
              <a:miter/>
            </a:ln>
          </p:spPr>
          <p:txBody>
            <a:bodyPr rtlCol="0" anchor="ctr"/>
            <a:lstStyle/>
            <a:p>
              <a:endParaRPr lang="en-US" dirty="0"/>
            </a:p>
          </p:txBody>
        </p:sp>
        <p:sp>
          <p:nvSpPr>
            <p:cNvPr id="1049058" name="Freeform: Shape 43"/>
            <p:cNvSpPr/>
            <p:nvPr/>
          </p:nvSpPr>
          <p:spPr>
            <a:xfrm>
              <a:off x="8863012" y="2045970"/>
              <a:ext cx="2009775" cy="2028825"/>
            </a:xfrm>
            <a:custGeom>
              <a:avLst/>
              <a:gdLst>
                <a:gd name="connsiteX0" fmla="*/ 2017396 w 2009775"/>
                <a:gd name="connsiteY0" fmla="*/ 818197 h 2028825"/>
                <a:gd name="connsiteX1" fmla="*/ 1618298 w 2009775"/>
                <a:gd name="connsiteY1" fmla="*/ 566738 h 2028825"/>
                <a:gd name="connsiteX2" fmla="*/ 1250633 w 2009775"/>
                <a:gd name="connsiteY2" fmla="*/ 319088 h 2028825"/>
                <a:gd name="connsiteX3" fmla="*/ 1215390 w 2009775"/>
                <a:gd name="connsiteY3" fmla="*/ 219075 h 2028825"/>
                <a:gd name="connsiteX4" fmla="*/ 1238250 w 2009775"/>
                <a:gd name="connsiteY4" fmla="*/ 151447 h 2028825"/>
                <a:gd name="connsiteX5" fmla="*/ 1158240 w 2009775"/>
                <a:gd name="connsiteY5" fmla="*/ 0 h 2028825"/>
                <a:gd name="connsiteX6" fmla="*/ 91440 w 2009775"/>
                <a:gd name="connsiteY6" fmla="*/ 1524952 h 2028825"/>
                <a:gd name="connsiteX7" fmla="*/ 0 w 2009775"/>
                <a:gd name="connsiteY7" fmla="*/ 1775460 h 2028825"/>
                <a:gd name="connsiteX8" fmla="*/ 812482 w 2009775"/>
                <a:gd name="connsiteY8" fmla="*/ 2025968 h 2028825"/>
                <a:gd name="connsiteX9" fmla="*/ 1119188 w 2009775"/>
                <a:gd name="connsiteY9" fmla="*/ 1966912 h 2028825"/>
                <a:gd name="connsiteX10" fmla="*/ 1291590 w 2009775"/>
                <a:gd name="connsiteY10" fmla="*/ 1842135 h 2028825"/>
                <a:gd name="connsiteX11" fmla="*/ 1291590 w 2009775"/>
                <a:gd name="connsiteY11" fmla="*/ 1842135 h 2028825"/>
                <a:gd name="connsiteX12" fmla="*/ 1737360 w 2009775"/>
                <a:gd name="connsiteY12" fmla="*/ 1246823 h 2028825"/>
                <a:gd name="connsiteX13" fmla="*/ 1737360 w 2009775"/>
                <a:gd name="connsiteY13" fmla="*/ 1246823 h 2028825"/>
                <a:gd name="connsiteX14" fmla="*/ 1737360 w 2009775"/>
                <a:gd name="connsiteY14" fmla="*/ 1246823 h 2028825"/>
                <a:gd name="connsiteX15" fmla="*/ 2017396 w 2009775"/>
                <a:gd name="connsiteY15" fmla="*/ 818197 h 202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9775" h="2028825">
                  <a:moveTo>
                    <a:pt x="2017396" y="818197"/>
                  </a:moveTo>
                  <a:cubicBezTo>
                    <a:pt x="2014538" y="810577"/>
                    <a:pt x="1677352" y="610552"/>
                    <a:pt x="1618298" y="566738"/>
                  </a:cubicBezTo>
                  <a:cubicBezTo>
                    <a:pt x="1603058" y="555308"/>
                    <a:pt x="1293496" y="341947"/>
                    <a:pt x="1250633" y="319088"/>
                  </a:cubicBezTo>
                  <a:cubicBezTo>
                    <a:pt x="1200150" y="291465"/>
                    <a:pt x="1195388" y="260985"/>
                    <a:pt x="1215390" y="219075"/>
                  </a:cubicBezTo>
                  <a:cubicBezTo>
                    <a:pt x="1226821" y="195263"/>
                    <a:pt x="1234440" y="180975"/>
                    <a:pt x="1238250" y="151447"/>
                  </a:cubicBezTo>
                  <a:cubicBezTo>
                    <a:pt x="1248727" y="84772"/>
                    <a:pt x="1218248" y="22860"/>
                    <a:pt x="1158240" y="0"/>
                  </a:cubicBezTo>
                  <a:cubicBezTo>
                    <a:pt x="1154430" y="4763"/>
                    <a:pt x="93345" y="1522095"/>
                    <a:pt x="91440" y="1524952"/>
                  </a:cubicBezTo>
                  <a:cubicBezTo>
                    <a:pt x="75248" y="1546860"/>
                    <a:pt x="15240" y="1725930"/>
                    <a:pt x="0" y="1775460"/>
                  </a:cubicBezTo>
                  <a:cubicBezTo>
                    <a:pt x="5715" y="1780223"/>
                    <a:pt x="529590" y="2001202"/>
                    <a:pt x="812482" y="2025968"/>
                  </a:cubicBezTo>
                  <a:cubicBezTo>
                    <a:pt x="919163" y="2035493"/>
                    <a:pt x="1023938" y="2025015"/>
                    <a:pt x="1119188" y="1966912"/>
                  </a:cubicBezTo>
                  <a:cubicBezTo>
                    <a:pt x="1180148" y="1929765"/>
                    <a:pt x="1233488" y="1883093"/>
                    <a:pt x="1291590" y="1842135"/>
                  </a:cubicBezTo>
                  <a:cubicBezTo>
                    <a:pt x="1291590" y="1842135"/>
                    <a:pt x="1291590" y="1842135"/>
                    <a:pt x="1291590" y="1842135"/>
                  </a:cubicBezTo>
                  <a:cubicBezTo>
                    <a:pt x="1487805" y="1679258"/>
                    <a:pt x="1618298" y="1467802"/>
                    <a:pt x="1737360" y="1246823"/>
                  </a:cubicBezTo>
                  <a:lnTo>
                    <a:pt x="1737360" y="1246823"/>
                  </a:lnTo>
                  <a:lnTo>
                    <a:pt x="1737360" y="1246823"/>
                  </a:lnTo>
                  <a:cubicBezTo>
                    <a:pt x="1830705" y="1083945"/>
                    <a:pt x="1906905" y="954405"/>
                    <a:pt x="2017396" y="818197"/>
                  </a:cubicBezTo>
                  <a:close/>
                </a:path>
              </a:pathLst>
            </a:custGeom>
            <a:solidFill>
              <a:schemeClr val="accent2"/>
            </a:solidFill>
            <a:ln w="9525" cap="flat">
              <a:noFill/>
              <a:prstDash val="solid"/>
              <a:miter/>
            </a:ln>
          </p:spPr>
          <p:txBody>
            <a:bodyPr rtlCol="0" anchor="ctr"/>
            <a:lstStyle/>
            <a:p>
              <a:endParaRPr lang="en-US"/>
            </a:p>
          </p:txBody>
        </p:sp>
        <p:sp>
          <p:nvSpPr>
            <p:cNvPr id="1049059" name="Freeform: Shape 44"/>
            <p:cNvSpPr/>
            <p:nvPr/>
          </p:nvSpPr>
          <p:spPr>
            <a:xfrm>
              <a:off x="8233410" y="2032974"/>
              <a:ext cx="1771650" cy="1771650"/>
            </a:xfrm>
            <a:custGeom>
              <a:avLst/>
              <a:gdLst>
                <a:gd name="connsiteX0" fmla="*/ 871538 w 1771650"/>
                <a:gd name="connsiteY0" fmla="*/ 613 h 1771650"/>
                <a:gd name="connsiteX1" fmla="*/ 236220 w 1771650"/>
                <a:gd name="connsiteY1" fmla="*/ 674030 h 1771650"/>
                <a:gd name="connsiteX2" fmla="*/ 0 w 1771650"/>
                <a:gd name="connsiteY2" fmla="*/ 1145518 h 1771650"/>
                <a:gd name="connsiteX3" fmla="*/ 75247 w 1771650"/>
                <a:gd name="connsiteY3" fmla="*/ 1374118 h 1771650"/>
                <a:gd name="connsiteX4" fmla="*/ 613410 w 1771650"/>
                <a:gd name="connsiteY4" fmla="*/ 1774168 h 1771650"/>
                <a:gd name="connsiteX5" fmla="*/ 698182 w 1771650"/>
                <a:gd name="connsiteY5" fmla="*/ 1546521 h 1771650"/>
                <a:gd name="connsiteX6" fmla="*/ 1777365 w 1771650"/>
                <a:gd name="connsiteY6" fmla="*/ 3470 h 1771650"/>
                <a:gd name="connsiteX7" fmla="*/ 1492567 w 1771650"/>
                <a:gd name="connsiteY7" fmla="*/ 103483 h 1771650"/>
                <a:gd name="connsiteX8" fmla="*/ 1381125 w 1771650"/>
                <a:gd name="connsiteY8" fmla="*/ 130153 h 1771650"/>
                <a:gd name="connsiteX9" fmla="*/ 871538 w 1771650"/>
                <a:gd name="connsiteY9" fmla="*/ 613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1650" h="1771650">
                  <a:moveTo>
                    <a:pt x="871538" y="613"/>
                  </a:moveTo>
                  <a:cubicBezTo>
                    <a:pt x="871538" y="613"/>
                    <a:pt x="388620" y="454955"/>
                    <a:pt x="236220" y="674030"/>
                  </a:cubicBezTo>
                  <a:cubicBezTo>
                    <a:pt x="236220" y="674030"/>
                    <a:pt x="0" y="974068"/>
                    <a:pt x="0" y="1145518"/>
                  </a:cubicBezTo>
                  <a:cubicBezTo>
                    <a:pt x="0" y="1227433"/>
                    <a:pt x="33338" y="1307443"/>
                    <a:pt x="75247" y="1374118"/>
                  </a:cubicBezTo>
                  <a:cubicBezTo>
                    <a:pt x="186690" y="1549378"/>
                    <a:pt x="607695" y="1772263"/>
                    <a:pt x="613410" y="1774168"/>
                  </a:cubicBezTo>
                  <a:cubicBezTo>
                    <a:pt x="631507" y="1730353"/>
                    <a:pt x="656272" y="1648438"/>
                    <a:pt x="698182" y="1546521"/>
                  </a:cubicBezTo>
                  <a:cubicBezTo>
                    <a:pt x="737235" y="1452223"/>
                    <a:pt x="1776413" y="7280"/>
                    <a:pt x="1777365" y="3470"/>
                  </a:cubicBezTo>
                  <a:cubicBezTo>
                    <a:pt x="1688782" y="-11770"/>
                    <a:pt x="1566863" y="23473"/>
                    <a:pt x="1492567" y="103483"/>
                  </a:cubicBezTo>
                  <a:cubicBezTo>
                    <a:pt x="1469707" y="128248"/>
                    <a:pt x="1416367" y="153013"/>
                    <a:pt x="1381125" y="130153"/>
                  </a:cubicBezTo>
                  <a:cubicBezTo>
                    <a:pt x="1275397" y="71098"/>
                    <a:pt x="1152525" y="613"/>
                    <a:pt x="871538" y="613"/>
                  </a:cubicBezTo>
                  <a:close/>
                </a:path>
              </a:pathLst>
            </a:custGeom>
            <a:solidFill>
              <a:schemeClr val="accent2"/>
            </a:solidFill>
            <a:ln w="9525" cap="flat">
              <a:noFill/>
              <a:prstDash val="solid"/>
              <a:miter/>
            </a:ln>
          </p:spPr>
          <p:txBody>
            <a:bodyPr rtlCol="0" anchor="ctr"/>
            <a:lstStyle/>
            <a:p>
              <a:endParaRPr lang="en-US"/>
            </a:p>
          </p:txBody>
        </p:sp>
        <p:sp>
          <p:nvSpPr>
            <p:cNvPr id="1049060" name="Freeform: Shape 45"/>
            <p:cNvSpPr/>
            <p:nvPr/>
          </p:nvSpPr>
          <p:spPr>
            <a:xfrm>
              <a:off x="9092649" y="2269344"/>
              <a:ext cx="809625" cy="952500"/>
            </a:xfrm>
            <a:custGeom>
              <a:avLst/>
              <a:gdLst>
                <a:gd name="connsiteX0" fmla="*/ 157078 w 809625"/>
                <a:gd name="connsiteY0" fmla="*/ 955821 h 952500"/>
                <a:gd name="connsiteX1" fmla="*/ 14203 w 809625"/>
                <a:gd name="connsiteY1" fmla="*/ 889146 h 952500"/>
                <a:gd name="connsiteX2" fmla="*/ 58971 w 809625"/>
                <a:gd name="connsiteY2" fmla="*/ 634828 h 952500"/>
                <a:gd name="connsiteX3" fmla="*/ 441876 w 809625"/>
                <a:gd name="connsiteY3" fmla="*/ 126193 h 952500"/>
                <a:gd name="connsiteX4" fmla="*/ 763821 w 809625"/>
                <a:gd name="connsiteY4" fmla="*/ 14751 h 952500"/>
                <a:gd name="connsiteX5" fmla="*/ 813351 w 809625"/>
                <a:gd name="connsiteY5" fmla="*/ 114763 h 952500"/>
                <a:gd name="connsiteX6" fmla="*/ 720958 w 809625"/>
                <a:gd name="connsiteY6" fmla="*/ 321456 h 952500"/>
                <a:gd name="connsiteX7" fmla="*/ 373296 w 809625"/>
                <a:gd name="connsiteY7" fmla="*/ 778656 h 952500"/>
                <a:gd name="connsiteX8" fmla="*/ 157078 w 809625"/>
                <a:gd name="connsiteY8" fmla="*/ 955821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9625" h="952500">
                  <a:moveTo>
                    <a:pt x="157078" y="955821"/>
                  </a:moveTo>
                  <a:cubicBezTo>
                    <a:pt x="109453" y="970108"/>
                    <a:pt x="36111" y="954868"/>
                    <a:pt x="14203" y="889146"/>
                  </a:cubicBezTo>
                  <a:cubicBezTo>
                    <a:pt x="-21039" y="780561"/>
                    <a:pt x="15156" y="739603"/>
                    <a:pt x="58971" y="634828"/>
                  </a:cubicBezTo>
                  <a:cubicBezTo>
                    <a:pt x="155174" y="407181"/>
                    <a:pt x="385678" y="177628"/>
                    <a:pt x="441876" y="126193"/>
                  </a:cubicBezTo>
                  <a:cubicBezTo>
                    <a:pt x="543793" y="32848"/>
                    <a:pt x="659046" y="-30017"/>
                    <a:pt x="763821" y="14751"/>
                  </a:cubicBezTo>
                  <a:cubicBezTo>
                    <a:pt x="763821" y="14751"/>
                    <a:pt x="815256" y="51898"/>
                    <a:pt x="813351" y="114763"/>
                  </a:cubicBezTo>
                  <a:cubicBezTo>
                    <a:pt x="810493" y="192868"/>
                    <a:pt x="786681" y="229063"/>
                    <a:pt x="720958" y="321456"/>
                  </a:cubicBezTo>
                  <a:cubicBezTo>
                    <a:pt x="648568" y="423373"/>
                    <a:pt x="513313" y="621493"/>
                    <a:pt x="373296" y="778656"/>
                  </a:cubicBezTo>
                  <a:cubicBezTo>
                    <a:pt x="291381" y="872001"/>
                    <a:pt x="204703" y="941533"/>
                    <a:pt x="157078" y="955821"/>
                  </a:cubicBezTo>
                  <a:close/>
                </a:path>
              </a:pathLst>
            </a:custGeom>
            <a:solidFill>
              <a:srgbClr val="000000"/>
            </a:solidFill>
            <a:ln w="9525" cap="flat">
              <a:noFill/>
              <a:prstDash val="solid"/>
              <a:miter/>
            </a:ln>
          </p:spPr>
          <p:txBody>
            <a:bodyPr rtlCol="0" anchor="ctr"/>
            <a:lstStyle/>
            <a:p>
              <a:endParaRPr lang="en-US"/>
            </a:p>
          </p:txBody>
        </p:sp>
        <p:sp>
          <p:nvSpPr>
            <p:cNvPr id="1049061" name="Freeform: Shape 46"/>
            <p:cNvSpPr/>
            <p:nvPr/>
          </p:nvSpPr>
          <p:spPr>
            <a:xfrm>
              <a:off x="9178208" y="2401664"/>
              <a:ext cx="609600" cy="733425"/>
            </a:xfrm>
            <a:custGeom>
              <a:avLst/>
              <a:gdLst>
                <a:gd name="connsiteX0" fmla="*/ 566818 w 609600"/>
                <a:gd name="connsiteY0" fmla="*/ 7208 h 733425"/>
                <a:gd name="connsiteX1" fmla="*/ 404893 w 609600"/>
                <a:gd name="connsiteY1" fmla="*/ 432976 h 733425"/>
                <a:gd name="connsiteX2" fmla="*/ 50564 w 609600"/>
                <a:gd name="connsiteY2" fmla="*/ 733013 h 733425"/>
                <a:gd name="connsiteX3" fmla="*/ 156291 w 609600"/>
                <a:gd name="connsiteY3" fmla="*/ 261526 h 733425"/>
                <a:gd name="connsiteX4" fmla="*/ 566818 w 609600"/>
                <a:gd name="connsiteY4" fmla="*/ 7208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 h="733425">
                  <a:moveTo>
                    <a:pt x="566818" y="7208"/>
                  </a:moveTo>
                  <a:cubicBezTo>
                    <a:pt x="694454" y="51976"/>
                    <a:pt x="553484" y="237713"/>
                    <a:pt x="404893" y="432976"/>
                  </a:cubicBezTo>
                  <a:cubicBezTo>
                    <a:pt x="255351" y="630143"/>
                    <a:pt x="163911" y="766351"/>
                    <a:pt x="50564" y="733013"/>
                  </a:cubicBezTo>
                  <a:cubicBezTo>
                    <a:pt x="-48496" y="704438"/>
                    <a:pt x="3891" y="454883"/>
                    <a:pt x="156291" y="261526"/>
                  </a:cubicBezTo>
                  <a:cubicBezTo>
                    <a:pt x="314406" y="61501"/>
                    <a:pt x="469664" y="-27082"/>
                    <a:pt x="566818" y="7208"/>
                  </a:cubicBezTo>
                  <a:close/>
                </a:path>
              </a:pathLst>
            </a:custGeom>
            <a:solidFill>
              <a:schemeClr val="tx1">
                <a:lumMod val="65000"/>
                <a:lumOff val="35000"/>
              </a:schemeClr>
            </a:solidFill>
            <a:ln w="9525" cap="flat">
              <a:noFill/>
              <a:prstDash val="solid"/>
              <a:miter/>
            </a:ln>
          </p:spPr>
          <p:txBody>
            <a:bodyPr rtlCol="0" anchor="ctr"/>
            <a:lstStyle/>
            <a:p>
              <a:endParaRPr lang="en-US"/>
            </a:p>
          </p:txBody>
        </p:sp>
      </p:grpSp>
      <p:sp>
        <p:nvSpPr>
          <p:cNvPr id="1049062" name="Freeform: Shape 64"/>
          <p:cNvSpPr/>
          <p:nvPr/>
        </p:nvSpPr>
        <p:spPr>
          <a:xfrm rot="21387757" flipH="1">
            <a:off x="6234390" y="5467993"/>
            <a:ext cx="5936589" cy="1079845"/>
          </a:xfrm>
          <a:custGeom>
            <a:avLst/>
            <a:gdLst>
              <a:gd name="connsiteX0" fmla="*/ 3019693 w 3668233"/>
              <a:gd name="connsiteY0" fmla="*/ 22 h 1079845"/>
              <a:gd name="connsiteX1" fmla="*/ 2868966 w 3668233"/>
              <a:gd name="connsiteY1" fmla="*/ 30895 h 1079845"/>
              <a:gd name="connsiteX2" fmla="*/ 2588412 w 3668233"/>
              <a:gd name="connsiteY2" fmla="*/ 203295 h 1079845"/>
              <a:gd name="connsiteX3" fmla="*/ 2153947 w 3668233"/>
              <a:gd name="connsiteY3" fmla="*/ 628515 h 1079845"/>
              <a:gd name="connsiteX4" fmla="*/ 1718096 w 3668233"/>
              <a:gd name="connsiteY4" fmla="*/ 1015374 h 1079845"/>
              <a:gd name="connsiteX5" fmla="*/ 1563260 w 3668233"/>
              <a:gd name="connsiteY5" fmla="*/ 989491 h 1079845"/>
              <a:gd name="connsiteX6" fmla="*/ 1423215 w 3668233"/>
              <a:gd name="connsiteY6" fmla="*/ 619734 h 1079845"/>
              <a:gd name="connsiteX7" fmla="*/ 1272076 w 3668233"/>
              <a:gd name="connsiteY7" fmla="*/ 489395 h 1079845"/>
              <a:gd name="connsiteX8" fmla="*/ 957782 w 3668233"/>
              <a:gd name="connsiteY8" fmla="*/ 454268 h 1079845"/>
              <a:gd name="connsiteX9" fmla="*/ 8430 w 3668233"/>
              <a:gd name="connsiteY9" fmla="*/ 652088 h 1079845"/>
              <a:gd name="connsiteX10" fmla="*/ 18137 w 3668233"/>
              <a:gd name="connsiteY10" fmla="*/ 696459 h 1079845"/>
              <a:gd name="connsiteX11" fmla="*/ 791854 w 3668233"/>
              <a:gd name="connsiteY11" fmla="*/ 528681 h 1079845"/>
              <a:gd name="connsiteX12" fmla="*/ 1143586 w 3668233"/>
              <a:gd name="connsiteY12" fmla="*/ 499563 h 1079845"/>
              <a:gd name="connsiteX13" fmla="*/ 1404727 w 3668233"/>
              <a:gd name="connsiteY13" fmla="*/ 676122 h 1079845"/>
              <a:gd name="connsiteX14" fmla="*/ 1527671 w 3668233"/>
              <a:gd name="connsiteY14" fmla="*/ 1015374 h 1079845"/>
              <a:gd name="connsiteX15" fmla="*/ 1660321 w 3668233"/>
              <a:gd name="connsiteY15" fmla="*/ 1078695 h 1079845"/>
              <a:gd name="connsiteX16" fmla="*/ 2135460 w 3668233"/>
              <a:gd name="connsiteY16" fmla="*/ 713098 h 1079845"/>
              <a:gd name="connsiteX17" fmla="*/ 2579631 w 3668233"/>
              <a:gd name="connsiteY17" fmla="*/ 269389 h 1079845"/>
              <a:gd name="connsiteX18" fmla="*/ 2914723 w 3668233"/>
              <a:gd name="connsiteY18" fmla="*/ 63249 h 1079845"/>
              <a:gd name="connsiteX19" fmla="*/ 3077417 w 3668233"/>
              <a:gd name="connsiteY19" fmla="*/ 44761 h 1079845"/>
              <a:gd name="connsiteX20" fmla="*/ 3244731 w 3668233"/>
              <a:gd name="connsiteY20" fmla="*/ 192202 h 1079845"/>
              <a:gd name="connsiteX21" fmla="*/ 3323768 w 3668233"/>
              <a:gd name="connsiteY21" fmla="*/ 454730 h 1079845"/>
              <a:gd name="connsiteX22" fmla="*/ 3375534 w 3668233"/>
              <a:gd name="connsiteY22" fmla="*/ 624356 h 1079845"/>
              <a:gd name="connsiteX23" fmla="*/ 3553479 w 3668233"/>
              <a:gd name="connsiteY23" fmla="*/ 677046 h 1079845"/>
              <a:gd name="connsiteX24" fmla="*/ 3668233 w 3668233"/>
              <a:gd name="connsiteY24" fmla="*/ 641253 h 1079845"/>
              <a:gd name="connsiteX25" fmla="*/ 3668233 w 3668233"/>
              <a:gd name="connsiteY25" fmla="*/ 595384 h 1079845"/>
              <a:gd name="connsiteX26" fmla="*/ 3616360 w 3668233"/>
              <a:gd name="connsiteY26" fmla="*/ 617076 h 1079845"/>
              <a:gd name="connsiteX27" fmla="*/ 3532680 w 3668233"/>
              <a:gd name="connsiteY27" fmla="*/ 639146 h 1079845"/>
              <a:gd name="connsiteX28" fmla="*/ 3412971 w 3668233"/>
              <a:gd name="connsiteY28" fmla="*/ 602171 h 1079845"/>
              <a:gd name="connsiteX29" fmla="*/ 3319146 w 3668233"/>
              <a:gd name="connsiteY29" fmla="*/ 262918 h 1079845"/>
              <a:gd name="connsiteX30" fmla="*/ 3233177 w 3668233"/>
              <a:gd name="connsiteY30" fmla="*/ 91443 h 1079845"/>
              <a:gd name="connsiteX31" fmla="*/ 3095442 w 3668233"/>
              <a:gd name="connsiteY31" fmla="*/ 8248 h 1079845"/>
              <a:gd name="connsiteX32" fmla="*/ 3019693 w 3668233"/>
              <a:gd name="connsiteY32" fmla="*/ 22 h 1079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668233" h="1079845">
                <a:moveTo>
                  <a:pt x="3019693" y="22"/>
                </a:moveTo>
                <a:cubicBezTo>
                  <a:pt x="2946702" y="824"/>
                  <a:pt x="2885605" y="24309"/>
                  <a:pt x="2868966" y="30895"/>
                </a:cubicBezTo>
                <a:cubicBezTo>
                  <a:pt x="2764047" y="72493"/>
                  <a:pt x="2673919" y="130268"/>
                  <a:pt x="2588412" y="203295"/>
                </a:cubicBezTo>
                <a:cubicBezTo>
                  <a:pt x="2503368" y="274011"/>
                  <a:pt x="2181679" y="598935"/>
                  <a:pt x="2153947" y="628515"/>
                </a:cubicBezTo>
                <a:cubicBezTo>
                  <a:pt x="2126216" y="657634"/>
                  <a:pt x="1768475" y="992726"/>
                  <a:pt x="1718096" y="1015374"/>
                </a:cubicBezTo>
                <a:cubicBezTo>
                  <a:pt x="1658011" y="1042182"/>
                  <a:pt x="1606245" y="1051426"/>
                  <a:pt x="1563260" y="989491"/>
                </a:cubicBezTo>
                <a:cubicBezTo>
                  <a:pt x="1541999" y="959448"/>
                  <a:pt x="1462501" y="689063"/>
                  <a:pt x="1423215" y="619734"/>
                </a:cubicBezTo>
                <a:cubicBezTo>
                  <a:pt x="1388550" y="558724"/>
                  <a:pt x="1335397" y="517588"/>
                  <a:pt x="1272076" y="489395"/>
                </a:cubicBezTo>
                <a:cubicBezTo>
                  <a:pt x="1171317" y="444561"/>
                  <a:pt x="1065012" y="442712"/>
                  <a:pt x="957782" y="454268"/>
                </a:cubicBezTo>
                <a:cubicBezTo>
                  <a:pt x="851015" y="466285"/>
                  <a:pt x="130450" y="625742"/>
                  <a:pt x="8430" y="652088"/>
                </a:cubicBezTo>
                <a:cubicBezTo>
                  <a:pt x="-7747" y="655785"/>
                  <a:pt x="1498" y="700156"/>
                  <a:pt x="18137" y="696459"/>
                </a:cubicBezTo>
                <a:cubicBezTo>
                  <a:pt x="79147" y="682130"/>
                  <a:pt x="594958" y="571203"/>
                  <a:pt x="791854" y="528681"/>
                </a:cubicBezTo>
                <a:cubicBezTo>
                  <a:pt x="907865" y="503722"/>
                  <a:pt x="1024339" y="483848"/>
                  <a:pt x="1143586" y="499563"/>
                </a:cubicBezTo>
                <a:cubicBezTo>
                  <a:pt x="1260059" y="514815"/>
                  <a:pt x="1349263" y="569817"/>
                  <a:pt x="1404727" y="676122"/>
                </a:cubicBezTo>
                <a:cubicBezTo>
                  <a:pt x="1432459" y="729274"/>
                  <a:pt x="1494393" y="962684"/>
                  <a:pt x="1527671" y="1015374"/>
                </a:cubicBezTo>
                <a:cubicBezTo>
                  <a:pt x="1558176" y="1064367"/>
                  <a:pt x="1602547" y="1085166"/>
                  <a:pt x="1660321" y="1078695"/>
                </a:cubicBezTo>
                <a:cubicBezTo>
                  <a:pt x="1769862" y="1067140"/>
                  <a:pt x="2005583" y="832806"/>
                  <a:pt x="2135460" y="713098"/>
                </a:cubicBezTo>
                <a:cubicBezTo>
                  <a:pt x="2289371" y="571203"/>
                  <a:pt x="2420173" y="405737"/>
                  <a:pt x="2579631" y="269389"/>
                </a:cubicBezTo>
                <a:cubicBezTo>
                  <a:pt x="2680390" y="182958"/>
                  <a:pt x="2787157" y="106233"/>
                  <a:pt x="2914723" y="63249"/>
                </a:cubicBezTo>
                <a:cubicBezTo>
                  <a:pt x="2967876" y="45223"/>
                  <a:pt x="3021953" y="35055"/>
                  <a:pt x="3077417" y="44761"/>
                </a:cubicBezTo>
                <a:cubicBezTo>
                  <a:pt x="3161999" y="60014"/>
                  <a:pt x="3210067" y="119637"/>
                  <a:pt x="3244731" y="192202"/>
                </a:cubicBezTo>
                <a:cubicBezTo>
                  <a:pt x="3284019" y="275860"/>
                  <a:pt x="3302044" y="365988"/>
                  <a:pt x="3323768" y="454730"/>
                </a:cubicBezTo>
                <a:cubicBezTo>
                  <a:pt x="3337633" y="511580"/>
                  <a:pt x="3353348" y="568892"/>
                  <a:pt x="3375534" y="624356"/>
                </a:cubicBezTo>
                <a:cubicBezTo>
                  <a:pt x="3400954" y="688139"/>
                  <a:pt x="3477679" y="694147"/>
                  <a:pt x="3553479" y="677046"/>
                </a:cubicBezTo>
                <a:lnTo>
                  <a:pt x="3668233" y="641253"/>
                </a:lnTo>
                <a:lnTo>
                  <a:pt x="3668233" y="595384"/>
                </a:lnTo>
                <a:lnTo>
                  <a:pt x="3616360" y="617076"/>
                </a:lnTo>
                <a:cubicBezTo>
                  <a:pt x="3589271" y="626494"/>
                  <a:pt x="3561452" y="634062"/>
                  <a:pt x="3532680" y="639146"/>
                </a:cubicBezTo>
                <a:cubicBezTo>
                  <a:pt x="3489696" y="646541"/>
                  <a:pt x="3442090" y="645617"/>
                  <a:pt x="3412971" y="602171"/>
                </a:cubicBezTo>
                <a:cubicBezTo>
                  <a:pt x="3378769" y="540236"/>
                  <a:pt x="3344104" y="352122"/>
                  <a:pt x="3319146" y="262918"/>
                </a:cubicBezTo>
                <a:cubicBezTo>
                  <a:pt x="3301582" y="200059"/>
                  <a:pt x="3247043" y="106233"/>
                  <a:pt x="3233177" y="91443"/>
                </a:cubicBezTo>
                <a:cubicBezTo>
                  <a:pt x="3201748" y="57240"/>
                  <a:pt x="3155528" y="22576"/>
                  <a:pt x="3095442" y="8248"/>
                </a:cubicBezTo>
                <a:cubicBezTo>
                  <a:pt x="3069675" y="2008"/>
                  <a:pt x="3044023" y="-245"/>
                  <a:pt x="3019693" y="22"/>
                </a:cubicBezTo>
                <a:close/>
              </a:path>
            </a:pathLst>
          </a:custGeom>
          <a:solidFill>
            <a:schemeClr val="tx1"/>
          </a:solidFill>
          <a:ln w="9525" cap="flat">
            <a:noFill/>
            <a:prstDash val="solid"/>
            <a:miter/>
          </a:ln>
        </p:spPr>
        <p:txBody>
          <a:bodyPr wrap="square" rtlCol="0" anchor="ctr">
            <a:noAutofit/>
          </a:bodyPr>
          <a:lstStyle/>
          <a:p>
            <a:endParaRPr lang="en-US"/>
          </a:p>
        </p:txBody>
      </p:sp>
      <p:sp>
        <p:nvSpPr>
          <p:cNvPr id="1049063" name="Freeform 9"/>
          <p:cNvSpPr/>
          <p:nvPr/>
        </p:nvSpPr>
        <p:spPr bwMode="auto">
          <a:xfrm>
            <a:off x="6286974" y="584263"/>
            <a:ext cx="395632" cy="403210"/>
          </a:xfrm>
          <a:custGeom>
            <a:avLst/>
            <a:gdLst>
              <a:gd name="T0" fmla="*/ 987 w 1776"/>
              <a:gd name="T1" fmla="*/ 23 h 1881"/>
              <a:gd name="T2" fmla="*/ 994 w 1776"/>
              <a:gd name="T3" fmla="*/ 296 h 1881"/>
              <a:gd name="T4" fmla="*/ 994 w 1776"/>
              <a:gd name="T5" fmla="*/ 612 h 1881"/>
              <a:gd name="T6" fmla="*/ 1071 w 1776"/>
              <a:gd name="T7" fmla="*/ 663 h 1881"/>
              <a:gd name="T8" fmla="*/ 1145 w 1776"/>
              <a:gd name="T9" fmla="*/ 580 h 1881"/>
              <a:gd name="T10" fmla="*/ 1252 w 1776"/>
              <a:gd name="T11" fmla="*/ 490 h 1881"/>
              <a:gd name="T12" fmla="*/ 1380 w 1776"/>
              <a:gd name="T13" fmla="*/ 556 h 1881"/>
              <a:gd name="T14" fmla="*/ 1527 w 1776"/>
              <a:gd name="T15" fmla="*/ 729 h 1881"/>
              <a:gd name="T16" fmla="*/ 1634 w 1776"/>
              <a:gd name="T17" fmla="*/ 956 h 1881"/>
              <a:gd name="T18" fmla="*/ 1722 w 1776"/>
              <a:gd name="T19" fmla="*/ 1294 h 1881"/>
              <a:gd name="T20" fmla="*/ 1771 w 1776"/>
              <a:gd name="T21" fmla="*/ 1549 h 1881"/>
              <a:gd name="T22" fmla="*/ 1767 w 1776"/>
              <a:gd name="T23" fmla="*/ 1734 h 1881"/>
              <a:gd name="T24" fmla="*/ 1694 w 1776"/>
              <a:gd name="T25" fmla="*/ 1860 h 1881"/>
              <a:gd name="T26" fmla="*/ 1591 w 1776"/>
              <a:gd name="T27" fmla="*/ 1854 h 1881"/>
              <a:gd name="T28" fmla="*/ 1462 w 1776"/>
              <a:gd name="T29" fmla="*/ 1781 h 1881"/>
              <a:gd name="T30" fmla="*/ 1362 w 1776"/>
              <a:gd name="T31" fmla="*/ 1707 h 1881"/>
              <a:gd name="T32" fmla="*/ 1212 w 1776"/>
              <a:gd name="T33" fmla="*/ 1605 h 1881"/>
              <a:gd name="T34" fmla="*/ 1031 w 1776"/>
              <a:gd name="T35" fmla="*/ 1500 h 1881"/>
              <a:gd name="T36" fmla="*/ 989 w 1776"/>
              <a:gd name="T37" fmla="*/ 1327 h 1881"/>
              <a:gd name="T38" fmla="*/ 1014 w 1776"/>
              <a:gd name="T39" fmla="*/ 1176 h 1881"/>
              <a:gd name="T40" fmla="*/ 989 w 1776"/>
              <a:gd name="T41" fmla="*/ 1036 h 1881"/>
              <a:gd name="T42" fmla="*/ 1034 w 1776"/>
              <a:gd name="T43" fmla="*/ 858 h 1881"/>
              <a:gd name="T44" fmla="*/ 1009 w 1776"/>
              <a:gd name="T45" fmla="*/ 776 h 1881"/>
              <a:gd name="T46" fmla="*/ 891 w 1776"/>
              <a:gd name="T47" fmla="*/ 720 h 1881"/>
              <a:gd name="T48" fmla="*/ 787 w 1776"/>
              <a:gd name="T49" fmla="*/ 770 h 1881"/>
              <a:gd name="T50" fmla="*/ 740 w 1776"/>
              <a:gd name="T51" fmla="*/ 874 h 1881"/>
              <a:gd name="T52" fmla="*/ 778 w 1776"/>
              <a:gd name="T53" fmla="*/ 1021 h 1881"/>
              <a:gd name="T54" fmla="*/ 754 w 1776"/>
              <a:gd name="T55" fmla="*/ 1149 h 1881"/>
              <a:gd name="T56" fmla="*/ 767 w 1776"/>
              <a:gd name="T57" fmla="*/ 1292 h 1881"/>
              <a:gd name="T58" fmla="*/ 783 w 1776"/>
              <a:gd name="T59" fmla="*/ 1432 h 1881"/>
              <a:gd name="T60" fmla="*/ 540 w 1776"/>
              <a:gd name="T61" fmla="*/ 1621 h 1881"/>
              <a:gd name="T62" fmla="*/ 371 w 1776"/>
              <a:gd name="T63" fmla="*/ 1736 h 1881"/>
              <a:gd name="T64" fmla="*/ 252 w 1776"/>
              <a:gd name="T65" fmla="*/ 1827 h 1881"/>
              <a:gd name="T66" fmla="*/ 143 w 1776"/>
              <a:gd name="T67" fmla="*/ 1881 h 1881"/>
              <a:gd name="T68" fmla="*/ 47 w 1776"/>
              <a:gd name="T69" fmla="*/ 1832 h 1881"/>
              <a:gd name="T70" fmla="*/ 3 w 1776"/>
              <a:gd name="T71" fmla="*/ 1690 h 1881"/>
              <a:gd name="T72" fmla="*/ 5 w 1776"/>
              <a:gd name="T73" fmla="*/ 1512 h 1881"/>
              <a:gd name="T74" fmla="*/ 47 w 1776"/>
              <a:gd name="T75" fmla="*/ 1285 h 1881"/>
              <a:gd name="T76" fmla="*/ 162 w 1776"/>
              <a:gd name="T77" fmla="*/ 912 h 1881"/>
              <a:gd name="T78" fmla="*/ 311 w 1776"/>
              <a:gd name="T79" fmla="*/ 656 h 1881"/>
              <a:gd name="T80" fmla="*/ 378 w 1776"/>
              <a:gd name="T81" fmla="*/ 563 h 1881"/>
              <a:gd name="T82" fmla="*/ 471 w 1776"/>
              <a:gd name="T83" fmla="*/ 492 h 1881"/>
              <a:gd name="T84" fmla="*/ 582 w 1776"/>
              <a:gd name="T85" fmla="*/ 538 h 1881"/>
              <a:gd name="T86" fmla="*/ 638 w 1776"/>
              <a:gd name="T87" fmla="*/ 660 h 1881"/>
              <a:gd name="T88" fmla="*/ 674 w 1776"/>
              <a:gd name="T89" fmla="*/ 716 h 1881"/>
              <a:gd name="T90" fmla="*/ 694 w 1776"/>
              <a:gd name="T91" fmla="*/ 690 h 1881"/>
              <a:gd name="T92" fmla="*/ 774 w 1776"/>
              <a:gd name="T93" fmla="*/ 632 h 1881"/>
              <a:gd name="T94" fmla="*/ 816 w 1776"/>
              <a:gd name="T95" fmla="*/ 461 h 1881"/>
              <a:gd name="T96" fmla="*/ 811 w 1776"/>
              <a:gd name="T97" fmla="*/ 185 h 1881"/>
              <a:gd name="T98" fmla="*/ 829 w 1776"/>
              <a:gd name="T99" fmla="*/ 16 h 1881"/>
              <a:gd name="T100" fmla="*/ 914 w 1776"/>
              <a:gd name="T101" fmla="*/ 0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76" h="1881">
                <a:moveTo>
                  <a:pt x="914" y="0"/>
                </a:moveTo>
                <a:lnTo>
                  <a:pt x="940" y="3"/>
                </a:lnTo>
                <a:lnTo>
                  <a:pt x="965" y="10"/>
                </a:lnTo>
                <a:lnTo>
                  <a:pt x="987" y="23"/>
                </a:lnTo>
                <a:lnTo>
                  <a:pt x="991" y="81"/>
                </a:lnTo>
                <a:lnTo>
                  <a:pt x="994" y="147"/>
                </a:lnTo>
                <a:lnTo>
                  <a:pt x="994" y="220"/>
                </a:lnTo>
                <a:lnTo>
                  <a:pt x="994" y="296"/>
                </a:lnTo>
                <a:lnTo>
                  <a:pt x="994" y="376"/>
                </a:lnTo>
                <a:lnTo>
                  <a:pt x="994" y="458"/>
                </a:lnTo>
                <a:lnTo>
                  <a:pt x="994" y="536"/>
                </a:lnTo>
                <a:lnTo>
                  <a:pt x="994" y="612"/>
                </a:lnTo>
                <a:lnTo>
                  <a:pt x="1020" y="629"/>
                </a:lnTo>
                <a:lnTo>
                  <a:pt x="1040" y="641"/>
                </a:lnTo>
                <a:lnTo>
                  <a:pt x="1056" y="652"/>
                </a:lnTo>
                <a:lnTo>
                  <a:pt x="1071" y="663"/>
                </a:lnTo>
                <a:lnTo>
                  <a:pt x="1085" y="674"/>
                </a:lnTo>
                <a:lnTo>
                  <a:pt x="1100" y="689"/>
                </a:lnTo>
                <a:lnTo>
                  <a:pt x="1122" y="629"/>
                </a:lnTo>
                <a:lnTo>
                  <a:pt x="1145" y="580"/>
                </a:lnTo>
                <a:lnTo>
                  <a:pt x="1171" y="543"/>
                </a:lnTo>
                <a:lnTo>
                  <a:pt x="1196" y="516"/>
                </a:lnTo>
                <a:lnTo>
                  <a:pt x="1223" y="498"/>
                </a:lnTo>
                <a:lnTo>
                  <a:pt x="1252" y="490"/>
                </a:lnTo>
                <a:lnTo>
                  <a:pt x="1282" y="494"/>
                </a:lnTo>
                <a:lnTo>
                  <a:pt x="1314" y="505"/>
                </a:lnTo>
                <a:lnTo>
                  <a:pt x="1345" y="525"/>
                </a:lnTo>
                <a:lnTo>
                  <a:pt x="1380" y="556"/>
                </a:lnTo>
                <a:lnTo>
                  <a:pt x="1414" y="594"/>
                </a:lnTo>
                <a:lnTo>
                  <a:pt x="1451" y="640"/>
                </a:lnTo>
                <a:lnTo>
                  <a:pt x="1491" y="683"/>
                </a:lnTo>
                <a:lnTo>
                  <a:pt x="1527" y="729"/>
                </a:lnTo>
                <a:lnTo>
                  <a:pt x="1558" y="778"/>
                </a:lnTo>
                <a:lnTo>
                  <a:pt x="1585" y="832"/>
                </a:lnTo>
                <a:lnTo>
                  <a:pt x="1611" y="890"/>
                </a:lnTo>
                <a:lnTo>
                  <a:pt x="1634" y="956"/>
                </a:lnTo>
                <a:lnTo>
                  <a:pt x="1656" y="1027"/>
                </a:lnTo>
                <a:lnTo>
                  <a:pt x="1678" y="1107"/>
                </a:lnTo>
                <a:lnTo>
                  <a:pt x="1700" y="1196"/>
                </a:lnTo>
                <a:lnTo>
                  <a:pt x="1722" y="1294"/>
                </a:lnTo>
                <a:lnTo>
                  <a:pt x="1747" y="1403"/>
                </a:lnTo>
                <a:lnTo>
                  <a:pt x="1756" y="1450"/>
                </a:lnTo>
                <a:lnTo>
                  <a:pt x="1765" y="1500"/>
                </a:lnTo>
                <a:lnTo>
                  <a:pt x="1771" y="1549"/>
                </a:lnTo>
                <a:lnTo>
                  <a:pt x="1774" y="1598"/>
                </a:lnTo>
                <a:lnTo>
                  <a:pt x="1776" y="1645"/>
                </a:lnTo>
                <a:lnTo>
                  <a:pt x="1774" y="1690"/>
                </a:lnTo>
                <a:lnTo>
                  <a:pt x="1767" y="1734"/>
                </a:lnTo>
                <a:lnTo>
                  <a:pt x="1756" y="1774"/>
                </a:lnTo>
                <a:lnTo>
                  <a:pt x="1742" y="1809"/>
                </a:lnTo>
                <a:lnTo>
                  <a:pt x="1722" y="1838"/>
                </a:lnTo>
                <a:lnTo>
                  <a:pt x="1694" y="1860"/>
                </a:lnTo>
                <a:lnTo>
                  <a:pt x="1674" y="1869"/>
                </a:lnTo>
                <a:lnTo>
                  <a:pt x="1649" y="1869"/>
                </a:lnTo>
                <a:lnTo>
                  <a:pt x="1622" y="1863"/>
                </a:lnTo>
                <a:lnTo>
                  <a:pt x="1591" y="1854"/>
                </a:lnTo>
                <a:lnTo>
                  <a:pt x="1558" y="1840"/>
                </a:lnTo>
                <a:lnTo>
                  <a:pt x="1527" y="1821"/>
                </a:lnTo>
                <a:lnTo>
                  <a:pt x="1494" y="1801"/>
                </a:lnTo>
                <a:lnTo>
                  <a:pt x="1462" y="1781"/>
                </a:lnTo>
                <a:lnTo>
                  <a:pt x="1432" y="1760"/>
                </a:lnTo>
                <a:lnTo>
                  <a:pt x="1405" y="1740"/>
                </a:lnTo>
                <a:lnTo>
                  <a:pt x="1382" y="1723"/>
                </a:lnTo>
                <a:lnTo>
                  <a:pt x="1362" y="1707"/>
                </a:lnTo>
                <a:lnTo>
                  <a:pt x="1347" y="1696"/>
                </a:lnTo>
                <a:lnTo>
                  <a:pt x="1305" y="1663"/>
                </a:lnTo>
                <a:lnTo>
                  <a:pt x="1260" y="1632"/>
                </a:lnTo>
                <a:lnTo>
                  <a:pt x="1212" y="1605"/>
                </a:lnTo>
                <a:lnTo>
                  <a:pt x="1163" y="1580"/>
                </a:lnTo>
                <a:lnTo>
                  <a:pt x="1114" y="1554"/>
                </a:lnTo>
                <a:lnTo>
                  <a:pt x="1071" y="1527"/>
                </a:lnTo>
                <a:lnTo>
                  <a:pt x="1031" y="1500"/>
                </a:lnTo>
                <a:lnTo>
                  <a:pt x="1000" y="1469"/>
                </a:lnTo>
                <a:lnTo>
                  <a:pt x="987" y="1420"/>
                </a:lnTo>
                <a:lnTo>
                  <a:pt x="985" y="1372"/>
                </a:lnTo>
                <a:lnTo>
                  <a:pt x="989" y="1327"/>
                </a:lnTo>
                <a:lnTo>
                  <a:pt x="996" y="1285"/>
                </a:lnTo>
                <a:lnTo>
                  <a:pt x="1003" y="1247"/>
                </a:lnTo>
                <a:lnTo>
                  <a:pt x="1011" y="1212"/>
                </a:lnTo>
                <a:lnTo>
                  <a:pt x="1014" y="1176"/>
                </a:lnTo>
                <a:lnTo>
                  <a:pt x="1009" y="1143"/>
                </a:lnTo>
                <a:lnTo>
                  <a:pt x="1002" y="1114"/>
                </a:lnTo>
                <a:lnTo>
                  <a:pt x="994" y="1089"/>
                </a:lnTo>
                <a:lnTo>
                  <a:pt x="989" y="1036"/>
                </a:lnTo>
                <a:lnTo>
                  <a:pt x="992" y="985"/>
                </a:lnTo>
                <a:lnTo>
                  <a:pt x="1003" y="938"/>
                </a:lnTo>
                <a:lnTo>
                  <a:pt x="1018" y="896"/>
                </a:lnTo>
                <a:lnTo>
                  <a:pt x="1034" y="858"/>
                </a:lnTo>
                <a:lnTo>
                  <a:pt x="1051" y="825"/>
                </a:lnTo>
                <a:lnTo>
                  <a:pt x="1040" y="810"/>
                </a:lnTo>
                <a:lnTo>
                  <a:pt x="1025" y="794"/>
                </a:lnTo>
                <a:lnTo>
                  <a:pt x="1009" y="776"/>
                </a:lnTo>
                <a:lnTo>
                  <a:pt x="989" y="758"/>
                </a:lnTo>
                <a:lnTo>
                  <a:pt x="963" y="743"/>
                </a:lnTo>
                <a:lnTo>
                  <a:pt x="931" y="729"/>
                </a:lnTo>
                <a:lnTo>
                  <a:pt x="891" y="720"/>
                </a:lnTo>
                <a:lnTo>
                  <a:pt x="856" y="732"/>
                </a:lnTo>
                <a:lnTo>
                  <a:pt x="829" y="743"/>
                </a:lnTo>
                <a:lnTo>
                  <a:pt x="805" y="756"/>
                </a:lnTo>
                <a:lnTo>
                  <a:pt x="787" y="770"/>
                </a:lnTo>
                <a:lnTo>
                  <a:pt x="769" y="789"/>
                </a:lnTo>
                <a:lnTo>
                  <a:pt x="751" y="810"/>
                </a:lnTo>
                <a:lnTo>
                  <a:pt x="727" y="840"/>
                </a:lnTo>
                <a:lnTo>
                  <a:pt x="740" y="874"/>
                </a:lnTo>
                <a:lnTo>
                  <a:pt x="752" y="909"/>
                </a:lnTo>
                <a:lnTo>
                  <a:pt x="765" y="945"/>
                </a:lnTo>
                <a:lnTo>
                  <a:pt x="774" y="983"/>
                </a:lnTo>
                <a:lnTo>
                  <a:pt x="778" y="1021"/>
                </a:lnTo>
                <a:lnTo>
                  <a:pt x="776" y="1056"/>
                </a:lnTo>
                <a:lnTo>
                  <a:pt x="769" y="1089"/>
                </a:lnTo>
                <a:lnTo>
                  <a:pt x="762" y="1120"/>
                </a:lnTo>
                <a:lnTo>
                  <a:pt x="754" y="1149"/>
                </a:lnTo>
                <a:lnTo>
                  <a:pt x="752" y="1183"/>
                </a:lnTo>
                <a:lnTo>
                  <a:pt x="754" y="1220"/>
                </a:lnTo>
                <a:lnTo>
                  <a:pt x="760" y="1256"/>
                </a:lnTo>
                <a:lnTo>
                  <a:pt x="767" y="1292"/>
                </a:lnTo>
                <a:lnTo>
                  <a:pt x="774" y="1330"/>
                </a:lnTo>
                <a:lnTo>
                  <a:pt x="782" y="1365"/>
                </a:lnTo>
                <a:lnTo>
                  <a:pt x="785" y="1400"/>
                </a:lnTo>
                <a:lnTo>
                  <a:pt x="783" y="1432"/>
                </a:lnTo>
                <a:lnTo>
                  <a:pt x="774" y="1461"/>
                </a:lnTo>
                <a:lnTo>
                  <a:pt x="760" y="1489"/>
                </a:lnTo>
                <a:lnTo>
                  <a:pt x="651" y="1556"/>
                </a:lnTo>
                <a:lnTo>
                  <a:pt x="540" y="1621"/>
                </a:lnTo>
                <a:lnTo>
                  <a:pt x="431" y="1689"/>
                </a:lnTo>
                <a:lnTo>
                  <a:pt x="416" y="1700"/>
                </a:lnTo>
                <a:lnTo>
                  <a:pt x="396" y="1716"/>
                </a:lnTo>
                <a:lnTo>
                  <a:pt x="371" y="1736"/>
                </a:lnTo>
                <a:lnTo>
                  <a:pt x="343" y="1758"/>
                </a:lnTo>
                <a:lnTo>
                  <a:pt x="314" y="1781"/>
                </a:lnTo>
                <a:lnTo>
                  <a:pt x="283" y="1805"/>
                </a:lnTo>
                <a:lnTo>
                  <a:pt x="252" y="1827"/>
                </a:lnTo>
                <a:lnTo>
                  <a:pt x="222" y="1847"/>
                </a:lnTo>
                <a:lnTo>
                  <a:pt x="192" y="1863"/>
                </a:lnTo>
                <a:lnTo>
                  <a:pt x="167" y="1874"/>
                </a:lnTo>
                <a:lnTo>
                  <a:pt x="143" y="1881"/>
                </a:lnTo>
                <a:lnTo>
                  <a:pt x="123" y="1880"/>
                </a:lnTo>
                <a:lnTo>
                  <a:pt x="92" y="1872"/>
                </a:lnTo>
                <a:lnTo>
                  <a:pt x="69" y="1856"/>
                </a:lnTo>
                <a:lnTo>
                  <a:pt x="47" y="1832"/>
                </a:lnTo>
                <a:lnTo>
                  <a:pt x="31" y="1803"/>
                </a:lnTo>
                <a:lnTo>
                  <a:pt x="18" y="1769"/>
                </a:lnTo>
                <a:lnTo>
                  <a:pt x="9" y="1730"/>
                </a:lnTo>
                <a:lnTo>
                  <a:pt x="3" y="1690"/>
                </a:lnTo>
                <a:lnTo>
                  <a:pt x="0" y="1647"/>
                </a:lnTo>
                <a:lnTo>
                  <a:pt x="0" y="1601"/>
                </a:lnTo>
                <a:lnTo>
                  <a:pt x="2" y="1558"/>
                </a:lnTo>
                <a:lnTo>
                  <a:pt x="5" y="1512"/>
                </a:lnTo>
                <a:lnTo>
                  <a:pt x="9" y="1470"/>
                </a:lnTo>
                <a:lnTo>
                  <a:pt x="16" y="1429"/>
                </a:lnTo>
                <a:lnTo>
                  <a:pt x="23" y="1392"/>
                </a:lnTo>
                <a:lnTo>
                  <a:pt x="47" y="1285"/>
                </a:lnTo>
                <a:lnTo>
                  <a:pt x="72" y="1183"/>
                </a:lnTo>
                <a:lnTo>
                  <a:pt x="100" y="1087"/>
                </a:lnTo>
                <a:lnTo>
                  <a:pt x="129" y="996"/>
                </a:lnTo>
                <a:lnTo>
                  <a:pt x="162" y="912"/>
                </a:lnTo>
                <a:lnTo>
                  <a:pt x="194" y="834"/>
                </a:lnTo>
                <a:lnTo>
                  <a:pt x="231" y="767"/>
                </a:lnTo>
                <a:lnTo>
                  <a:pt x="269" y="707"/>
                </a:lnTo>
                <a:lnTo>
                  <a:pt x="311" y="656"/>
                </a:lnTo>
                <a:lnTo>
                  <a:pt x="327" y="634"/>
                </a:lnTo>
                <a:lnTo>
                  <a:pt x="343" y="610"/>
                </a:lnTo>
                <a:lnTo>
                  <a:pt x="360" y="587"/>
                </a:lnTo>
                <a:lnTo>
                  <a:pt x="378" y="563"/>
                </a:lnTo>
                <a:lnTo>
                  <a:pt x="398" y="541"/>
                </a:lnTo>
                <a:lnTo>
                  <a:pt x="420" y="521"/>
                </a:lnTo>
                <a:lnTo>
                  <a:pt x="443" y="505"/>
                </a:lnTo>
                <a:lnTo>
                  <a:pt x="471" y="492"/>
                </a:lnTo>
                <a:lnTo>
                  <a:pt x="502" y="487"/>
                </a:lnTo>
                <a:lnTo>
                  <a:pt x="534" y="489"/>
                </a:lnTo>
                <a:lnTo>
                  <a:pt x="562" y="510"/>
                </a:lnTo>
                <a:lnTo>
                  <a:pt x="582" y="538"/>
                </a:lnTo>
                <a:lnTo>
                  <a:pt x="596" y="567"/>
                </a:lnTo>
                <a:lnTo>
                  <a:pt x="611" y="598"/>
                </a:lnTo>
                <a:lnTo>
                  <a:pt x="623" y="629"/>
                </a:lnTo>
                <a:lnTo>
                  <a:pt x="638" y="660"/>
                </a:lnTo>
                <a:lnTo>
                  <a:pt x="654" y="689"/>
                </a:lnTo>
                <a:lnTo>
                  <a:pt x="672" y="712"/>
                </a:lnTo>
                <a:lnTo>
                  <a:pt x="671" y="716"/>
                </a:lnTo>
                <a:lnTo>
                  <a:pt x="674" y="716"/>
                </a:lnTo>
                <a:lnTo>
                  <a:pt x="672" y="712"/>
                </a:lnTo>
                <a:lnTo>
                  <a:pt x="672" y="710"/>
                </a:lnTo>
                <a:lnTo>
                  <a:pt x="682" y="701"/>
                </a:lnTo>
                <a:lnTo>
                  <a:pt x="694" y="690"/>
                </a:lnTo>
                <a:lnTo>
                  <a:pt x="711" y="676"/>
                </a:lnTo>
                <a:lnTo>
                  <a:pt x="731" y="661"/>
                </a:lnTo>
                <a:lnTo>
                  <a:pt x="752" y="645"/>
                </a:lnTo>
                <a:lnTo>
                  <a:pt x="774" y="632"/>
                </a:lnTo>
                <a:lnTo>
                  <a:pt x="796" y="620"/>
                </a:lnTo>
                <a:lnTo>
                  <a:pt x="814" y="612"/>
                </a:lnTo>
                <a:lnTo>
                  <a:pt x="816" y="534"/>
                </a:lnTo>
                <a:lnTo>
                  <a:pt x="816" y="461"/>
                </a:lnTo>
                <a:lnTo>
                  <a:pt x="814" y="394"/>
                </a:lnTo>
                <a:lnTo>
                  <a:pt x="812" y="327"/>
                </a:lnTo>
                <a:lnTo>
                  <a:pt x="812" y="258"/>
                </a:lnTo>
                <a:lnTo>
                  <a:pt x="811" y="185"/>
                </a:lnTo>
                <a:lnTo>
                  <a:pt x="812" y="107"/>
                </a:lnTo>
                <a:lnTo>
                  <a:pt x="814" y="20"/>
                </a:lnTo>
                <a:lnTo>
                  <a:pt x="818" y="20"/>
                </a:lnTo>
                <a:lnTo>
                  <a:pt x="829" y="16"/>
                </a:lnTo>
                <a:lnTo>
                  <a:pt x="845" y="10"/>
                </a:lnTo>
                <a:lnTo>
                  <a:pt x="865" y="5"/>
                </a:lnTo>
                <a:lnTo>
                  <a:pt x="889" y="1"/>
                </a:lnTo>
                <a:lnTo>
                  <a:pt x="914"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a:p>
        </p:txBody>
      </p:sp>
      <p:grpSp>
        <p:nvGrpSpPr>
          <p:cNvPr id="120" name="Group 10"/>
          <p:cNvGrpSpPr/>
          <p:nvPr/>
        </p:nvGrpSpPr>
        <p:grpSpPr>
          <a:xfrm>
            <a:off x="203021" y="1438303"/>
            <a:ext cx="4787262" cy="2747684"/>
            <a:chOff x="5072741" y="1240057"/>
            <a:chExt cx="2721138" cy="1606371"/>
          </a:xfrm>
        </p:grpSpPr>
        <p:sp>
          <p:nvSpPr>
            <p:cNvPr id="1049064" name="TextBox 72"/>
            <p:cNvSpPr txBox="1"/>
            <p:nvPr/>
          </p:nvSpPr>
          <p:spPr>
            <a:xfrm>
              <a:off x="5076056" y="1240057"/>
              <a:ext cx="2717823" cy="179935"/>
            </a:xfrm>
            <a:prstGeom prst="rect">
              <a:avLst/>
            </a:prstGeom>
            <a:noFill/>
          </p:spPr>
          <p:txBody>
            <a:bodyPr wrap="square" lIns="90000" rIns="108000" rtlCol="0">
              <a:spAutoFit/>
            </a:bodyPr>
            <a:lstStyle/>
            <a:p>
              <a:r>
                <a:rPr lang="en-US" altLang="ko-KR" sz="1400" b="1" dirty="0">
                  <a:solidFill>
                    <a:schemeClr val="tx1">
                      <a:lumMod val="75000"/>
                      <a:lumOff val="25000"/>
                    </a:schemeClr>
                  </a:solidFill>
                  <a:cs typeface="Arial" pitchFamily="34" charset="0"/>
                </a:rPr>
                <a:t>Converted to Categories</a:t>
              </a:r>
              <a:endParaRPr lang="ko-KR" altLang="en-US" sz="1400" b="1" dirty="0">
                <a:solidFill>
                  <a:schemeClr val="tx1">
                    <a:lumMod val="75000"/>
                    <a:lumOff val="25000"/>
                  </a:schemeClr>
                </a:solidFill>
                <a:cs typeface="Arial" pitchFamily="34" charset="0"/>
              </a:endParaRPr>
            </a:p>
          </p:txBody>
        </p:sp>
        <p:sp>
          <p:nvSpPr>
            <p:cNvPr id="1049065" name="TextBox 73"/>
            <p:cNvSpPr txBox="1"/>
            <p:nvPr/>
          </p:nvSpPr>
          <p:spPr>
            <a:xfrm>
              <a:off x="5072741" y="1493283"/>
              <a:ext cx="2717823" cy="1353145"/>
            </a:xfrm>
            <a:prstGeom prst="rect">
              <a:avLst/>
            </a:prstGeom>
            <a:noFill/>
          </p:spPr>
          <p:txBody>
            <a:bodyPr wrap="square" lIns="72000" rIns="108000" rtlCol="0">
              <a:spAutoFit/>
            </a:bodyPr>
            <a:lstStyle/>
            <a:p>
              <a:pPr marL="285750" indent="-285750" algn="just">
                <a:lnSpc>
                  <a:spcPct val="150000"/>
                </a:lnSpc>
                <a:buFont typeface="Arial" panose="020B0604020202020204" pitchFamily="34" charset="0"/>
                <a:buChar char="•"/>
              </a:pPr>
              <a:r>
                <a:rPr lang="en-MY" sz="1400" dirty="0"/>
                <a:t>The A1C result above 7 and 8 were coded as ‘Not Normal’. </a:t>
              </a:r>
              <a:endParaRPr lang="en-MY" sz="1100" dirty="0"/>
            </a:p>
            <a:p>
              <a:pPr marL="285750" indent="-285750" algn="just">
                <a:lnSpc>
                  <a:spcPct val="150000"/>
                </a:lnSpc>
                <a:buFont typeface="Arial" panose="020B0604020202020204" pitchFamily="34" charset="0"/>
                <a:buChar char="•"/>
              </a:pPr>
              <a:r>
                <a:rPr lang="en-MY" sz="1400" dirty="0"/>
                <a:t>The column included the following Not Normal, Normal and None after the procedure. </a:t>
              </a:r>
              <a:endParaRPr lang="en-MY" sz="1100" dirty="0"/>
            </a:p>
            <a:p>
              <a:pPr marL="285750" indent="-285750" algn="just">
                <a:lnSpc>
                  <a:spcPct val="150000"/>
                </a:lnSpc>
                <a:buFont typeface="Arial" panose="020B0604020202020204" pitchFamily="34" charset="0"/>
                <a:buChar char="•"/>
              </a:pPr>
              <a:r>
                <a:rPr lang="en-MY" sz="1400" dirty="0"/>
                <a:t>The readmission column was coded as ‘Yes’ and ‘No’ with patients readmitted &gt;30 or &lt;30 days as ‘Yes’ and patients not admitted as ‘No’. </a:t>
              </a:r>
              <a:endParaRPr lang="en-MY" sz="1100" dirty="0">
                <a:effectLst/>
              </a:endParaRPr>
            </a:p>
          </p:txBody>
        </p:sp>
      </p:grpSp>
      <p:sp>
        <p:nvSpPr>
          <p:cNvPr id="1049066" name="TextBox 1"/>
          <p:cNvSpPr txBox="1"/>
          <p:nvPr/>
        </p:nvSpPr>
        <p:spPr>
          <a:xfrm>
            <a:off x="2203938" y="1488831"/>
            <a:ext cx="184731" cy="369332"/>
          </a:xfrm>
          <a:prstGeom prst="rect">
            <a:avLst/>
          </a:prstGeom>
          <a:noFill/>
        </p:spPr>
        <p:txBody>
          <a:bodyPr wrap="none" rtlCol="0">
            <a:spAutoFit/>
          </a:bodyPr>
          <a:lstStyle/>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67" name="Text Placeholder 1"/>
          <p:cNvSpPr>
            <a:spLocks noGrp="1"/>
          </p:cNvSpPr>
          <p:nvPr>
            <p:ph type="body" sz="quarter" idx="10"/>
          </p:nvPr>
        </p:nvSpPr>
        <p:spPr>
          <a:prstGeom prst="rect">
            <a:avLst/>
          </a:prstGeom>
        </p:spPr>
        <p:txBody>
          <a:bodyPr/>
          <a:lstStyle/>
          <a:p>
            <a:r>
              <a:rPr lang="en-US" sz="4000" dirty="0"/>
              <a:t>Target Variable Initiation</a:t>
            </a:r>
          </a:p>
        </p:txBody>
      </p:sp>
      <p:sp>
        <p:nvSpPr>
          <p:cNvPr id="1049068" name="TextBox 54"/>
          <p:cNvSpPr txBox="1"/>
          <p:nvPr/>
        </p:nvSpPr>
        <p:spPr>
          <a:xfrm>
            <a:off x="6319381" y="1749852"/>
            <a:ext cx="4391999" cy="3203249"/>
          </a:xfrm>
          <a:prstGeom prst="rect">
            <a:avLst/>
          </a:prstGeom>
          <a:noFill/>
        </p:spPr>
        <p:txBody>
          <a:bodyPr wrap="square" rtlCol="0">
            <a:spAutoFit/>
          </a:bodyPr>
          <a:lstStyle/>
          <a:p>
            <a:pPr algn="just">
              <a:lnSpc>
                <a:spcPct val="150000"/>
              </a:lnSpc>
            </a:pPr>
            <a:r>
              <a:rPr lang="en-MY" sz="1400" dirty="0"/>
              <a:t>Based on the data from the 24 different medications in the dataset, If the patient was prescribed only insulin it was coded as ‘Only Insulin’ and if the patient was prescribed Insulin along with any other medication it was coded as ‘Combination of Drugs’. </a:t>
            </a:r>
          </a:p>
          <a:p>
            <a:pPr algn="just">
              <a:lnSpc>
                <a:spcPct val="150000"/>
              </a:lnSpc>
            </a:pPr>
            <a:endParaRPr lang="en-MY" sz="1050" dirty="0"/>
          </a:p>
          <a:p>
            <a:pPr>
              <a:lnSpc>
                <a:spcPct val="150000"/>
              </a:lnSpc>
            </a:pPr>
            <a:r>
              <a:rPr lang="en-MY" sz="1400" b="1" dirty="0"/>
              <a:t>Name of Column </a:t>
            </a:r>
            <a:r>
              <a:rPr lang="en-MY" sz="1400" dirty="0"/>
              <a:t>: Target</a:t>
            </a:r>
          </a:p>
          <a:p>
            <a:pPr>
              <a:lnSpc>
                <a:spcPct val="150000"/>
              </a:lnSpc>
            </a:pPr>
            <a:br>
              <a:rPr lang="en-MY" sz="1400" dirty="0"/>
            </a:br>
            <a:r>
              <a:rPr lang="en-MY" sz="1400" b="1" dirty="0"/>
              <a:t>Classification in Target Variable</a:t>
            </a:r>
            <a:r>
              <a:rPr lang="en-MY" sz="1400" dirty="0"/>
              <a:t>: Only Insulin, Combination of Drugs </a:t>
            </a:r>
            <a:endParaRPr lang="en-MY" sz="1050" dirty="0">
              <a:effectLst/>
            </a:endParaRPr>
          </a:p>
        </p:txBody>
      </p:sp>
      <p:sp>
        <p:nvSpPr>
          <p:cNvPr id="1049069" name="Freeform 9"/>
          <p:cNvSpPr/>
          <p:nvPr/>
        </p:nvSpPr>
        <p:spPr bwMode="auto">
          <a:xfrm>
            <a:off x="5674804" y="1810355"/>
            <a:ext cx="395632" cy="403210"/>
          </a:xfrm>
          <a:custGeom>
            <a:avLst/>
            <a:gdLst>
              <a:gd name="T0" fmla="*/ 987 w 1776"/>
              <a:gd name="T1" fmla="*/ 23 h 1881"/>
              <a:gd name="T2" fmla="*/ 994 w 1776"/>
              <a:gd name="T3" fmla="*/ 296 h 1881"/>
              <a:gd name="T4" fmla="*/ 994 w 1776"/>
              <a:gd name="T5" fmla="*/ 612 h 1881"/>
              <a:gd name="T6" fmla="*/ 1071 w 1776"/>
              <a:gd name="T7" fmla="*/ 663 h 1881"/>
              <a:gd name="T8" fmla="*/ 1145 w 1776"/>
              <a:gd name="T9" fmla="*/ 580 h 1881"/>
              <a:gd name="T10" fmla="*/ 1252 w 1776"/>
              <a:gd name="T11" fmla="*/ 490 h 1881"/>
              <a:gd name="T12" fmla="*/ 1380 w 1776"/>
              <a:gd name="T13" fmla="*/ 556 h 1881"/>
              <a:gd name="T14" fmla="*/ 1527 w 1776"/>
              <a:gd name="T15" fmla="*/ 729 h 1881"/>
              <a:gd name="T16" fmla="*/ 1634 w 1776"/>
              <a:gd name="T17" fmla="*/ 956 h 1881"/>
              <a:gd name="T18" fmla="*/ 1722 w 1776"/>
              <a:gd name="T19" fmla="*/ 1294 h 1881"/>
              <a:gd name="T20" fmla="*/ 1771 w 1776"/>
              <a:gd name="T21" fmla="*/ 1549 h 1881"/>
              <a:gd name="T22" fmla="*/ 1767 w 1776"/>
              <a:gd name="T23" fmla="*/ 1734 h 1881"/>
              <a:gd name="T24" fmla="*/ 1694 w 1776"/>
              <a:gd name="T25" fmla="*/ 1860 h 1881"/>
              <a:gd name="T26" fmla="*/ 1591 w 1776"/>
              <a:gd name="T27" fmla="*/ 1854 h 1881"/>
              <a:gd name="T28" fmla="*/ 1462 w 1776"/>
              <a:gd name="T29" fmla="*/ 1781 h 1881"/>
              <a:gd name="T30" fmla="*/ 1362 w 1776"/>
              <a:gd name="T31" fmla="*/ 1707 h 1881"/>
              <a:gd name="T32" fmla="*/ 1212 w 1776"/>
              <a:gd name="T33" fmla="*/ 1605 h 1881"/>
              <a:gd name="T34" fmla="*/ 1031 w 1776"/>
              <a:gd name="T35" fmla="*/ 1500 h 1881"/>
              <a:gd name="T36" fmla="*/ 989 w 1776"/>
              <a:gd name="T37" fmla="*/ 1327 h 1881"/>
              <a:gd name="T38" fmla="*/ 1014 w 1776"/>
              <a:gd name="T39" fmla="*/ 1176 h 1881"/>
              <a:gd name="T40" fmla="*/ 989 w 1776"/>
              <a:gd name="T41" fmla="*/ 1036 h 1881"/>
              <a:gd name="T42" fmla="*/ 1034 w 1776"/>
              <a:gd name="T43" fmla="*/ 858 h 1881"/>
              <a:gd name="T44" fmla="*/ 1009 w 1776"/>
              <a:gd name="T45" fmla="*/ 776 h 1881"/>
              <a:gd name="T46" fmla="*/ 891 w 1776"/>
              <a:gd name="T47" fmla="*/ 720 h 1881"/>
              <a:gd name="T48" fmla="*/ 787 w 1776"/>
              <a:gd name="T49" fmla="*/ 770 h 1881"/>
              <a:gd name="T50" fmla="*/ 740 w 1776"/>
              <a:gd name="T51" fmla="*/ 874 h 1881"/>
              <a:gd name="T52" fmla="*/ 778 w 1776"/>
              <a:gd name="T53" fmla="*/ 1021 h 1881"/>
              <a:gd name="T54" fmla="*/ 754 w 1776"/>
              <a:gd name="T55" fmla="*/ 1149 h 1881"/>
              <a:gd name="T56" fmla="*/ 767 w 1776"/>
              <a:gd name="T57" fmla="*/ 1292 h 1881"/>
              <a:gd name="T58" fmla="*/ 783 w 1776"/>
              <a:gd name="T59" fmla="*/ 1432 h 1881"/>
              <a:gd name="T60" fmla="*/ 540 w 1776"/>
              <a:gd name="T61" fmla="*/ 1621 h 1881"/>
              <a:gd name="T62" fmla="*/ 371 w 1776"/>
              <a:gd name="T63" fmla="*/ 1736 h 1881"/>
              <a:gd name="T64" fmla="*/ 252 w 1776"/>
              <a:gd name="T65" fmla="*/ 1827 h 1881"/>
              <a:gd name="T66" fmla="*/ 143 w 1776"/>
              <a:gd name="T67" fmla="*/ 1881 h 1881"/>
              <a:gd name="T68" fmla="*/ 47 w 1776"/>
              <a:gd name="T69" fmla="*/ 1832 h 1881"/>
              <a:gd name="T70" fmla="*/ 3 w 1776"/>
              <a:gd name="T71" fmla="*/ 1690 h 1881"/>
              <a:gd name="T72" fmla="*/ 5 w 1776"/>
              <a:gd name="T73" fmla="*/ 1512 h 1881"/>
              <a:gd name="T74" fmla="*/ 47 w 1776"/>
              <a:gd name="T75" fmla="*/ 1285 h 1881"/>
              <a:gd name="T76" fmla="*/ 162 w 1776"/>
              <a:gd name="T77" fmla="*/ 912 h 1881"/>
              <a:gd name="T78" fmla="*/ 311 w 1776"/>
              <a:gd name="T79" fmla="*/ 656 h 1881"/>
              <a:gd name="T80" fmla="*/ 378 w 1776"/>
              <a:gd name="T81" fmla="*/ 563 h 1881"/>
              <a:gd name="T82" fmla="*/ 471 w 1776"/>
              <a:gd name="T83" fmla="*/ 492 h 1881"/>
              <a:gd name="T84" fmla="*/ 582 w 1776"/>
              <a:gd name="T85" fmla="*/ 538 h 1881"/>
              <a:gd name="T86" fmla="*/ 638 w 1776"/>
              <a:gd name="T87" fmla="*/ 660 h 1881"/>
              <a:gd name="T88" fmla="*/ 674 w 1776"/>
              <a:gd name="T89" fmla="*/ 716 h 1881"/>
              <a:gd name="T90" fmla="*/ 694 w 1776"/>
              <a:gd name="T91" fmla="*/ 690 h 1881"/>
              <a:gd name="T92" fmla="*/ 774 w 1776"/>
              <a:gd name="T93" fmla="*/ 632 h 1881"/>
              <a:gd name="T94" fmla="*/ 816 w 1776"/>
              <a:gd name="T95" fmla="*/ 461 h 1881"/>
              <a:gd name="T96" fmla="*/ 811 w 1776"/>
              <a:gd name="T97" fmla="*/ 185 h 1881"/>
              <a:gd name="T98" fmla="*/ 829 w 1776"/>
              <a:gd name="T99" fmla="*/ 16 h 1881"/>
              <a:gd name="T100" fmla="*/ 914 w 1776"/>
              <a:gd name="T101" fmla="*/ 0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76" h="1881">
                <a:moveTo>
                  <a:pt x="914" y="0"/>
                </a:moveTo>
                <a:lnTo>
                  <a:pt x="940" y="3"/>
                </a:lnTo>
                <a:lnTo>
                  <a:pt x="965" y="10"/>
                </a:lnTo>
                <a:lnTo>
                  <a:pt x="987" y="23"/>
                </a:lnTo>
                <a:lnTo>
                  <a:pt x="991" y="81"/>
                </a:lnTo>
                <a:lnTo>
                  <a:pt x="994" y="147"/>
                </a:lnTo>
                <a:lnTo>
                  <a:pt x="994" y="220"/>
                </a:lnTo>
                <a:lnTo>
                  <a:pt x="994" y="296"/>
                </a:lnTo>
                <a:lnTo>
                  <a:pt x="994" y="376"/>
                </a:lnTo>
                <a:lnTo>
                  <a:pt x="994" y="458"/>
                </a:lnTo>
                <a:lnTo>
                  <a:pt x="994" y="536"/>
                </a:lnTo>
                <a:lnTo>
                  <a:pt x="994" y="612"/>
                </a:lnTo>
                <a:lnTo>
                  <a:pt x="1020" y="629"/>
                </a:lnTo>
                <a:lnTo>
                  <a:pt x="1040" y="641"/>
                </a:lnTo>
                <a:lnTo>
                  <a:pt x="1056" y="652"/>
                </a:lnTo>
                <a:lnTo>
                  <a:pt x="1071" y="663"/>
                </a:lnTo>
                <a:lnTo>
                  <a:pt x="1085" y="674"/>
                </a:lnTo>
                <a:lnTo>
                  <a:pt x="1100" y="689"/>
                </a:lnTo>
                <a:lnTo>
                  <a:pt x="1122" y="629"/>
                </a:lnTo>
                <a:lnTo>
                  <a:pt x="1145" y="580"/>
                </a:lnTo>
                <a:lnTo>
                  <a:pt x="1171" y="543"/>
                </a:lnTo>
                <a:lnTo>
                  <a:pt x="1196" y="516"/>
                </a:lnTo>
                <a:lnTo>
                  <a:pt x="1223" y="498"/>
                </a:lnTo>
                <a:lnTo>
                  <a:pt x="1252" y="490"/>
                </a:lnTo>
                <a:lnTo>
                  <a:pt x="1282" y="494"/>
                </a:lnTo>
                <a:lnTo>
                  <a:pt x="1314" y="505"/>
                </a:lnTo>
                <a:lnTo>
                  <a:pt x="1345" y="525"/>
                </a:lnTo>
                <a:lnTo>
                  <a:pt x="1380" y="556"/>
                </a:lnTo>
                <a:lnTo>
                  <a:pt x="1414" y="594"/>
                </a:lnTo>
                <a:lnTo>
                  <a:pt x="1451" y="640"/>
                </a:lnTo>
                <a:lnTo>
                  <a:pt x="1491" y="683"/>
                </a:lnTo>
                <a:lnTo>
                  <a:pt x="1527" y="729"/>
                </a:lnTo>
                <a:lnTo>
                  <a:pt x="1558" y="778"/>
                </a:lnTo>
                <a:lnTo>
                  <a:pt x="1585" y="832"/>
                </a:lnTo>
                <a:lnTo>
                  <a:pt x="1611" y="890"/>
                </a:lnTo>
                <a:lnTo>
                  <a:pt x="1634" y="956"/>
                </a:lnTo>
                <a:lnTo>
                  <a:pt x="1656" y="1027"/>
                </a:lnTo>
                <a:lnTo>
                  <a:pt x="1678" y="1107"/>
                </a:lnTo>
                <a:lnTo>
                  <a:pt x="1700" y="1196"/>
                </a:lnTo>
                <a:lnTo>
                  <a:pt x="1722" y="1294"/>
                </a:lnTo>
                <a:lnTo>
                  <a:pt x="1747" y="1403"/>
                </a:lnTo>
                <a:lnTo>
                  <a:pt x="1756" y="1450"/>
                </a:lnTo>
                <a:lnTo>
                  <a:pt x="1765" y="1500"/>
                </a:lnTo>
                <a:lnTo>
                  <a:pt x="1771" y="1549"/>
                </a:lnTo>
                <a:lnTo>
                  <a:pt x="1774" y="1598"/>
                </a:lnTo>
                <a:lnTo>
                  <a:pt x="1776" y="1645"/>
                </a:lnTo>
                <a:lnTo>
                  <a:pt x="1774" y="1690"/>
                </a:lnTo>
                <a:lnTo>
                  <a:pt x="1767" y="1734"/>
                </a:lnTo>
                <a:lnTo>
                  <a:pt x="1756" y="1774"/>
                </a:lnTo>
                <a:lnTo>
                  <a:pt x="1742" y="1809"/>
                </a:lnTo>
                <a:lnTo>
                  <a:pt x="1722" y="1838"/>
                </a:lnTo>
                <a:lnTo>
                  <a:pt x="1694" y="1860"/>
                </a:lnTo>
                <a:lnTo>
                  <a:pt x="1674" y="1869"/>
                </a:lnTo>
                <a:lnTo>
                  <a:pt x="1649" y="1869"/>
                </a:lnTo>
                <a:lnTo>
                  <a:pt x="1622" y="1863"/>
                </a:lnTo>
                <a:lnTo>
                  <a:pt x="1591" y="1854"/>
                </a:lnTo>
                <a:lnTo>
                  <a:pt x="1558" y="1840"/>
                </a:lnTo>
                <a:lnTo>
                  <a:pt x="1527" y="1821"/>
                </a:lnTo>
                <a:lnTo>
                  <a:pt x="1494" y="1801"/>
                </a:lnTo>
                <a:lnTo>
                  <a:pt x="1462" y="1781"/>
                </a:lnTo>
                <a:lnTo>
                  <a:pt x="1432" y="1760"/>
                </a:lnTo>
                <a:lnTo>
                  <a:pt x="1405" y="1740"/>
                </a:lnTo>
                <a:lnTo>
                  <a:pt x="1382" y="1723"/>
                </a:lnTo>
                <a:lnTo>
                  <a:pt x="1362" y="1707"/>
                </a:lnTo>
                <a:lnTo>
                  <a:pt x="1347" y="1696"/>
                </a:lnTo>
                <a:lnTo>
                  <a:pt x="1305" y="1663"/>
                </a:lnTo>
                <a:lnTo>
                  <a:pt x="1260" y="1632"/>
                </a:lnTo>
                <a:lnTo>
                  <a:pt x="1212" y="1605"/>
                </a:lnTo>
                <a:lnTo>
                  <a:pt x="1163" y="1580"/>
                </a:lnTo>
                <a:lnTo>
                  <a:pt x="1114" y="1554"/>
                </a:lnTo>
                <a:lnTo>
                  <a:pt x="1071" y="1527"/>
                </a:lnTo>
                <a:lnTo>
                  <a:pt x="1031" y="1500"/>
                </a:lnTo>
                <a:lnTo>
                  <a:pt x="1000" y="1469"/>
                </a:lnTo>
                <a:lnTo>
                  <a:pt x="987" y="1420"/>
                </a:lnTo>
                <a:lnTo>
                  <a:pt x="985" y="1372"/>
                </a:lnTo>
                <a:lnTo>
                  <a:pt x="989" y="1327"/>
                </a:lnTo>
                <a:lnTo>
                  <a:pt x="996" y="1285"/>
                </a:lnTo>
                <a:lnTo>
                  <a:pt x="1003" y="1247"/>
                </a:lnTo>
                <a:lnTo>
                  <a:pt x="1011" y="1212"/>
                </a:lnTo>
                <a:lnTo>
                  <a:pt x="1014" y="1176"/>
                </a:lnTo>
                <a:lnTo>
                  <a:pt x="1009" y="1143"/>
                </a:lnTo>
                <a:lnTo>
                  <a:pt x="1002" y="1114"/>
                </a:lnTo>
                <a:lnTo>
                  <a:pt x="994" y="1089"/>
                </a:lnTo>
                <a:lnTo>
                  <a:pt x="989" y="1036"/>
                </a:lnTo>
                <a:lnTo>
                  <a:pt x="992" y="985"/>
                </a:lnTo>
                <a:lnTo>
                  <a:pt x="1003" y="938"/>
                </a:lnTo>
                <a:lnTo>
                  <a:pt x="1018" y="896"/>
                </a:lnTo>
                <a:lnTo>
                  <a:pt x="1034" y="858"/>
                </a:lnTo>
                <a:lnTo>
                  <a:pt x="1051" y="825"/>
                </a:lnTo>
                <a:lnTo>
                  <a:pt x="1040" y="810"/>
                </a:lnTo>
                <a:lnTo>
                  <a:pt x="1025" y="794"/>
                </a:lnTo>
                <a:lnTo>
                  <a:pt x="1009" y="776"/>
                </a:lnTo>
                <a:lnTo>
                  <a:pt x="989" y="758"/>
                </a:lnTo>
                <a:lnTo>
                  <a:pt x="963" y="743"/>
                </a:lnTo>
                <a:lnTo>
                  <a:pt x="931" y="729"/>
                </a:lnTo>
                <a:lnTo>
                  <a:pt x="891" y="720"/>
                </a:lnTo>
                <a:lnTo>
                  <a:pt x="856" y="732"/>
                </a:lnTo>
                <a:lnTo>
                  <a:pt x="829" y="743"/>
                </a:lnTo>
                <a:lnTo>
                  <a:pt x="805" y="756"/>
                </a:lnTo>
                <a:lnTo>
                  <a:pt x="787" y="770"/>
                </a:lnTo>
                <a:lnTo>
                  <a:pt x="769" y="789"/>
                </a:lnTo>
                <a:lnTo>
                  <a:pt x="751" y="810"/>
                </a:lnTo>
                <a:lnTo>
                  <a:pt x="727" y="840"/>
                </a:lnTo>
                <a:lnTo>
                  <a:pt x="740" y="874"/>
                </a:lnTo>
                <a:lnTo>
                  <a:pt x="752" y="909"/>
                </a:lnTo>
                <a:lnTo>
                  <a:pt x="765" y="945"/>
                </a:lnTo>
                <a:lnTo>
                  <a:pt x="774" y="983"/>
                </a:lnTo>
                <a:lnTo>
                  <a:pt x="778" y="1021"/>
                </a:lnTo>
                <a:lnTo>
                  <a:pt x="776" y="1056"/>
                </a:lnTo>
                <a:lnTo>
                  <a:pt x="769" y="1089"/>
                </a:lnTo>
                <a:lnTo>
                  <a:pt x="762" y="1120"/>
                </a:lnTo>
                <a:lnTo>
                  <a:pt x="754" y="1149"/>
                </a:lnTo>
                <a:lnTo>
                  <a:pt x="752" y="1183"/>
                </a:lnTo>
                <a:lnTo>
                  <a:pt x="754" y="1220"/>
                </a:lnTo>
                <a:lnTo>
                  <a:pt x="760" y="1256"/>
                </a:lnTo>
                <a:lnTo>
                  <a:pt x="767" y="1292"/>
                </a:lnTo>
                <a:lnTo>
                  <a:pt x="774" y="1330"/>
                </a:lnTo>
                <a:lnTo>
                  <a:pt x="782" y="1365"/>
                </a:lnTo>
                <a:lnTo>
                  <a:pt x="785" y="1400"/>
                </a:lnTo>
                <a:lnTo>
                  <a:pt x="783" y="1432"/>
                </a:lnTo>
                <a:lnTo>
                  <a:pt x="774" y="1461"/>
                </a:lnTo>
                <a:lnTo>
                  <a:pt x="760" y="1489"/>
                </a:lnTo>
                <a:lnTo>
                  <a:pt x="651" y="1556"/>
                </a:lnTo>
                <a:lnTo>
                  <a:pt x="540" y="1621"/>
                </a:lnTo>
                <a:lnTo>
                  <a:pt x="431" y="1689"/>
                </a:lnTo>
                <a:lnTo>
                  <a:pt x="416" y="1700"/>
                </a:lnTo>
                <a:lnTo>
                  <a:pt x="396" y="1716"/>
                </a:lnTo>
                <a:lnTo>
                  <a:pt x="371" y="1736"/>
                </a:lnTo>
                <a:lnTo>
                  <a:pt x="343" y="1758"/>
                </a:lnTo>
                <a:lnTo>
                  <a:pt x="314" y="1781"/>
                </a:lnTo>
                <a:lnTo>
                  <a:pt x="283" y="1805"/>
                </a:lnTo>
                <a:lnTo>
                  <a:pt x="252" y="1827"/>
                </a:lnTo>
                <a:lnTo>
                  <a:pt x="222" y="1847"/>
                </a:lnTo>
                <a:lnTo>
                  <a:pt x="192" y="1863"/>
                </a:lnTo>
                <a:lnTo>
                  <a:pt x="167" y="1874"/>
                </a:lnTo>
                <a:lnTo>
                  <a:pt x="143" y="1881"/>
                </a:lnTo>
                <a:lnTo>
                  <a:pt x="123" y="1880"/>
                </a:lnTo>
                <a:lnTo>
                  <a:pt x="92" y="1872"/>
                </a:lnTo>
                <a:lnTo>
                  <a:pt x="69" y="1856"/>
                </a:lnTo>
                <a:lnTo>
                  <a:pt x="47" y="1832"/>
                </a:lnTo>
                <a:lnTo>
                  <a:pt x="31" y="1803"/>
                </a:lnTo>
                <a:lnTo>
                  <a:pt x="18" y="1769"/>
                </a:lnTo>
                <a:lnTo>
                  <a:pt x="9" y="1730"/>
                </a:lnTo>
                <a:lnTo>
                  <a:pt x="3" y="1690"/>
                </a:lnTo>
                <a:lnTo>
                  <a:pt x="0" y="1647"/>
                </a:lnTo>
                <a:lnTo>
                  <a:pt x="0" y="1601"/>
                </a:lnTo>
                <a:lnTo>
                  <a:pt x="2" y="1558"/>
                </a:lnTo>
                <a:lnTo>
                  <a:pt x="5" y="1512"/>
                </a:lnTo>
                <a:lnTo>
                  <a:pt x="9" y="1470"/>
                </a:lnTo>
                <a:lnTo>
                  <a:pt x="16" y="1429"/>
                </a:lnTo>
                <a:lnTo>
                  <a:pt x="23" y="1392"/>
                </a:lnTo>
                <a:lnTo>
                  <a:pt x="47" y="1285"/>
                </a:lnTo>
                <a:lnTo>
                  <a:pt x="72" y="1183"/>
                </a:lnTo>
                <a:lnTo>
                  <a:pt x="100" y="1087"/>
                </a:lnTo>
                <a:lnTo>
                  <a:pt x="129" y="996"/>
                </a:lnTo>
                <a:lnTo>
                  <a:pt x="162" y="912"/>
                </a:lnTo>
                <a:lnTo>
                  <a:pt x="194" y="834"/>
                </a:lnTo>
                <a:lnTo>
                  <a:pt x="231" y="767"/>
                </a:lnTo>
                <a:lnTo>
                  <a:pt x="269" y="707"/>
                </a:lnTo>
                <a:lnTo>
                  <a:pt x="311" y="656"/>
                </a:lnTo>
                <a:lnTo>
                  <a:pt x="327" y="634"/>
                </a:lnTo>
                <a:lnTo>
                  <a:pt x="343" y="610"/>
                </a:lnTo>
                <a:lnTo>
                  <a:pt x="360" y="587"/>
                </a:lnTo>
                <a:lnTo>
                  <a:pt x="378" y="563"/>
                </a:lnTo>
                <a:lnTo>
                  <a:pt x="398" y="541"/>
                </a:lnTo>
                <a:lnTo>
                  <a:pt x="420" y="521"/>
                </a:lnTo>
                <a:lnTo>
                  <a:pt x="443" y="505"/>
                </a:lnTo>
                <a:lnTo>
                  <a:pt x="471" y="492"/>
                </a:lnTo>
                <a:lnTo>
                  <a:pt x="502" y="487"/>
                </a:lnTo>
                <a:lnTo>
                  <a:pt x="534" y="489"/>
                </a:lnTo>
                <a:lnTo>
                  <a:pt x="562" y="510"/>
                </a:lnTo>
                <a:lnTo>
                  <a:pt x="582" y="538"/>
                </a:lnTo>
                <a:lnTo>
                  <a:pt x="596" y="567"/>
                </a:lnTo>
                <a:lnTo>
                  <a:pt x="611" y="598"/>
                </a:lnTo>
                <a:lnTo>
                  <a:pt x="623" y="629"/>
                </a:lnTo>
                <a:lnTo>
                  <a:pt x="638" y="660"/>
                </a:lnTo>
                <a:lnTo>
                  <a:pt x="654" y="689"/>
                </a:lnTo>
                <a:lnTo>
                  <a:pt x="672" y="712"/>
                </a:lnTo>
                <a:lnTo>
                  <a:pt x="671" y="716"/>
                </a:lnTo>
                <a:lnTo>
                  <a:pt x="674" y="716"/>
                </a:lnTo>
                <a:lnTo>
                  <a:pt x="672" y="712"/>
                </a:lnTo>
                <a:lnTo>
                  <a:pt x="672" y="710"/>
                </a:lnTo>
                <a:lnTo>
                  <a:pt x="682" y="701"/>
                </a:lnTo>
                <a:lnTo>
                  <a:pt x="694" y="690"/>
                </a:lnTo>
                <a:lnTo>
                  <a:pt x="711" y="676"/>
                </a:lnTo>
                <a:lnTo>
                  <a:pt x="731" y="661"/>
                </a:lnTo>
                <a:lnTo>
                  <a:pt x="752" y="645"/>
                </a:lnTo>
                <a:lnTo>
                  <a:pt x="774" y="632"/>
                </a:lnTo>
                <a:lnTo>
                  <a:pt x="796" y="620"/>
                </a:lnTo>
                <a:lnTo>
                  <a:pt x="814" y="612"/>
                </a:lnTo>
                <a:lnTo>
                  <a:pt x="816" y="534"/>
                </a:lnTo>
                <a:lnTo>
                  <a:pt x="816" y="461"/>
                </a:lnTo>
                <a:lnTo>
                  <a:pt x="814" y="394"/>
                </a:lnTo>
                <a:lnTo>
                  <a:pt x="812" y="327"/>
                </a:lnTo>
                <a:lnTo>
                  <a:pt x="812" y="258"/>
                </a:lnTo>
                <a:lnTo>
                  <a:pt x="811" y="185"/>
                </a:lnTo>
                <a:lnTo>
                  <a:pt x="812" y="107"/>
                </a:lnTo>
                <a:lnTo>
                  <a:pt x="814" y="20"/>
                </a:lnTo>
                <a:lnTo>
                  <a:pt x="818" y="20"/>
                </a:lnTo>
                <a:lnTo>
                  <a:pt x="829" y="16"/>
                </a:lnTo>
                <a:lnTo>
                  <a:pt x="845" y="10"/>
                </a:lnTo>
                <a:lnTo>
                  <a:pt x="865" y="5"/>
                </a:lnTo>
                <a:lnTo>
                  <a:pt x="889" y="1"/>
                </a:lnTo>
                <a:lnTo>
                  <a:pt x="914"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049070" name="Freeform 8"/>
          <p:cNvSpPr>
            <a:spLocks noEditPoints="1"/>
          </p:cNvSpPr>
          <p:nvPr/>
        </p:nvSpPr>
        <p:spPr bwMode="auto">
          <a:xfrm>
            <a:off x="1341830" y="1426104"/>
            <a:ext cx="3300484" cy="4729276"/>
          </a:xfrm>
          <a:custGeom>
            <a:avLst/>
            <a:gdLst>
              <a:gd name="T0" fmla="*/ 1307 w 2407"/>
              <a:gd name="T1" fmla="*/ 3296 h 3449"/>
              <a:gd name="T2" fmla="*/ 1393 w 2407"/>
              <a:gd name="T3" fmla="*/ 3433 h 3449"/>
              <a:gd name="T4" fmla="*/ 1318 w 2407"/>
              <a:gd name="T5" fmla="*/ 3430 h 3449"/>
              <a:gd name="T6" fmla="*/ 1232 w 2407"/>
              <a:gd name="T7" fmla="*/ 3392 h 3449"/>
              <a:gd name="T8" fmla="*/ 1634 w 2407"/>
              <a:gd name="T9" fmla="*/ 3254 h 3449"/>
              <a:gd name="T10" fmla="*/ 1670 w 2407"/>
              <a:gd name="T11" fmla="*/ 3273 h 3449"/>
              <a:gd name="T12" fmla="*/ 1271 w 2407"/>
              <a:gd name="T13" fmla="*/ 2772 h 3449"/>
              <a:gd name="T14" fmla="*/ 1634 w 2407"/>
              <a:gd name="T15" fmla="*/ 719 h 3449"/>
              <a:gd name="T16" fmla="*/ 1040 w 2407"/>
              <a:gd name="T17" fmla="*/ 126 h 3449"/>
              <a:gd name="T18" fmla="*/ 543 w 2407"/>
              <a:gd name="T19" fmla="*/ 2 h 3449"/>
              <a:gd name="T20" fmla="*/ 509 w 2407"/>
              <a:gd name="T21" fmla="*/ 156 h 3449"/>
              <a:gd name="T22" fmla="*/ 550 w 2407"/>
              <a:gd name="T23" fmla="*/ 68 h 3449"/>
              <a:gd name="T24" fmla="*/ 672 w 2407"/>
              <a:gd name="T25" fmla="*/ 51 h 3449"/>
              <a:gd name="T26" fmla="*/ 1009 w 2407"/>
              <a:gd name="T27" fmla="*/ 100 h 3449"/>
              <a:gd name="T28" fmla="*/ 1065 w 2407"/>
              <a:gd name="T29" fmla="*/ 182 h 3449"/>
              <a:gd name="T30" fmla="*/ 1234 w 2407"/>
              <a:gd name="T31" fmla="*/ 302 h 3449"/>
              <a:gd name="T32" fmla="*/ 1454 w 2407"/>
              <a:gd name="T33" fmla="*/ 346 h 3449"/>
              <a:gd name="T34" fmla="*/ 1562 w 2407"/>
              <a:gd name="T35" fmla="*/ 475 h 3449"/>
              <a:gd name="T36" fmla="*/ 1613 w 2407"/>
              <a:gd name="T37" fmla="*/ 548 h 3449"/>
              <a:gd name="T38" fmla="*/ 1576 w 2407"/>
              <a:gd name="T39" fmla="*/ 711 h 3449"/>
              <a:gd name="T40" fmla="*/ 1869 w 2407"/>
              <a:gd name="T41" fmla="*/ 714 h 3449"/>
              <a:gd name="T42" fmla="*/ 2220 w 2407"/>
              <a:gd name="T43" fmla="*/ 840 h 3449"/>
              <a:gd name="T44" fmla="*/ 2292 w 2407"/>
              <a:gd name="T45" fmla="*/ 1194 h 3449"/>
              <a:gd name="T46" fmla="*/ 2206 w 2407"/>
              <a:gd name="T47" fmla="*/ 1477 h 3449"/>
              <a:gd name="T48" fmla="*/ 2136 w 2407"/>
              <a:gd name="T49" fmla="*/ 1733 h 3449"/>
              <a:gd name="T50" fmla="*/ 1948 w 2407"/>
              <a:gd name="T51" fmla="*/ 1824 h 3449"/>
              <a:gd name="T52" fmla="*/ 1787 w 2407"/>
              <a:gd name="T53" fmla="*/ 1924 h 3449"/>
              <a:gd name="T54" fmla="*/ 1716 w 2407"/>
              <a:gd name="T55" fmla="*/ 2220 h 3449"/>
              <a:gd name="T56" fmla="*/ 1658 w 2407"/>
              <a:gd name="T57" fmla="*/ 2231 h 3449"/>
              <a:gd name="T58" fmla="*/ 1618 w 2407"/>
              <a:gd name="T59" fmla="*/ 2379 h 3449"/>
              <a:gd name="T60" fmla="*/ 1454 w 2407"/>
              <a:gd name="T61" fmla="*/ 2418 h 3449"/>
              <a:gd name="T62" fmla="*/ 1339 w 2407"/>
              <a:gd name="T63" fmla="*/ 2615 h 3449"/>
              <a:gd name="T64" fmla="*/ 1288 w 2407"/>
              <a:gd name="T65" fmla="*/ 2718 h 3449"/>
              <a:gd name="T66" fmla="*/ 1220 w 2407"/>
              <a:gd name="T67" fmla="*/ 2777 h 3449"/>
              <a:gd name="T68" fmla="*/ 1236 w 2407"/>
              <a:gd name="T69" fmla="*/ 2882 h 3449"/>
              <a:gd name="T70" fmla="*/ 1166 w 2407"/>
              <a:gd name="T71" fmla="*/ 2960 h 3449"/>
              <a:gd name="T72" fmla="*/ 1213 w 2407"/>
              <a:gd name="T73" fmla="*/ 3201 h 3449"/>
              <a:gd name="T74" fmla="*/ 1197 w 2407"/>
              <a:gd name="T75" fmla="*/ 3297 h 3449"/>
              <a:gd name="T76" fmla="*/ 1099 w 2407"/>
              <a:gd name="T77" fmla="*/ 3341 h 3449"/>
              <a:gd name="T78" fmla="*/ 1033 w 2407"/>
              <a:gd name="T79" fmla="*/ 3273 h 3449"/>
              <a:gd name="T80" fmla="*/ 983 w 2407"/>
              <a:gd name="T81" fmla="*/ 3219 h 3449"/>
              <a:gd name="T82" fmla="*/ 921 w 2407"/>
              <a:gd name="T83" fmla="*/ 3156 h 3449"/>
              <a:gd name="T84" fmla="*/ 871 w 2407"/>
              <a:gd name="T85" fmla="*/ 3022 h 3449"/>
              <a:gd name="T86" fmla="*/ 817 w 2407"/>
              <a:gd name="T87" fmla="*/ 2964 h 3449"/>
              <a:gd name="T88" fmla="*/ 832 w 2407"/>
              <a:gd name="T89" fmla="*/ 2861 h 3449"/>
              <a:gd name="T90" fmla="*/ 832 w 2407"/>
              <a:gd name="T91" fmla="*/ 2795 h 3449"/>
              <a:gd name="T92" fmla="*/ 775 w 2407"/>
              <a:gd name="T93" fmla="*/ 2803 h 3449"/>
              <a:gd name="T94" fmla="*/ 733 w 2407"/>
              <a:gd name="T95" fmla="*/ 2624 h 3449"/>
              <a:gd name="T96" fmla="*/ 715 w 2407"/>
              <a:gd name="T97" fmla="*/ 2306 h 3449"/>
              <a:gd name="T98" fmla="*/ 672 w 2407"/>
              <a:gd name="T99" fmla="*/ 2086 h 3449"/>
              <a:gd name="T100" fmla="*/ 667 w 2407"/>
              <a:gd name="T101" fmla="*/ 1894 h 3449"/>
              <a:gd name="T102" fmla="*/ 611 w 2407"/>
              <a:gd name="T103" fmla="*/ 1555 h 3449"/>
              <a:gd name="T104" fmla="*/ 349 w 2407"/>
              <a:gd name="T105" fmla="*/ 1397 h 3449"/>
              <a:gd name="T106" fmla="*/ 215 w 2407"/>
              <a:gd name="T107" fmla="*/ 1198 h 3449"/>
              <a:gd name="T108" fmla="*/ 45 w 2407"/>
              <a:gd name="T109" fmla="*/ 962 h 3449"/>
              <a:gd name="T110" fmla="*/ 31 w 2407"/>
              <a:gd name="T111" fmla="*/ 770 h 3449"/>
              <a:gd name="T112" fmla="*/ 61 w 2407"/>
              <a:gd name="T113" fmla="*/ 618 h 3449"/>
              <a:gd name="T114" fmla="*/ 208 w 2407"/>
              <a:gd name="T115" fmla="*/ 414 h 3449"/>
              <a:gd name="T116" fmla="*/ 230 w 2407"/>
              <a:gd name="T117" fmla="*/ 227 h 3449"/>
              <a:gd name="T118" fmla="*/ 244 w 2407"/>
              <a:gd name="T119" fmla="*/ 215 h 3449"/>
              <a:gd name="T120" fmla="*/ 380 w 2407"/>
              <a:gd name="T121" fmla="*/ 73 h 3449"/>
              <a:gd name="T122" fmla="*/ 494 w 2407"/>
              <a:gd name="T123" fmla="*/ 14 h 3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07" h="3449">
                <a:moveTo>
                  <a:pt x="1489" y="3376"/>
                </a:moveTo>
                <a:lnTo>
                  <a:pt x="1539" y="3376"/>
                </a:lnTo>
                <a:lnTo>
                  <a:pt x="1541" y="3379"/>
                </a:lnTo>
                <a:lnTo>
                  <a:pt x="1541" y="3383"/>
                </a:lnTo>
                <a:lnTo>
                  <a:pt x="1543" y="3388"/>
                </a:lnTo>
                <a:lnTo>
                  <a:pt x="1543" y="3395"/>
                </a:lnTo>
                <a:lnTo>
                  <a:pt x="1536" y="3397"/>
                </a:lnTo>
                <a:lnTo>
                  <a:pt x="1527" y="3399"/>
                </a:lnTo>
                <a:lnTo>
                  <a:pt x="1517" y="3399"/>
                </a:lnTo>
                <a:lnTo>
                  <a:pt x="1511" y="3397"/>
                </a:lnTo>
                <a:lnTo>
                  <a:pt x="1506" y="3395"/>
                </a:lnTo>
                <a:lnTo>
                  <a:pt x="1501" y="3395"/>
                </a:lnTo>
                <a:lnTo>
                  <a:pt x="1492" y="3395"/>
                </a:lnTo>
                <a:lnTo>
                  <a:pt x="1489" y="3376"/>
                </a:lnTo>
                <a:close/>
                <a:moveTo>
                  <a:pt x="1271" y="3275"/>
                </a:moveTo>
                <a:lnTo>
                  <a:pt x="1279" y="3282"/>
                </a:lnTo>
                <a:lnTo>
                  <a:pt x="1290" y="3283"/>
                </a:lnTo>
                <a:lnTo>
                  <a:pt x="1300" y="3287"/>
                </a:lnTo>
                <a:lnTo>
                  <a:pt x="1307" y="3296"/>
                </a:lnTo>
                <a:lnTo>
                  <a:pt x="1312" y="3308"/>
                </a:lnTo>
                <a:lnTo>
                  <a:pt x="1319" y="3318"/>
                </a:lnTo>
                <a:lnTo>
                  <a:pt x="1353" y="3337"/>
                </a:lnTo>
                <a:lnTo>
                  <a:pt x="1393" y="3355"/>
                </a:lnTo>
                <a:lnTo>
                  <a:pt x="1436" y="3369"/>
                </a:lnTo>
                <a:lnTo>
                  <a:pt x="1482" y="3379"/>
                </a:lnTo>
                <a:lnTo>
                  <a:pt x="1482" y="3395"/>
                </a:lnTo>
                <a:lnTo>
                  <a:pt x="1473" y="3395"/>
                </a:lnTo>
                <a:lnTo>
                  <a:pt x="1459" y="3400"/>
                </a:lnTo>
                <a:lnTo>
                  <a:pt x="1445" y="3400"/>
                </a:lnTo>
                <a:lnTo>
                  <a:pt x="1431" y="3400"/>
                </a:lnTo>
                <a:lnTo>
                  <a:pt x="1421" y="3402"/>
                </a:lnTo>
                <a:lnTo>
                  <a:pt x="1415" y="3406"/>
                </a:lnTo>
                <a:lnTo>
                  <a:pt x="1412" y="3407"/>
                </a:lnTo>
                <a:lnTo>
                  <a:pt x="1408" y="3411"/>
                </a:lnTo>
                <a:lnTo>
                  <a:pt x="1401" y="3413"/>
                </a:lnTo>
                <a:lnTo>
                  <a:pt x="1389" y="3414"/>
                </a:lnTo>
                <a:lnTo>
                  <a:pt x="1389" y="3433"/>
                </a:lnTo>
                <a:lnTo>
                  <a:pt x="1393" y="3433"/>
                </a:lnTo>
                <a:lnTo>
                  <a:pt x="1396" y="3428"/>
                </a:lnTo>
                <a:lnTo>
                  <a:pt x="1398" y="3425"/>
                </a:lnTo>
                <a:lnTo>
                  <a:pt x="1400" y="3423"/>
                </a:lnTo>
                <a:lnTo>
                  <a:pt x="1403" y="3423"/>
                </a:lnTo>
                <a:lnTo>
                  <a:pt x="1408" y="3421"/>
                </a:lnTo>
                <a:lnTo>
                  <a:pt x="1415" y="3421"/>
                </a:lnTo>
                <a:lnTo>
                  <a:pt x="1415" y="3430"/>
                </a:lnTo>
                <a:lnTo>
                  <a:pt x="1419" y="3433"/>
                </a:lnTo>
                <a:lnTo>
                  <a:pt x="1419" y="3437"/>
                </a:lnTo>
                <a:lnTo>
                  <a:pt x="1419" y="3442"/>
                </a:lnTo>
                <a:lnTo>
                  <a:pt x="1421" y="3449"/>
                </a:lnTo>
                <a:lnTo>
                  <a:pt x="1401" y="3446"/>
                </a:lnTo>
                <a:lnTo>
                  <a:pt x="1387" y="3439"/>
                </a:lnTo>
                <a:lnTo>
                  <a:pt x="1375" y="3432"/>
                </a:lnTo>
                <a:lnTo>
                  <a:pt x="1363" y="3425"/>
                </a:lnTo>
                <a:lnTo>
                  <a:pt x="1354" y="3425"/>
                </a:lnTo>
                <a:lnTo>
                  <a:pt x="1342" y="3427"/>
                </a:lnTo>
                <a:lnTo>
                  <a:pt x="1330" y="3428"/>
                </a:lnTo>
                <a:lnTo>
                  <a:pt x="1318" y="3430"/>
                </a:lnTo>
                <a:lnTo>
                  <a:pt x="1309" y="3430"/>
                </a:lnTo>
                <a:lnTo>
                  <a:pt x="1304" y="3427"/>
                </a:lnTo>
                <a:lnTo>
                  <a:pt x="1300" y="3423"/>
                </a:lnTo>
                <a:lnTo>
                  <a:pt x="1295" y="3418"/>
                </a:lnTo>
                <a:lnTo>
                  <a:pt x="1290" y="3413"/>
                </a:lnTo>
                <a:lnTo>
                  <a:pt x="1286" y="3409"/>
                </a:lnTo>
                <a:lnTo>
                  <a:pt x="1281" y="3406"/>
                </a:lnTo>
                <a:lnTo>
                  <a:pt x="1279" y="3406"/>
                </a:lnTo>
                <a:lnTo>
                  <a:pt x="1277" y="3406"/>
                </a:lnTo>
                <a:lnTo>
                  <a:pt x="1277" y="3407"/>
                </a:lnTo>
                <a:lnTo>
                  <a:pt x="1277" y="3409"/>
                </a:lnTo>
                <a:lnTo>
                  <a:pt x="1277" y="3411"/>
                </a:lnTo>
                <a:lnTo>
                  <a:pt x="1277" y="3413"/>
                </a:lnTo>
                <a:lnTo>
                  <a:pt x="1277" y="3414"/>
                </a:lnTo>
                <a:lnTo>
                  <a:pt x="1262" y="3414"/>
                </a:lnTo>
                <a:lnTo>
                  <a:pt x="1246" y="3409"/>
                </a:lnTo>
                <a:lnTo>
                  <a:pt x="1236" y="3402"/>
                </a:lnTo>
                <a:lnTo>
                  <a:pt x="1232" y="3402"/>
                </a:lnTo>
                <a:lnTo>
                  <a:pt x="1232" y="3392"/>
                </a:lnTo>
                <a:lnTo>
                  <a:pt x="1251" y="3392"/>
                </a:lnTo>
                <a:lnTo>
                  <a:pt x="1251" y="3388"/>
                </a:lnTo>
                <a:lnTo>
                  <a:pt x="1253" y="3386"/>
                </a:lnTo>
                <a:lnTo>
                  <a:pt x="1253" y="3386"/>
                </a:lnTo>
                <a:lnTo>
                  <a:pt x="1253" y="3385"/>
                </a:lnTo>
                <a:lnTo>
                  <a:pt x="1255" y="3383"/>
                </a:lnTo>
                <a:lnTo>
                  <a:pt x="1250" y="3371"/>
                </a:lnTo>
                <a:lnTo>
                  <a:pt x="1243" y="3358"/>
                </a:lnTo>
                <a:lnTo>
                  <a:pt x="1236" y="3346"/>
                </a:lnTo>
                <a:lnTo>
                  <a:pt x="1230" y="3332"/>
                </a:lnTo>
                <a:lnTo>
                  <a:pt x="1232" y="3322"/>
                </a:lnTo>
                <a:lnTo>
                  <a:pt x="1236" y="3310"/>
                </a:lnTo>
                <a:lnTo>
                  <a:pt x="1241" y="3297"/>
                </a:lnTo>
                <a:lnTo>
                  <a:pt x="1246" y="3287"/>
                </a:lnTo>
                <a:lnTo>
                  <a:pt x="1257" y="3278"/>
                </a:lnTo>
                <a:lnTo>
                  <a:pt x="1271" y="3275"/>
                </a:lnTo>
                <a:close/>
                <a:moveTo>
                  <a:pt x="1642" y="3222"/>
                </a:moveTo>
                <a:lnTo>
                  <a:pt x="1641" y="3238"/>
                </a:lnTo>
                <a:lnTo>
                  <a:pt x="1634" y="3254"/>
                </a:lnTo>
                <a:lnTo>
                  <a:pt x="1623" y="3264"/>
                </a:lnTo>
                <a:lnTo>
                  <a:pt x="1621" y="3266"/>
                </a:lnTo>
                <a:lnTo>
                  <a:pt x="1618" y="3269"/>
                </a:lnTo>
                <a:lnTo>
                  <a:pt x="1616" y="3271"/>
                </a:lnTo>
                <a:lnTo>
                  <a:pt x="1581" y="3264"/>
                </a:lnTo>
                <a:lnTo>
                  <a:pt x="1578" y="3238"/>
                </a:lnTo>
                <a:lnTo>
                  <a:pt x="1593" y="3233"/>
                </a:lnTo>
                <a:lnTo>
                  <a:pt x="1606" y="3228"/>
                </a:lnTo>
                <a:lnTo>
                  <a:pt x="1621" y="3224"/>
                </a:lnTo>
                <a:lnTo>
                  <a:pt x="1642" y="3222"/>
                </a:lnTo>
                <a:close/>
                <a:moveTo>
                  <a:pt x="1689" y="3217"/>
                </a:moveTo>
                <a:lnTo>
                  <a:pt x="1728" y="3217"/>
                </a:lnTo>
                <a:lnTo>
                  <a:pt x="1730" y="3228"/>
                </a:lnTo>
                <a:lnTo>
                  <a:pt x="1733" y="3236"/>
                </a:lnTo>
                <a:lnTo>
                  <a:pt x="1735" y="3248"/>
                </a:lnTo>
                <a:lnTo>
                  <a:pt x="1716" y="3254"/>
                </a:lnTo>
                <a:lnTo>
                  <a:pt x="1702" y="3261"/>
                </a:lnTo>
                <a:lnTo>
                  <a:pt x="1688" y="3268"/>
                </a:lnTo>
                <a:lnTo>
                  <a:pt x="1670" y="3273"/>
                </a:lnTo>
                <a:lnTo>
                  <a:pt x="1651" y="3275"/>
                </a:lnTo>
                <a:lnTo>
                  <a:pt x="1649" y="3271"/>
                </a:lnTo>
                <a:lnTo>
                  <a:pt x="1648" y="3269"/>
                </a:lnTo>
                <a:lnTo>
                  <a:pt x="1648" y="3266"/>
                </a:lnTo>
                <a:lnTo>
                  <a:pt x="1646" y="3261"/>
                </a:lnTo>
                <a:lnTo>
                  <a:pt x="1651" y="3255"/>
                </a:lnTo>
                <a:lnTo>
                  <a:pt x="1655" y="3250"/>
                </a:lnTo>
                <a:lnTo>
                  <a:pt x="1656" y="3245"/>
                </a:lnTo>
                <a:lnTo>
                  <a:pt x="1658" y="3240"/>
                </a:lnTo>
                <a:lnTo>
                  <a:pt x="1661" y="3233"/>
                </a:lnTo>
                <a:lnTo>
                  <a:pt x="1665" y="3229"/>
                </a:lnTo>
                <a:lnTo>
                  <a:pt x="1670" y="3228"/>
                </a:lnTo>
                <a:lnTo>
                  <a:pt x="1675" y="3226"/>
                </a:lnTo>
                <a:lnTo>
                  <a:pt x="1681" y="3222"/>
                </a:lnTo>
                <a:lnTo>
                  <a:pt x="1684" y="3221"/>
                </a:lnTo>
                <a:lnTo>
                  <a:pt x="1689" y="3217"/>
                </a:lnTo>
                <a:close/>
                <a:moveTo>
                  <a:pt x="1248" y="2761"/>
                </a:moveTo>
                <a:lnTo>
                  <a:pt x="1267" y="2761"/>
                </a:lnTo>
                <a:lnTo>
                  <a:pt x="1271" y="2772"/>
                </a:lnTo>
                <a:lnTo>
                  <a:pt x="1276" y="2782"/>
                </a:lnTo>
                <a:lnTo>
                  <a:pt x="1277" y="2795"/>
                </a:lnTo>
                <a:lnTo>
                  <a:pt x="1277" y="2810"/>
                </a:lnTo>
                <a:lnTo>
                  <a:pt x="1255" y="2814"/>
                </a:lnTo>
                <a:lnTo>
                  <a:pt x="1251" y="2800"/>
                </a:lnTo>
                <a:lnTo>
                  <a:pt x="1250" y="2788"/>
                </a:lnTo>
                <a:lnTo>
                  <a:pt x="1246" y="2775"/>
                </a:lnTo>
                <a:lnTo>
                  <a:pt x="1248" y="2761"/>
                </a:lnTo>
                <a:close/>
                <a:moveTo>
                  <a:pt x="1635" y="622"/>
                </a:moveTo>
                <a:lnTo>
                  <a:pt x="1635" y="634"/>
                </a:lnTo>
                <a:lnTo>
                  <a:pt x="1665" y="643"/>
                </a:lnTo>
                <a:lnTo>
                  <a:pt x="1696" y="653"/>
                </a:lnTo>
                <a:lnTo>
                  <a:pt x="1696" y="676"/>
                </a:lnTo>
                <a:lnTo>
                  <a:pt x="1688" y="688"/>
                </a:lnTo>
                <a:lnTo>
                  <a:pt x="1682" y="700"/>
                </a:lnTo>
                <a:lnTo>
                  <a:pt x="1674" y="711"/>
                </a:lnTo>
                <a:lnTo>
                  <a:pt x="1661" y="718"/>
                </a:lnTo>
                <a:lnTo>
                  <a:pt x="1649" y="721"/>
                </a:lnTo>
                <a:lnTo>
                  <a:pt x="1634" y="719"/>
                </a:lnTo>
                <a:lnTo>
                  <a:pt x="1618" y="716"/>
                </a:lnTo>
                <a:lnTo>
                  <a:pt x="1602" y="711"/>
                </a:lnTo>
                <a:lnTo>
                  <a:pt x="1588" y="707"/>
                </a:lnTo>
                <a:lnTo>
                  <a:pt x="1588" y="679"/>
                </a:lnTo>
                <a:lnTo>
                  <a:pt x="1586" y="672"/>
                </a:lnTo>
                <a:lnTo>
                  <a:pt x="1585" y="660"/>
                </a:lnTo>
                <a:lnTo>
                  <a:pt x="1585" y="649"/>
                </a:lnTo>
                <a:lnTo>
                  <a:pt x="1604" y="649"/>
                </a:lnTo>
                <a:lnTo>
                  <a:pt x="1607" y="637"/>
                </a:lnTo>
                <a:lnTo>
                  <a:pt x="1613" y="630"/>
                </a:lnTo>
                <a:lnTo>
                  <a:pt x="1621" y="625"/>
                </a:lnTo>
                <a:lnTo>
                  <a:pt x="1635" y="622"/>
                </a:lnTo>
                <a:close/>
                <a:moveTo>
                  <a:pt x="1075" y="89"/>
                </a:moveTo>
                <a:lnTo>
                  <a:pt x="1073" y="100"/>
                </a:lnTo>
                <a:lnTo>
                  <a:pt x="1070" y="114"/>
                </a:lnTo>
                <a:lnTo>
                  <a:pt x="1066" y="124"/>
                </a:lnTo>
                <a:lnTo>
                  <a:pt x="1059" y="131"/>
                </a:lnTo>
                <a:lnTo>
                  <a:pt x="1051" y="128"/>
                </a:lnTo>
                <a:lnTo>
                  <a:pt x="1040" y="126"/>
                </a:lnTo>
                <a:lnTo>
                  <a:pt x="1028" y="126"/>
                </a:lnTo>
                <a:lnTo>
                  <a:pt x="1024" y="119"/>
                </a:lnTo>
                <a:lnTo>
                  <a:pt x="1047" y="119"/>
                </a:lnTo>
                <a:lnTo>
                  <a:pt x="1047" y="112"/>
                </a:lnTo>
                <a:lnTo>
                  <a:pt x="1047" y="107"/>
                </a:lnTo>
                <a:lnTo>
                  <a:pt x="1045" y="101"/>
                </a:lnTo>
                <a:lnTo>
                  <a:pt x="1045" y="98"/>
                </a:lnTo>
                <a:lnTo>
                  <a:pt x="1044" y="93"/>
                </a:lnTo>
                <a:lnTo>
                  <a:pt x="1075" y="89"/>
                </a:lnTo>
                <a:close/>
                <a:moveTo>
                  <a:pt x="925" y="68"/>
                </a:moveTo>
                <a:lnTo>
                  <a:pt x="925" y="89"/>
                </a:lnTo>
                <a:lnTo>
                  <a:pt x="897" y="89"/>
                </a:lnTo>
                <a:lnTo>
                  <a:pt x="897" y="80"/>
                </a:lnTo>
                <a:lnTo>
                  <a:pt x="904" y="77"/>
                </a:lnTo>
                <a:lnTo>
                  <a:pt x="909" y="73"/>
                </a:lnTo>
                <a:lnTo>
                  <a:pt x="916" y="72"/>
                </a:lnTo>
                <a:lnTo>
                  <a:pt x="925" y="68"/>
                </a:lnTo>
                <a:close/>
                <a:moveTo>
                  <a:pt x="527" y="0"/>
                </a:moveTo>
                <a:lnTo>
                  <a:pt x="543" y="2"/>
                </a:lnTo>
                <a:lnTo>
                  <a:pt x="557" y="4"/>
                </a:lnTo>
                <a:lnTo>
                  <a:pt x="557" y="12"/>
                </a:lnTo>
                <a:lnTo>
                  <a:pt x="558" y="16"/>
                </a:lnTo>
                <a:lnTo>
                  <a:pt x="558" y="19"/>
                </a:lnTo>
                <a:lnTo>
                  <a:pt x="560" y="25"/>
                </a:lnTo>
                <a:lnTo>
                  <a:pt x="560" y="32"/>
                </a:lnTo>
                <a:lnTo>
                  <a:pt x="539" y="37"/>
                </a:lnTo>
                <a:lnTo>
                  <a:pt x="509" y="39"/>
                </a:lnTo>
                <a:lnTo>
                  <a:pt x="515" y="54"/>
                </a:lnTo>
                <a:lnTo>
                  <a:pt x="520" y="72"/>
                </a:lnTo>
                <a:lnTo>
                  <a:pt x="523" y="89"/>
                </a:lnTo>
                <a:lnTo>
                  <a:pt x="522" y="107"/>
                </a:lnTo>
                <a:lnTo>
                  <a:pt x="516" y="117"/>
                </a:lnTo>
                <a:lnTo>
                  <a:pt x="509" y="124"/>
                </a:lnTo>
                <a:lnTo>
                  <a:pt x="503" y="131"/>
                </a:lnTo>
                <a:lnTo>
                  <a:pt x="499" y="142"/>
                </a:lnTo>
                <a:lnTo>
                  <a:pt x="503" y="147"/>
                </a:lnTo>
                <a:lnTo>
                  <a:pt x="506" y="150"/>
                </a:lnTo>
                <a:lnTo>
                  <a:pt x="509" y="156"/>
                </a:lnTo>
                <a:lnTo>
                  <a:pt x="511" y="159"/>
                </a:lnTo>
                <a:lnTo>
                  <a:pt x="515" y="163"/>
                </a:lnTo>
                <a:lnTo>
                  <a:pt x="520" y="166"/>
                </a:lnTo>
                <a:lnTo>
                  <a:pt x="525" y="169"/>
                </a:lnTo>
                <a:lnTo>
                  <a:pt x="527" y="169"/>
                </a:lnTo>
                <a:lnTo>
                  <a:pt x="527" y="169"/>
                </a:lnTo>
                <a:lnTo>
                  <a:pt x="527" y="171"/>
                </a:lnTo>
                <a:lnTo>
                  <a:pt x="529" y="169"/>
                </a:lnTo>
                <a:lnTo>
                  <a:pt x="529" y="169"/>
                </a:lnTo>
                <a:lnTo>
                  <a:pt x="536" y="164"/>
                </a:lnTo>
                <a:lnTo>
                  <a:pt x="539" y="157"/>
                </a:lnTo>
                <a:lnTo>
                  <a:pt x="543" y="152"/>
                </a:lnTo>
                <a:lnTo>
                  <a:pt x="548" y="147"/>
                </a:lnTo>
                <a:lnTo>
                  <a:pt x="546" y="133"/>
                </a:lnTo>
                <a:lnTo>
                  <a:pt x="541" y="117"/>
                </a:lnTo>
                <a:lnTo>
                  <a:pt x="536" y="101"/>
                </a:lnTo>
                <a:lnTo>
                  <a:pt x="534" y="87"/>
                </a:lnTo>
                <a:lnTo>
                  <a:pt x="537" y="77"/>
                </a:lnTo>
                <a:lnTo>
                  <a:pt x="550" y="68"/>
                </a:lnTo>
                <a:lnTo>
                  <a:pt x="567" y="63"/>
                </a:lnTo>
                <a:lnTo>
                  <a:pt x="585" y="60"/>
                </a:lnTo>
                <a:lnTo>
                  <a:pt x="600" y="54"/>
                </a:lnTo>
                <a:lnTo>
                  <a:pt x="614" y="46"/>
                </a:lnTo>
                <a:lnTo>
                  <a:pt x="607" y="44"/>
                </a:lnTo>
                <a:lnTo>
                  <a:pt x="604" y="42"/>
                </a:lnTo>
                <a:lnTo>
                  <a:pt x="600" y="40"/>
                </a:lnTo>
                <a:lnTo>
                  <a:pt x="599" y="37"/>
                </a:lnTo>
                <a:lnTo>
                  <a:pt x="597" y="33"/>
                </a:lnTo>
                <a:lnTo>
                  <a:pt x="595" y="26"/>
                </a:lnTo>
                <a:lnTo>
                  <a:pt x="595" y="19"/>
                </a:lnTo>
                <a:lnTo>
                  <a:pt x="597" y="18"/>
                </a:lnTo>
                <a:lnTo>
                  <a:pt x="599" y="16"/>
                </a:lnTo>
                <a:lnTo>
                  <a:pt x="600" y="14"/>
                </a:lnTo>
                <a:lnTo>
                  <a:pt x="602" y="12"/>
                </a:lnTo>
                <a:lnTo>
                  <a:pt x="621" y="16"/>
                </a:lnTo>
                <a:lnTo>
                  <a:pt x="625" y="46"/>
                </a:lnTo>
                <a:lnTo>
                  <a:pt x="649" y="47"/>
                </a:lnTo>
                <a:lnTo>
                  <a:pt x="672" y="51"/>
                </a:lnTo>
                <a:lnTo>
                  <a:pt x="691" y="58"/>
                </a:lnTo>
                <a:lnTo>
                  <a:pt x="696" y="75"/>
                </a:lnTo>
                <a:lnTo>
                  <a:pt x="700" y="87"/>
                </a:lnTo>
                <a:lnTo>
                  <a:pt x="707" y="96"/>
                </a:lnTo>
                <a:lnTo>
                  <a:pt x="715" y="100"/>
                </a:lnTo>
                <a:lnTo>
                  <a:pt x="731" y="101"/>
                </a:lnTo>
                <a:lnTo>
                  <a:pt x="756" y="100"/>
                </a:lnTo>
                <a:lnTo>
                  <a:pt x="770" y="93"/>
                </a:lnTo>
                <a:lnTo>
                  <a:pt x="784" y="93"/>
                </a:lnTo>
                <a:lnTo>
                  <a:pt x="801" y="98"/>
                </a:lnTo>
                <a:lnTo>
                  <a:pt x="818" y="107"/>
                </a:lnTo>
                <a:lnTo>
                  <a:pt x="836" y="115"/>
                </a:lnTo>
                <a:lnTo>
                  <a:pt x="852" y="122"/>
                </a:lnTo>
                <a:lnTo>
                  <a:pt x="867" y="126"/>
                </a:lnTo>
                <a:lnTo>
                  <a:pt x="893" y="108"/>
                </a:lnTo>
                <a:lnTo>
                  <a:pt x="925" y="98"/>
                </a:lnTo>
                <a:lnTo>
                  <a:pt x="963" y="93"/>
                </a:lnTo>
                <a:lnTo>
                  <a:pt x="1009" y="93"/>
                </a:lnTo>
                <a:lnTo>
                  <a:pt x="1009" y="100"/>
                </a:lnTo>
                <a:lnTo>
                  <a:pt x="996" y="100"/>
                </a:lnTo>
                <a:lnTo>
                  <a:pt x="986" y="101"/>
                </a:lnTo>
                <a:lnTo>
                  <a:pt x="979" y="107"/>
                </a:lnTo>
                <a:lnTo>
                  <a:pt x="986" y="114"/>
                </a:lnTo>
                <a:lnTo>
                  <a:pt x="991" y="121"/>
                </a:lnTo>
                <a:lnTo>
                  <a:pt x="996" y="128"/>
                </a:lnTo>
                <a:lnTo>
                  <a:pt x="1003" y="131"/>
                </a:lnTo>
                <a:lnTo>
                  <a:pt x="1017" y="135"/>
                </a:lnTo>
                <a:lnTo>
                  <a:pt x="1026" y="142"/>
                </a:lnTo>
                <a:lnTo>
                  <a:pt x="1037" y="142"/>
                </a:lnTo>
                <a:lnTo>
                  <a:pt x="1049" y="142"/>
                </a:lnTo>
                <a:lnTo>
                  <a:pt x="1063" y="147"/>
                </a:lnTo>
                <a:lnTo>
                  <a:pt x="1066" y="149"/>
                </a:lnTo>
                <a:lnTo>
                  <a:pt x="1070" y="154"/>
                </a:lnTo>
                <a:lnTo>
                  <a:pt x="1073" y="157"/>
                </a:lnTo>
                <a:lnTo>
                  <a:pt x="1079" y="161"/>
                </a:lnTo>
                <a:lnTo>
                  <a:pt x="1079" y="166"/>
                </a:lnTo>
                <a:lnTo>
                  <a:pt x="1075" y="166"/>
                </a:lnTo>
                <a:lnTo>
                  <a:pt x="1065" y="182"/>
                </a:lnTo>
                <a:lnTo>
                  <a:pt x="1052" y="196"/>
                </a:lnTo>
                <a:lnTo>
                  <a:pt x="1040" y="211"/>
                </a:lnTo>
                <a:lnTo>
                  <a:pt x="1051" y="211"/>
                </a:lnTo>
                <a:lnTo>
                  <a:pt x="1068" y="203"/>
                </a:lnTo>
                <a:lnTo>
                  <a:pt x="1087" y="199"/>
                </a:lnTo>
                <a:lnTo>
                  <a:pt x="1106" y="201"/>
                </a:lnTo>
                <a:lnTo>
                  <a:pt x="1127" y="206"/>
                </a:lnTo>
                <a:lnTo>
                  <a:pt x="1148" y="215"/>
                </a:lnTo>
                <a:lnTo>
                  <a:pt x="1166" y="225"/>
                </a:lnTo>
                <a:lnTo>
                  <a:pt x="1178" y="238"/>
                </a:lnTo>
                <a:lnTo>
                  <a:pt x="1185" y="250"/>
                </a:lnTo>
                <a:lnTo>
                  <a:pt x="1192" y="264"/>
                </a:lnTo>
                <a:lnTo>
                  <a:pt x="1190" y="278"/>
                </a:lnTo>
                <a:lnTo>
                  <a:pt x="1185" y="292"/>
                </a:lnTo>
                <a:lnTo>
                  <a:pt x="1199" y="292"/>
                </a:lnTo>
                <a:lnTo>
                  <a:pt x="1213" y="292"/>
                </a:lnTo>
                <a:lnTo>
                  <a:pt x="1223" y="293"/>
                </a:lnTo>
                <a:lnTo>
                  <a:pt x="1232" y="300"/>
                </a:lnTo>
                <a:lnTo>
                  <a:pt x="1234" y="302"/>
                </a:lnTo>
                <a:lnTo>
                  <a:pt x="1234" y="304"/>
                </a:lnTo>
                <a:lnTo>
                  <a:pt x="1234" y="306"/>
                </a:lnTo>
                <a:lnTo>
                  <a:pt x="1236" y="307"/>
                </a:lnTo>
                <a:lnTo>
                  <a:pt x="1236" y="311"/>
                </a:lnTo>
                <a:lnTo>
                  <a:pt x="1251" y="311"/>
                </a:lnTo>
                <a:lnTo>
                  <a:pt x="1251" y="321"/>
                </a:lnTo>
                <a:lnTo>
                  <a:pt x="1251" y="332"/>
                </a:lnTo>
                <a:lnTo>
                  <a:pt x="1255" y="342"/>
                </a:lnTo>
                <a:lnTo>
                  <a:pt x="1264" y="334"/>
                </a:lnTo>
                <a:lnTo>
                  <a:pt x="1274" y="332"/>
                </a:lnTo>
                <a:lnTo>
                  <a:pt x="1284" y="335"/>
                </a:lnTo>
                <a:lnTo>
                  <a:pt x="1297" y="337"/>
                </a:lnTo>
                <a:lnTo>
                  <a:pt x="1312" y="337"/>
                </a:lnTo>
                <a:lnTo>
                  <a:pt x="1333" y="335"/>
                </a:lnTo>
                <a:lnTo>
                  <a:pt x="1360" y="334"/>
                </a:lnTo>
                <a:lnTo>
                  <a:pt x="1386" y="332"/>
                </a:lnTo>
                <a:lnTo>
                  <a:pt x="1412" y="334"/>
                </a:lnTo>
                <a:lnTo>
                  <a:pt x="1435" y="337"/>
                </a:lnTo>
                <a:lnTo>
                  <a:pt x="1454" y="346"/>
                </a:lnTo>
                <a:lnTo>
                  <a:pt x="1469" y="356"/>
                </a:lnTo>
                <a:lnTo>
                  <a:pt x="1483" y="367"/>
                </a:lnTo>
                <a:lnTo>
                  <a:pt x="1499" y="377"/>
                </a:lnTo>
                <a:lnTo>
                  <a:pt x="1517" y="384"/>
                </a:lnTo>
                <a:lnTo>
                  <a:pt x="1517" y="395"/>
                </a:lnTo>
                <a:lnTo>
                  <a:pt x="1531" y="395"/>
                </a:lnTo>
                <a:lnTo>
                  <a:pt x="1532" y="407"/>
                </a:lnTo>
                <a:lnTo>
                  <a:pt x="1534" y="416"/>
                </a:lnTo>
                <a:lnTo>
                  <a:pt x="1531" y="426"/>
                </a:lnTo>
                <a:lnTo>
                  <a:pt x="1536" y="426"/>
                </a:lnTo>
                <a:lnTo>
                  <a:pt x="1538" y="424"/>
                </a:lnTo>
                <a:lnTo>
                  <a:pt x="1539" y="423"/>
                </a:lnTo>
                <a:lnTo>
                  <a:pt x="1539" y="423"/>
                </a:lnTo>
                <a:lnTo>
                  <a:pt x="1539" y="423"/>
                </a:lnTo>
                <a:lnTo>
                  <a:pt x="1541" y="423"/>
                </a:lnTo>
                <a:lnTo>
                  <a:pt x="1543" y="423"/>
                </a:lnTo>
                <a:lnTo>
                  <a:pt x="1553" y="437"/>
                </a:lnTo>
                <a:lnTo>
                  <a:pt x="1559" y="454"/>
                </a:lnTo>
                <a:lnTo>
                  <a:pt x="1562" y="475"/>
                </a:lnTo>
                <a:lnTo>
                  <a:pt x="1565" y="494"/>
                </a:lnTo>
                <a:lnTo>
                  <a:pt x="1571" y="513"/>
                </a:lnTo>
                <a:lnTo>
                  <a:pt x="1581" y="526"/>
                </a:lnTo>
                <a:lnTo>
                  <a:pt x="1583" y="527"/>
                </a:lnTo>
                <a:lnTo>
                  <a:pt x="1585" y="527"/>
                </a:lnTo>
                <a:lnTo>
                  <a:pt x="1585" y="527"/>
                </a:lnTo>
                <a:lnTo>
                  <a:pt x="1586" y="527"/>
                </a:lnTo>
                <a:lnTo>
                  <a:pt x="1588" y="527"/>
                </a:lnTo>
                <a:lnTo>
                  <a:pt x="1593" y="526"/>
                </a:lnTo>
                <a:lnTo>
                  <a:pt x="1593" y="533"/>
                </a:lnTo>
                <a:lnTo>
                  <a:pt x="1593" y="536"/>
                </a:lnTo>
                <a:lnTo>
                  <a:pt x="1595" y="540"/>
                </a:lnTo>
                <a:lnTo>
                  <a:pt x="1597" y="541"/>
                </a:lnTo>
                <a:lnTo>
                  <a:pt x="1600" y="543"/>
                </a:lnTo>
                <a:lnTo>
                  <a:pt x="1604" y="545"/>
                </a:lnTo>
                <a:lnTo>
                  <a:pt x="1606" y="547"/>
                </a:lnTo>
                <a:lnTo>
                  <a:pt x="1607" y="548"/>
                </a:lnTo>
                <a:lnTo>
                  <a:pt x="1609" y="548"/>
                </a:lnTo>
                <a:lnTo>
                  <a:pt x="1613" y="548"/>
                </a:lnTo>
                <a:lnTo>
                  <a:pt x="1616" y="550"/>
                </a:lnTo>
                <a:lnTo>
                  <a:pt x="1618" y="571"/>
                </a:lnTo>
                <a:lnTo>
                  <a:pt x="1614" y="588"/>
                </a:lnTo>
                <a:lnTo>
                  <a:pt x="1607" y="608"/>
                </a:lnTo>
                <a:lnTo>
                  <a:pt x="1604" y="606"/>
                </a:lnTo>
                <a:lnTo>
                  <a:pt x="1602" y="604"/>
                </a:lnTo>
                <a:lnTo>
                  <a:pt x="1599" y="604"/>
                </a:lnTo>
                <a:lnTo>
                  <a:pt x="1593" y="602"/>
                </a:lnTo>
                <a:lnTo>
                  <a:pt x="1576" y="623"/>
                </a:lnTo>
                <a:lnTo>
                  <a:pt x="1560" y="644"/>
                </a:lnTo>
                <a:lnTo>
                  <a:pt x="1546" y="669"/>
                </a:lnTo>
                <a:lnTo>
                  <a:pt x="1553" y="670"/>
                </a:lnTo>
                <a:lnTo>
                  <a:pt x="1559" y="670"/>
                </a:lnTo>
                <a:lnTo>
                  <a:pt x="1564" y="674"/>
                </a:lnTo>
                <a:lnTo>
                  <a:pt x="1567" y="677"/>
                </a:lnTo>
                <a:lnTo>
                  <a:pt x="1569" y="684"/>
                </a:lnTo>
                <a:lnTo>
                  <a:pt x="1572" y="693"/>
                </a:lnTo>
                <a:lnTo>
                  <a:pt x="1574" y="702"/>
                </a:lnTo>
                <a:lnTo>
                  <a:pt x="1576" y="711"/>
                </a:lnTo>
                <a:lnTo>
                  <a:pt x="1581" y="718"/>
                </a:lnTo>
                <a:lnTo>
                  <a:pt x="1602" y="730"/>
                </a:lnTo>
                <a:lnTo>
                  <a:pt x="1628" y="735"/>
                </a:lnTo>
                <a:lnTo>
                  <a:pt x="1658" y="737"/>
                </a:lnTo>
                <a:lnTo>
                  <a:pt x="1663" y="733"/>
                </a:lnTo>
                <a:lnTo>
                  <a:pt x="1668" y="732"/>
                </a:lnTo>
                <a:lnTo>
                  <a:pt x="1675" y="730"/>
                </a:lnTo>
                <a:lnTo>
                  <a:pt x="1681" y="726"/>
                </a:lnTo>
                <a:lnTo>
                  <a:pt x="1691" y="716"/>
                </a:lnTo>
                <a:lnTo>
                  <a:pt x="1698" y="704"/>
                </a:lnTo>
                <a:lnTo>
                  <a:pt x="1705" y="693"/>
                </a:lnTo>
                <a:lnTo>
                  <a:pt x="1716" y="684"/>
                </a:lnTo>
                <a:lnTo>
                  <a:pt x="1730" y="677"/>
                </a:lnTo>
                <a:lnTo>
                  <a:pt x="1749" y="677"/>
                </a:lnTo>
                <a:lnTo>
                  <a:pt x="1773" y="681"/>
                </a:lnTo>
                <a:lnTo>
                  <a:pt x="1798" y="686"/>
                </a:lnTo>
                <a:lnTo>
                  <a:pt x="1824" y="695"/>
                </a:lnTo>
                <a:lnTo>
                  <a:pt x="1847" y="705"/>
                </a:lnTo>
                <a:lnTo>
                  <a:pt x="1869" y="714"/>
                </a:lnTo>
                <a:lnTo>
                  <a:pt x="1885" y="725"/>
                </a:lnTo>
                <a:lnTo>
                  <a:pt x="1895" y="733"/>
                </a:lnTo>
                <a:lnTo>
                  <a:pt x="1908" y="765"/>
                </a:lnTo>
                <a:lnTo>
                  <a:pt x="1920" y="761"/>
                </a:lnTo>
                <a:lnTo>
                  <a:pt x="1920" y="768"/>
                </a:lnTo>
                <a:lnTo>
                  <a:pt x="1923" y="772"/>
                </a:lnTo>
                <a:lnTo>
                  <a:pt x="1958" y="761"/>
                </a:lnTo>
                <a:lnTo>
                  <a:pt x="1974" y="766"/>
                </a:lnTo>
                <a:lnTo>
                  <a:pt x="1991" y="777"/>
                </a:lnTo>
                <a:lnTo>
                  <a:pt x="2007" y="784"/>
                </a:lnTo>
                <a:lnTo>
                  <a:pt x="2045" y="779"/>
                </a:lnTo>
                <a:lnTo>
                  <a:pt x="2058" y="787"/>
                </a:lnTo>
                <a:lnTo>
                  <a:pt x="2080" y="789"/>
                </a:lnTo>
                <a:lnTo>
                  <a:pt x="2103" y="786"/>
                </a:lnTo>
                <a:lnTo>
                  <a:pt x="2124" y="784"/>
                </a:lnTo>
                <a:lnTo>
                  <a:pt x="2145" y="787"/>
                </a:lnTo>
                <a:lnTo>
                  <a:pt x="2173" y="801"/>
                </a:lnTo>
                <a:lnTo>
                  <a:pt x="2197" y="821"/>
                </a:lnTo>
                <a:lnTo>
                  <a:pt x="2220" y="840"/>
                </a:lnTo>
                <a:lnTo>
                  <a:pt x="2243" y="859"/>
                </a:lnTo>
                <a:lnTo>
                  <a:pt x="2269" y="876"/>
                </a:lnTo>
                <a:lnTo>
                  <a:pt x="2283" y="880"/>
                </a:lnTo>
                <a:lnTo>
                  <a:pt x="2302" y="883"/>
                </a:lnTo>
                <a:lnTo>
                  <a:pt x="2327" y="887"/>
                </a:lnTo>
                <a:lnTo>
                  <a:pt x="2349" y="892"/>
                </a:lnTo>
                <a:lnTo>
                  <a:pt x="2367" y="897"/>
                </a:lnTo>
                <a:lnTo>
                  <a:pt x="2375" y="903"/>
                </a:lnTo>
                <a:lnTo>
                  <a:pt x="2382" y="918"/>
                </a:lnTo>
                <a:lnTo>
                  <a:pt x="2386" y="936"/>
                </a:lnTo>
                <a:lnTo>
                  <a:pt x="2391" y="953"/>
                </a:lnTo>
                <a:lnTo>
                  <a:pt x="2403" y="988"/>
                </a:lnTo>
                <a:lnTo>
                  <a:pt x="2407" y="1021"/>
                </a:lnTo>
                <a:lnTo>
                  <a:pt x="2405" y="1051"/>
                </a:lnTo>
                <a:lnTo>
                  <a:pt x="2396" y="1079"/>
                </a:lnTo>
                <a:lnTo>
                  <a:pt x="2384" y="1105"/>
                </a:lnTo>
                <a:lnTo>
                  <a:pt x="2368" y="1129"/>
                </a:lnTo>
                <a:lnTo>
                  <a:pt x="2349" y="1156"/>
                </a:lnTo>
                <a:lnTo>
                  <a:pt x="2292" y="1194"/>
                </a:lnTo>
                <a:lnTo>
                  <a:pt x="2281" y="1215"/>
                </a:lnTo>
                <a:lnTo>
                  <a:pt x="2272" y="1236"/>
                </a:lnTo>
                <a:lnTo>
                  <a:pt x="2265" y="1259"/>
                </a:lnTo>
                <a:lnTo>
                  <a:pt x="2257" y="1273"/>
                </a:lnTo>
                <a:lnTo>
                  <a:pt x="2246" y="1285"/>
                </a:lnTo>
                <a:lnTo>
                  <a:pt x="2237" y="1299"/>
                </a:lnTo>
                <a:lnTo>
                  <a:pt x="2218" y="1302"/>
                </a:lnTo>
                <a:lnTo>
                  <a:pt x="2215" y="1283"/>
                </a:lnTo>
                <a:lnTo>
                  <a:pt x="2208" y="1283"/>
                </a:lnTo>
                <a:lnTo>
                  <a:pt x="2208" y="1321"/>
                </a:lnTo>
                <a:lnTo>
                  <a:pt x="2199" y="1339"/>
                </a:lnTo>
                <a:lnTo>
                  <a:pt x="2197" y="1360"/>
                </a:lnTo>
                <a:lnTo>
                  <a:pt x="2201" y="1383"/>
                </a:lnTo>
                <a:lnTo>
                  <a:pt x="2204" y="1404"/>
                </a:lnTo>
                <a:lnTo>
                  <a:pt x="2211" y="1424"/>
                </a:lnTo>
                <a:lnTo>
                  <a:pt x="2215" y="1440"/>
                </a:lnTo>
                <a:lnTo>
                  <a:pt x="2215" y="1454"/>
                </a:lnTo>
                <a:lnTo>
                  <a:pt x="2211" y="1466"/>
                </a:lnTo>
                <a:lnTo>
                  <a:pt x="2206" y="1477"/>
                </a:lnTo>
                <a:lnTo>
                  <a:pt x="2203" y="1486"/>
                </a:lnTo>
                <a:lnTo>
                  <a:pt x="2208" y="1552"/>
                </a:lnTo>
                <a:lnTo>
                  <a:pt x="2196" y="1557"/>
                </a:lnTo>
                <a:lnTo>
                  <a:pt x="2187" y="1564"/>
                </a:lnTo>
                <a:lnTo>
                  <a:pt x="2182" y="1573"/>
                </a:lnTo>
                <a:lnTo>
                  <a:pt x="2180" y="1590"/>
                </a:lnTo>
                <a:lnTo>
                  <a:pt x="2189" y="1606"/>
                </a:lnTo>
                <a:lnTo>
                  <a:pt x="2192" y="1625"/>
                </a:lnTo>
                <a:lnTo>
                  <a:pt x="2180" y="1637"/>
                </a:lnTo>
                <a:lnTo>
                  <a:pt x="2176" y="1650"/>
                </a:lnTo>
                <a:lnTo>
                  <a:pt x="2171" y="1662"/>
                </a:lnTo>
                <a:lnTo>
                  <a:pt x="2164" y="1678"/>
                </a:lnTo>
                <a:lnTo>
                  <a:pt x="2157" y="1688"/>
                </a:lnTo>
                <a:lnTo>
                  <a:pt x="2152" y="1695"/>
                </a:lnTo>
                <a:lnTo>
                  <a:pt x="2145" y="1700"/>
                </a:lnTo>
                <a:lnTo>
                  <a:pt x="2141" y="1704"/>
                </a:lnTo>
                <a:lnTo>
                  <a:pt x="2138" y="1709"/>
                </a:lnTo>
                <a:lnTo>
                  <a:pt x="2136" y="1719"/>
                </a:lnTo>
                <a:lnTo>
                  <a:pt x="2136" y="1733"/>
                </a:lnTo>
                <a:lnTo>
                  <a:pt x="2138" y="1754"/>
                </a:lnTo>
                <a:lnTo>
                  <a:pt x="2112" y="1768"/>
                </a:lnTo>
                <a:lnTo>
                  <a:pt x="2087" y="1782"/>
                </a:lnTo>
                <a:lnTo>
                  <a:pt x="2091" y="1786"/>
                </a:lnTo>
                <a:lnTo>
                  <a:pt x="2093" y="1789"/>
                </a:lnTo>
                <a:lnTo>
                  <a:pt x="2093" y="1791"/>
                </a:lnTo>
                <a:lnTo>
                  <a:pt x="2093" y="1795"/>
                </a:lnTo>
                <a:lnTo>
                  <a:pt x="2093" y="1796"/>
                </a:lnTo>
                <a:lnTo>
                  <a:pt x="2075" y="1805"/>
                </a:lnTo>
                <a:lnTo>
                  <a:pt x="2058" y="1803"/>
                </a:lnTo>
                <a:lnTo>
                  <a:pt x="2040" y="1800"/>
                </a:lnTo>
                <a:lnTo>
                  <a:pt x="2026" y="1793"/>
                </a:lnTo>
                <a:lnTo>
                  <a:pt x="2018" y="1800"/>
                </a:lnTo>
                <a:lnTo>
                  <a:pt x="2004" y="1803"/>
                </a:lnTo>
                <a:lnTo>
                  <a:pt x="1988" y="1805"/>
                </a:lnTo>
                <a:lnTo>
                  <a:pt x="1972" y="1807"/>
                </a:lnTo>
                <a:lnTo>
                  <a:pt x="1958" y="1808"/>
                </a:lnTo>
                <a:lnTo>
                  <a:pt x="1955" y="1815"/>
                </a:lnTo>
                <a:lnTo>
                  <a:pt x="1948" y="1824"/>
                </a:lnTo>
                <a:lnTo>
                  <a:pt x="1939" y="1835"/>
                </a:lnTo>
                <a:lnTo>
                  <a:pt x="1930" y="1842"/>
                </a:lnTo>
                <a:lnTo>
                  <a:pt x="1923" y="1847"/>
                </a:lnTo>
                <a:lnTo>
                  <a:pt x="1892" y="1843"/>
                </a:lnTo>
                <a:lnTo>
                  <a:pt x="1881" y="1849"/>
                </a:lnTo>
                <a:lnTo>
                  <a:pt x="1867" y="1857"/>
                </a:lnTo>
                <a:lnTo>
                  <a:pt x="1850" y="1870"/>
                </a:lnTo>
                <a:lnTo>
                  <a:pt x="1833" y="1882"/>
                </a:lnTo>
                <a:lnTo>
                  <a:pt x="1820" y="1892"/>
                </a:lnTo>
                <a:lnTo>
                  <a:pt x="1812" y="1901"/>
                </a:lnTo>
                <a:lnTo>
                  <a:pt x="1808" y="1901"/>
                </a:lnTo>
                <a:lnTo>
                  <a:pt x="1805" y="1924"/>
                </a:lnTo>
                <a:lnTo>
                  <a:pt x="1801" y="1925"/>
                </a:lnTo>
                <a:lnTo>
                  <a:pt x="1798" y="1927"/>
                </a:lnTo>
                <a:lnTo>
                  <a:pt x="1796" y="1925"/>
                </a:lnTo>
                <a:lnTo>
                  <a:pt x="1794" y="1925"/>
                </a:lnTo>
                <a:lnTo>
                  <a:pt x="1792" y="1924"/>
                </a:lnTo>
                <a:lnTo>
                  <a:pt x="1789" y="1924"/>
                </a:lnTo>
                <a:lnTo>
                  <a:pt x="1787" y="1924"/>
                </a:lnTo>
                <a:lnTo>
                  <a:pt x="1784" y="1927"/>
                </a:lnTo>
                <a:lnTo>
                  <a:pt x="1780" y="1931"/>
                </a:lnTo>
                <a:lnTo>
                  <a:pt x="1785" y="1946"/>
                </a:lnTo>
                <a:lnTo>
                  <a:pt x="1784" y="1964"/>
                </a:lnTo>
                <a:lnTo>
                  <a:pt x="1780" y="1980"/>
                </a:lnTo>
                <a:lnTo>
                  <a:pt x="1780" y="1997"/>
                </a:lnTo>
                <a:lnTo>
                  <a:pt x="1784" y="2000"/>
                </a:lnTo>
                <a:lnTo>
                  <a:pt x="1787" y="2006"/>
                </a:lnTo>
                <a:lnTo>
                  <a:pt x="1791" y="2009"/>
                </a:lnTo>
                <a:lnTo>
                  <a:pt x="1794" y="2013"/>
                </a:lnTo>
                <a:lnTo>
                  <a:pt x="1798" y="2016"/>
                </a:lnTo>
                <a:lnTo>
                  <a:pt x="1799" y="2020"/>
                </a:lnTo>
                <a:lnTo>
                  <a:pt x="1792" y="2089"/>
                </a:lnTo>
                <a:lnTo>
                  <a:pt x="1773" y="2105"/>
                </a:lnTo>
                <a:lnTo>
                  <a:pt x="1757" y="2124"/>
                </a:lnTo>
                <a:lnTo>
                  <a:pt x="1747" y="2147"/>
                </a:lnTo>
                <a:lnTo>
                  <a:pt x="1738" y="2172"/>
                </a:lnTo>
                <a:lnTo>
                  <a:pt x="1728" y="2196"/>
                </a:lnTo>
                <a:lnTo>
                  <a:pt x="1716" y="2220"/>
                </a:lnTo>
                <a:lnTo>
                  <a:pt x="1707" y="2231"/>
                </a:lnTo>
                <a:lnTo>
                  <a:pt x="1695" y="2240"/>
                </a:lnTo>
                <a:lnTo>
                  <a:pt x="1684" y="2250"/>
                </a:lnTo>
                <a:lnTo>
                  <a:pt x="1681" y="2250"/>
                </a:lnTo>
                <a:lnTo>
                  <a:pt x="1681" y="2240"/>
                </a:lnTo>
                <a:lnTo>
                  <a:pt x="1698" y="2222"/>
                </a:lnTo>
                <a:lnTo>
                  <a:pt x="1712" y="2199"/>
                </a:lnTo>
                <a:lnTo>
                  <a:pt x="1719" y="2173"/>
                </a:lnTo>
                <a:lnTo>
                  <a:pt x="1716" y="2173"/>
                </a:lnTo>
                <a:lnTo>
                  <a:pt x="1716" y="2170"/>
                </a:lnTo>
                <a:lnTo>
                  <a:pt x="1709" y="2172"/>
                </a:lnTo>
                <a:lnTo>
                  <a:pt x="1700" y="2173"/>
                </a:lnTo>
                <a:lnTo>
                  <a:pt x="1689" y="2173"/>
                </a:lnTo>
                <a:lnTo>
                  <a:pt x="1688" y="2194"/>
                </a:lnTo>
                <a:lnTo>
                  <a:pt x="1682" y="2206"/>
                </a:lnTo>
                <a:lnTo>
                  <a:pt x="1677" y="2213"/>
                </a:lnTo>
                <a:lnTo>
                  <a:pt x="1670" y="2219"/>
                </a:lnTo>
                <a:lnTo>
                  <a:pt x="1663" y="2222"/>
                </a:lnTo>
                <a:lnTo>
                  <a:pt x="1658" y="2231"/>
                </a:lnTo>
                <a:lnTo>
                  <a:pt x="1655" y="2245"/>
                </a:lnTo>
                <a:lnTo>
                  <a:pt x="1655" y="2262"/>
                </a:lnTo>
                <a:lnTo>
                  <a:pt x="1658" y="2280"/>
                </a:lnTo>
                <a:lnTo>
                  <a:pt x="1658" y="2295"/>
                </a:lnTo>
                <a:lnTo>
                  <a:pt x="1655" y="2308"/>
                </a:lnTo>
                <a:lnTo>
                  <a:pt x="1649" y="2322"/>
                </a:lnTo>
                <a:lnTo>
                  <a:pt x="1642" y="2329"/>
                </a:lnTo>
                <a:lnTo>
                  <a:pt x="1635" y="2332"/>
                </a:lnTo>
                <a:lnTo>
                  <a:pt x="1628" y="2336"/>
                </a:lnTo>
                <a:lnTo>
                  <a:pt x="1620" y="2343"/>
                </a:lnTo>
                <a:lnTo>
                  <a:pt x="1620" y="2343"/>
                </a:lnTo>
                <a:lnTo>
                  <a:pt x="1621" y="2346"/>
                </a:lnTo>
                <a:lnTo>
                  <a:pt x="1623" y="2351"/>
                </a:lnTo>
                <a:lnTo>
                  <a:pt x="1623" y="2357"/>
                </a:lnTo>
                <a:lnTo>
                  <a:pt x="1623" y="2362"/>
                </a:lnTo>
                <a:lnTo>
                  <a:pt x="1625" y="2365"/>
                </a:lnTo>
                <a:lnTo>
                  <a:pt x="1623" y="2369"/>
                </a:lnTo>
                <a:lnTo>
                  <a:pt x="1621" y="2374"/>
                </a:lnTo>
                <a:lnTo>
                  <a:pt x="1618" y="2379"/>
                </a:lnTo>
                <a:lnTo>
                  <a:pt x="1614" y="2384"/>
                </a:lnTo>
                <a:lnTo>
                  <a:pt x="1609" y="2390"/>
                </a:lnTo>
                <a:lnTo>
                  <a:pt x="1606" y="2393"/>
                </a:lnTo>
                <a:lnTo>
                  <a:pt x="1600" y="2397"/>
                </a:lnTo>
                <a:lnTo>
                  <a:pt x="1579" y="2409"/>
                </a:lnTo>
                <a:lnTo>
                  <a:pt x="1555" y="2414"/>
                </a:lnTo>
                <a:lnTo>
                  <a:pt x="1529" y="2414"/>
                </a:lnTo>
                <a:lnTo>
                  <a:pt x="1501" y="2409"/>
                </a:lnTo>
                <a:lnTo>
                  <a:pt x="1471" y="2402"/>
                </a:lnTo>
                <a:lnTo>
                  <a:pt x="1442" y="2393"/>
                </a:lnTo>
                <a:lnTo>
                  <a:pt x="1415" y="2386"/>
                </a:lnTo>
                <a:lnTo>
                  <a:pt x="1389" y="2381"/>
                </a:lnTo>
                <a:lnTo>
                  <a:pt x="1389" y="2384"/>
                </a:lnTo>
                <a:lnTo>
                  <a:pt x="1393" y="2384"/>
                </a:lnTo>
                <a:lnTo>
                  <a:pt x="1393" y="2388"/>
                </a:lnTo>
                <a:lnTo>
                  <a:pt x="1410" y="2393"/>
                </a:lnTo>
                <a:lnTo>
                  <a:pt x="1426" y="2400"/>
                </a:lnTo>
                <a:lnTo>
                  <a:pt x="1442" y="2407"/>
                </a:lnTo>
                <a:lnTo>
                  <a:pt x="1454" y="2418"/>
                </a:lnTo>
                <a:lnTo>
                  <a:pt x="1463" y="2432"/>
                </a:lnTo>
                <a:lnTo>
                  <a:pt x="1464" y="2435"/>
                </a:lnTo>
                <a:lnTo>
                  <a:pt x="1464" y="2440"/>
                </a:lnTo>
                <a:lnTo>
                  <a:pt x="1464" y="2444"/>
                </a:lnTo>
                <a:lnTo>
                  <a:pt x="1463" y="2451"/>
                </a:lnTo>
                <a:lnTo>
                  <a:pt x="1463" y="2458"/>
                </a:lnTo>
                <a:lnTo>
                  <a:pt x="1475" y="2463"/>
                </a:lnTo>
                <a:lnTo>
                  <a:pt x="1489" y="2472"/>
                </a:lnTo>
                <a:lnTo>
                  <a:pt x="1501" y="2482"/>
                </a:lnTo>
                <a:lnTo>
                  <a:pt x="1508" y="2493"/>
                </a:lnTo>
                <a:lnTo>
                  <a:pt x="1503" y="2510"/>
                </a:lnTo>
                <a:lnTo>
                  <a:pt x="1496" y="2533"/>
                </a:lnTo>
                <a:lnTo>
                  <a:pt x="1489" y="2556"/>
                </a:lnTo>
                <a:lnTo>
                  <a:pt x="1478" y="2576"/>
                </a:lnTo>
                <a:lnTo>
                  <a:pt x="1461" y="2589"/>
                </a:lnTo>
                <a:lnTo>
                  <a:pt x="1436" y="2599"/>
                </a:lnTo>
                <a:lnTo>
                  <a:pt x="1407" y="2608"/>
                </a:lnTo>
                <a:lnTo>
                  <a:pt x="1373" y="2613"/>
                </a:lnTo>
                <a:lnTo>
                  <a:pt x="1339" y="2615"/>
                </a:lnTo>
                <a:lnTo>
                  <a:pt x="1305" y="2615"/>
                </a:lnTo>
                <a:lnTo>
                  <a:pt x="1274" y="2611"/>
                </a:lnTo>
                <a:lnTo>
                  <a:pt x="1274" y="2618"/>
                </a:lnTo>
                <a:lnTo>
                  <a:pt x="1279" y="2622"/>
                </a:lnTo>
                <a:lnTo>
                  <a:pt x="1284" y="2624"/>
                </a:lnTo>
                <a:lnTo>
                  <a:pt x="1288" y="2625"/>
                </a:lnTo>
                <a:lnTo>
                  <a:pt x="1290" y="2629"/>
                </a:lnTo>
                <a:lnTo>
                  <a:pt x="1291" y="2634"/>
                </a:lnTo>
                <a:lnTo>
                  <a:pt x="1293" y="2643"/>
                </a:lnTo>
                <a:lnTo>
                  <a:pt x="1295" y="2650"/>
                </a:lnTo>
                <a:lnTo>
                  <a:pt x="1293" y="2657"/>
                </a:lnTo>
                <a:lnTo>
                  <a:pt x="1290" y="2664"/>
                </a:lnTo>
                <a:lnTo>
                  <a:pt x="1288" y="2671"/>
                </a:lnTo>
                <a:lnTo>
                  <a:pt x="1290" y="2679"/>
                </a:lnTo>
                <a:lnTo>
                  <a:pt x="1293" y="2686"/>
                </a:lnTo>
                <a:lnTo>
                  <a:pt x="1298" y="2692"/>
                </a:lnTo>
                <a:lnTo>
                  <a:pt x="1302" y="2699"/>
                </a:lnTo>
                <a:lnTo>
                  <a:pt x="1305" y="2711"/>
                </a:lnTo>
                <a:lnTo>
                  <a:pt x="1288" y="2718"/>
                </a:lnTo>
                <a:lnTo>
                  <a:pt x="1271" y="2723"/>
                </a:lnTo>
                <a:lnTo>
                  <a:pt x="1250" y="2727"/>
                </a:lnTo>
                <a:lnTo>
                  <a:pt x="1223" y="2727"/>
                </a:lnTo>
                <a:lnTo>
                  <a:pt x="1215" y="2720"/>
                </a:lnTo>
                <a:lnTo>
                  <a:pt x="1202" y="2714"/>
                </a:lnTo>
                <a:lnTo>
                  <a:pt x="1187" y="2711"/>
                </a:lnTo>
                <a:lnTo>
                  <a:pt x="1175" y="2707"/>
                </a:lnTo>
                <a:lnTo>
                  <a:pt x="1175" y="2714"/>
                </a:lnTo>
                <a:lnTo>
                  <a:pt x="1187" y="2730"/>
                </a:lnTo>
                <a:lnTo>
                  <a:pt x="1197" y="2749"/>
                </a:lnTo>
                <a:lnTo>
                  <a:pt x="1197" y="2765"/>
                </a:lnTo>
                <a:lnTo>
                  <a:pt x="1201" y="2768"/>
                </a:lnTo>
                <a:lnTo>
                  <a:pt x="1204" y="2770"/>
                </a:lnTo>
                <a:lnTo>
                  <a:pt x="1208" y="2772"/>
                </a:lnTo>
                <a:lnTo>
                  <a:pt x="1211" y="2772"/>
                </a:lnTo>
                <a:lnTo>
                  <a:pt x="1213" y="2772"/>
                </a:lnTo>
                <a:lnTo>
                  <a:pt x="1216" y="2772"/>
                </a:lnTo>
                <a:lnTo>
                  <a:pt x="1218" y="2774"/>
                </a:lnTo>
                <a:lnTo>
                  <a:pt x="1220" y="2777"/>
                </a:lnTo>
                <a:lnTo>
                  <a:pt x="1223" y="2781"/>
                </a:lnTo>
                <a:lnTo>
                  <a:pt x="1223" y="2788"/>
                </a:lnTo>
                <a:lnTo>
                  <a:pt x="1222" y="2791"/>
                </a:lnTo>
                <a:lnTo>
                  <a:pt x="1222" y="2793"/>
                </a:lnTo>
                <a:lnTo>
                  <a:pt x="1222" y="2795"/>
                </a:lnTo>
                <a:lnTo>
                  <a:pt x="1222" y="2796"/>
                </a:lnTo>
                <a:lnTo>
                  <a:pt x="1223" y="2800"/>
                </a:lnTo>
                <a:lnTo>
                  <a:pt x="1223" y="2803"/>
                </a:lnTo>
                <a:lnTo>
                  <a:pt x="1236" y="2803"/>
                </a:lnTo>
                <a:lnTo>
                  <a:pt x="1234" y="2817"/>
                </a:lnTo>
                <a:lnTo>
                  <a:pt x="1229" y="2826"/>
                </a:lnTo>
                <a:lnTo>
                  <a:pt x="1223" y="2833"/>
                </a:lnTo>
                <a:lnTo>
                  <a:pt x="1220" y="2842"/>
                </a:lnTo>
                <a:lnTo>
                  <a:pt x="1222" y="2849"/>
                </a:lnTo>
                <a:lnTo>
                  <a:pt x="1227" y="2857"/>
                </a:lnTo>
                <a:lnTo>
                  <a:pt x="1232" y="2864"/>
                </a:lnTo>
                <a:lnTo>
                  <a:pt x="1236" y="2871"/>
                </a:lnTo>
                <a:lnTo>
                  <a:pt x="1236" y="2878"/>
                </a:lnTo>
                <a:lnTo>
                  <a:pt x="1236" y="2882"/>
                </a:lnTo>
                <a:lnTo>
                  <a:pt x="1234" y="2885"/>
                </a:lnTo>
                <a:lnTo>
                  <a:pt x="1232" y="2889"/>
                </a:lnTo>
                <a:lnTo>
                  <a:pt x="1230" y="2891"/>
                </a:lnTo>
                <a:lnTo>
                  <a:pt x="1229" y="2894"/>
                </a:lnTo>
                <a:lnTo>
                  <a:pt x="1229" y="2896"/>
                </a:lnTo>
                <a:lnTo>
                  <a:pt x="1229" y="2899"/>
                </a:lnTo>
                <a:lnTo>
                  <a:pt x="1229" y="2901"/>
                </a:lnTo>
                <a:lnTo>
                  <a:pt x="1230" y="2905"/>
                </a:lnTo>
                <a:lnTo>
                  <a:pt x="1232" y="2906"/>
                </a:lnTo>
                <a:lnTo>
                  <a:pt x="1234" y="2910"/>
                </a:lnTo>
                <a:lnTo>
                  <a:pt x="1236" y="2915"/>
                </a:lnTo>
                <a:lnTo>
                  <a:pt x="1202" y="2924"/>
                </a:lnTo>
                <a:lnTo>
                  <a:pt x="1175" y="2938"/>
                </a:lnTo>
                <a:lnTo>
                  <a:pt x="1173" y="2943"/>
                </a:lnTo>
                <a:lnTo>
                  <a:pt x="1171" y="2947"/>
                </a:lnTo>
                <a:lnTo>
                  <a:pt x="1169" y="2952"/>
                </a:lnTo>
                <a:lnTo>
                  <a:pt x="1168" y="2955"/>
                </a:lnTo>
                <a:lnTo>
                  <a:pt x="1166" y="2959"/>
                </a:lnTo>
                <a:lnTo>
                  <a:pt x="1166" y="2960"/>
                </a:lnTo>
                <a:lnTo>
                  <a:pt x="1176" y="2978"/>
                </a:lnTo>
                <a:lnTo>
                  <a:pt x="1190" y="2990"/>
                </a:lnTo>
                <a:lnTo>
                  <a:pt x="1209" y="2999"/>
                </a:lnTo>
                <a:lnTo>
                  <a:pt x="1232" y="3006"/>
                </a:lnTo>
                <a:lnTo>
                  <a:pt x="1255" y="3011"/>
                </a:lnTo>
                <a:lnTo>
                  <a:pt x="1277" y="3015"/>
                </a:lnTo>
                <a:lnTo>
                  <a:pt x="1286" y="3069"/>
                </a:lnTo>
                <a:lnTo>
                  <a:pt x="1271" y="3077"/>
                </a:lnTo>
                <a:lnTo>
                  <a:pt x="1255" y="3091"/>
                </a:lnTo>
                <a:lnTo>
                  <a:pt x="1243" y="3107"/>
                </a:lnTo>
                <a:lnTo>
                  <a:pt x="1236" y="3126"/>
                </a:lnTo>
                <a:lnTo>
                  <a:pt x="1241" y="3137"/>
                </a:lnTo>
                <a:lnTo>
                  <a:pt x="1243" y="3151"/>
                </a:lnTo>
                <a:lnTo>
                  <a:pt x="1243" y="3168"/>
                </a:lnTo>
                <a:lnTo>
                  <a:pt x="1229" y="3172"/>
                </a:lnTo>
                <a:lnTo>
                  <a:pt x="1218" y="3175"/>
                </a:lnTo>
                <a:lnTo>
                  <a:pt x="1204" y="3180"/>
                </a:lnTo>
                <a:lnTo>
                  <a:pt x="1204" y="3194"/>
                </a:lnTo>
                <a:lnTo>
                  <a:pt x="1213" y="3201"/>
                </a:lnTo>
                <a:lnTo>
                  <a:pt x="1223" y="3212"/>
                </a:lnTo>
                <a:lnTo>
                  <a:pt x="1234" y="3226"/>
                </a:lnTo>
                <a:lnTo>
                  <a:pt x="1246" y="3240"/>
                </a:lnTo>
                <a:lnTo>
                  <a:pt x="1255" y="3252"/>
                </a:lnTo>
                <a:lnTo>
                  <a:pt x="1258" y="3261"/>
                </a:lnTo>
                <a:lnTo>
                  <a:pt x="1253" y="3262"/>
                </a:lnTo>
                <a:lnTo>
                  <a:pt x="1250" y="3262"/>
                </a:lnTo>
                <a:lnTo>
                  <a:pt x="1243" y="3264"/>
                </a:lnTo>
                <a:lnTo>
                  <a:pt x="1236" y="3264"/>
                </a:lnTo>
                <a:lnTo>
                  <a:pt x="1234" y="3275"/>
                </a:lnTo>
                <a:lnTo>
                  <a:pt x="1230" y="3285"/>
                </a:lnTo>
                <a:lnTo>
                  <a:pt x="1229" y="3296"/>
                </a:lnTo>
                <a:lnTo>
                  <a:pt x="1222" y="3297"/>
                </a:lnTo>
                <a:lnTo>
                  <a:pt x="1215" y="3303"/>
                </a:lnTo>
                <a:lnTo>
                  <a:pt x="1209" y="3306"/>
                </a:lnTo>
                <a:lnTo>
                  <a:pt x="1204" y="3304"/>
                </a:lnTo>
                <a:lnTo>
                  <a:pt x="1201" y="3303"/>
                </a:lnTo>
                <a:lnTo>
                  <a:pt x="1199" y="3299"/>
                </a:lnTo>
                <a:lnTo>
                  <a:pt x="1197" y="3297"/>
                </a:lnTo>
                <a:lnTo>
                  <a:pt x="1194" y="3296"/>
                </a:lnTo>
                <a:lnTo>
                  <a:pt x="1194" y="3315"/>
                </a:lnTo>
                <a:lnTo>
                  <a:pt x="1202" y="3325"/>
                </a:lnTo>
                <a:lnTo>
                  <a:pt x="1208" y="3341"/>
                </a:lnTo>
                <a:lnTo>
                  <a:pt x="1209" y="3360"/>
                </a:lnTo>
                <a:lnTo>
                  <a:pt x="1188" y="3365"/>
                </a:lnTo>
                <a:lnTo>
                  <a:pt x="1171" y="3371"/>
                </a:lnTo>
                <a:lnTo>
                  <a:pt x="1152" y="3376"/>
                </a:lnTo>
                <a:lnTo>
                  <a:pt x="1152" y="3367"/>
                </a:lnTo>
                <a:lnTo>
                  <a:pt x="1150" y="3365"/>
                </a:lnTo>
                <a:lnTo>
                  <a:pt x="1148" y="3364"/>
                </a:lnTo>
                <a:lnTo>
                  <a:pt x="1148" y="3362"/>
                </a:lnTo>
                <a:lnTo>
                  <a:pt x="1148" y="3360"/>
                </a:lnTo>
                <a:lnTo>
                  <a:pt x="1147" y="3357"/>
                </a:lnTo>
                <a:lnTo>
                  <a:pt x="1134" y="3357"/>
                </a:lnTo>
                <a:lnTo>
                  <a:pt x="1126" y="3355"/>
                </a:lnTo>
                <a:lnTo>
                  <a:pt x="1117" y="3357"/>
                </a:lnTo>
                <a:lnTo>
                  <a:pt x="1105" y="3357"/>
                </a:lnTo>
                <a:lnTo>
                  <a:pt x="1099" y="3341"/>
                </a:lnTo>
                <a:lnTo>
                  <a:pt x="1091" y="3331"/>
                </a:lnTo>
                <a:lnTo>
                  <a:pt x="1080" y="3322"/>
                </a:lnTo>
                <a:lnTo>
                  <a:pt x="1063" y="3318"/>
                </a:lnTo>
                <a:lnTo>
                  <a:pt x="1063" y="3311"/>
                </a:lnTo>
                <a:lnTo>
                  <a:pt x="1063" y="3308"/>
                </a:lnTo>
                <a:lnTo>
                  <a:pt x="1065" y="3304"/>
                </a:lnTo>
                <a:lnTo>
                  <a:pt x="1065" y="3301"/>
                </a:lnTo>
                <a:lnTo>
                  <a:pt x="1063" y="3299"/>
                </a:lnTo>
                <a:lnTo>
                  <a:pt x="1058" y="3296"/>
                </a:lnTo>
                <a:lnTo>
                  <a:pt x="1052" y="3296"/>
                </a:lnTo>
                <a:lnTo>
                  <a:pt x="1049" y="3294"/>
                </a:lnTo>
                <a:lnTo>
                  <a:pt x="1044" y="3294"/>
                </a:lnTo>
                <a:lnTo>
                  <a:pt x="1040" y="3290"/>
                </a:lnTo>
                <a:lnTo>
                  <a:pt x="1037" y="3287"/>
                </a:lnTo>
                <a:lnTo>
                  <a:pt x="1033" y="3283"/>
                </a:lnTo>
                <a:lnTo>
                  <a:pt x="1033" y="3280"/>
                </a:lnTo>
                <a:lnTo>
                  <a:pt x="1033" y="3278"/>
                </a:lnTo>
                <a:lnTo>
                  <a:pt x="1033" y="3275"/>
                </a:lnTo>
                <a:lnTo>
                  <a:pt x="1033" y="3273"/>
                </a:lnTo>
                <a:lnTo>
                  <a:pt x="1033" y="3271"/>
                </a:lnTo>
                <a:lnTo>
                  <a:pt x="1031" y="3269"/>
                </a:lnTo>
                <a:lnTo>
                  <a:pt x="1028" y="3268"/>
                </a:lnTo>
                <a:lnTo>
                  <a:pt x="1024" y="3269"/>
                </a:lnTo>
                <a:lnTo>
                  <a:pt x="1019" y="3269"/>
                </a:lnTo>
                <a:lnTo>
                  <a:pt x="1016" y="3269"/>
                </a:lnTo>
                <a:lnTo>
                  <a:pt x="1012" y="3268"/>
                </a:lnTo>
                <a:lnTo>
                  <a:pt x="1007" y="3266"/>
                </a:lnTo>
                <a:lnTo>
                  <a:pt x="1002" y="3264"/>
                </a:lnTo>
                <a:lnTo>
                  <a:pt x="1002" y="3252"/>
                </a:lnTo>
                <a:lnTo>
                  <a:pt x="989" y="3252"/>
                </a:lnTo>
                <a:lnTo>
                  <a:pt x="991" y="3240"/>
                </a:lnTo>
                <a:lnTo>
                  <a:pt x="995" y="3233"/>
                </a:lnTo>
                <a:lnTo>
                  <a:pt x="1000" y="3226"/>
                </a:lnTo>
                <a:lnTo>
                  <a:pt x="1005" y="3217"/>
                </a:lnTo>
                <a:lnTo>
                  <a:pt x="986" y="3217"/>
                </a:lnTo>
                <a:lnTo>
                  <a:pt x="986" y="3214"/>
                </a:lnTo>
                <a:lnTo>
                  <a:pt x="983" y="3214"/>
                </a:lnTo>
                <a:lnTo>
                  <a:pt x="983" y="3219"/>
                </a:lnTo>
                <a:lnTo>
                  <a:pt x="981" y="3222"/>
                </a:lnTo>
                <a:lnTo>
                  <a:pt x="981" y="3224"/>
                </a:lnTo>
                <a:lnTo>
                  <a:pt x="981" y="3226"/>
                </a:lnTo>
                <a:lnTo>
                  <a:pt x="979" y="3226"/>
                </a:lnTo>
                <a:lnTo>
                  <a:pt x="977" y="3228"/>
                </a:lnTo>
                <a:lnTo>
                  <a:pt x="974" y="3229"/>
                </a:lnTo>
                <a:lnTo>
                  <a:pt x="962" y="3236"/>
                </a:lnTo>
                <a:lnTo>
                  <a:pt x="944" y="3241"/>
                </a:lnTo>
                <a:lnTo>
                  <a:pt x="948" y="3207"/>
                </a:lnTo>
                <a:lnTo>
                  <a:pt x="944" y="3198"/>
                </a:lnTo>
                <a:lnTo>
                  <a:pt x="941" y="3194"/>
                </a:lnTo>
                <a:lnTo>
                  <a:pt x="939" y="3193"/>
                </a:lnTo>
                <a:lnTo>
                  <a:pt x="939" y="3189"/>
                </a:lnTo>
                <a:lnTo>
                  <a:pt x="941" y="3184"/>
                </a:lnTo>
                <a:lnTo>
                  <a:pt x="944" y="3172"/>
                </a:lnTo>
                <a:lnTo>
                  <a:pt x="937" y="3168"/>
                </a:lnTo>
                <a:lnTo>
                  <a:pt x="932" y="3165"/>
                </a:lnTo>
                <a:lnTo>
                  <a:pt x="927" y="3159"/>
                </a:lnTo>
                <a:lnTo>
                  <a:pt x="921" y="3156"/>
                </a:lnTo>
                <a:lnTo>
                  <a:pt x="916" y="3152"/>
                </a:lnTo>
                <a:lnTo>
                  <a:pt x="883" y="3149"/>
                </a:lnTo>
                <a:lnTo>
                  <a:pt x="883" y="3140"/>
                </a:lnTo>
                <a:lnTo>
                  <a:pt x="878" y="3132"/>
                </a:lnTo>
                <a:lnTo>
                  <a:pt x="876" y="3123"/>
                </a:lnTo>
                <a:lnTo>
                  <a:pt x="880" y="3114"/>
                </a:lnTo>
                <a:lnTo>
                  <a:pt x="883" y="3105"/>
                </a:lnTo>
                <a:lnTo>
                  <a:pt x="887" y="3095"/>
                </a:lnTo>
                <a:lnTo>
                  <a:pt x="855" y="3098"/>
                </a:lnTo>
                <a:lnTo>
                  <a:pt x="852" y="3088"/>
                </a:lnTo>
                <a:lnTo>
                  <a:pt x="845" y="3072"/>
                </a:lnTo>
                <a:lnTo>
                  <a:pt x="845" y="3055"/>
                </a:lnTo>
                <a:lnTo>
                  <a:pt x="848" y="3037"/>
                </a:lnTo>
                <a:lnTo>
                  <a:pt x="853" y="3039"/>
                </a:lnTo>
                <a:lnTo>
                  <a:pt x="859" y="3039"/>
                </a:lnTo>
                <a:lnTo>
                  <a:pt x="862" y="3041"/>
                </a:lnTo>
                <a:lnTo>
                  <a:pt x="866" y="3043"/>
                </a:lnTo>
                <a:lnTo>
                  <a:pt x="871" y="3046"/>
                </a:lnTo>
                <a:lnTo>
                  <a:pt x="871" y="3022"/>
                </a:lnTo>
                <a:lnTo>
                  <a:pt x="867" y="3020"/>
                </a:lnTo>
                <a:lnTo>
                  <a:pt x="866" y="3016"/>
                </a:lnTo>
                <a:lnTo>
                  <a:pt x="862" y="3015"/>
                </a:lnTo>
                <a:lnTo>
                  <a:pt x="860" y="3013"/>
                </a:lnTo>
                <a:lnTo>
                  <a:pt x="855" y="3011"/>
                </a:lnTo>
                <a:lnTo>
                  <a:pt x="850" y="3008"/>
                </a:lnTo>
                <a:lnTo>
                  <a:pt x="843" y="3004"/>
                </a:lnTo>
                <a:lnTo>
                  <a:pt x="836" y="3002"/>
                </a:lnTo>
                <a:lnTo>
                  <a:pt x="829" y="2999"/>
                </a:lnTo>
                <a:lnTo>
                  <a:pt x="824" y="3008"/>
                </a:lnTo>
                <a:lnTo>
                  <a:pt x="817" y="3009"/>
                </a:lnTo>
                <a:lnTo>
                  <a:pt x="810" y="3009"/>
                </a:lnTo>
                <a:lnTo>
                  <a:pt x="797" y="3006"/>
                </a:lnTo>
                <a:lnTo>
                  <a:pt x="797" y="2983"/>
                </a:lnTo>
                <a:lnTo>
                  <a:pt x="803" y="2981"/>
                </a:lnTo>
                <a:lnTo>
                  <a:pt x="808" y="2978"/>
                </a:lnTo>
                <a:lnTo>
                  <a:pt x="811" y="2974"/>
                </a:lnTo>
                <a:lnTo>
                  <a:pt x="815" y="2971"/>
                </a:lnTo>
                <a:lnTo>
                  <a:pt x="817" y="2964"/>
                </a:lnTo>
                <a:lnTo>
                  <a:pt x="813" y="2953"/>
                </a:lnTo>
                <a:lnTo>
                  <a:pt x="815" y="2941"/>
                </a:lnTo>
                <a:lnTo>
                  <a:pt x="818" y="2926"/>
                </a:lnTo>
                <a:lnTo>
                  <a:pt x="820" y="2906"/>
                </a:lnTo>
                <a:lnTo>
                  <a:pt x="815" y="2906"/>
                </a:lnTo>
                <a:lnTo>
                  <a:pt x="808" y="2905"/>
                </a:lnTo>
                <a:lnTo>
                  <a:pt x="804" y="2903"/>
                </a:lnTo>
                <a:lnTo>
                  <a:pt x="801" y="2899"/>
                </a:lnTo>
                <a:lnTo>
                  <a:pt x="797" y="2896"/>
                </a:lnTo>
                <a:lnTo>
                  <a:pt x="796" y="2891"/>
                </a:lnTo>
                <a:lnTo>
                  <a:pt x="794" y="2884"/>
                </a:lnTo>
                <a:lnTo>
                  <a:pt x="797" y="2882"/>
                </a:lnTo>
                <a:lnTo>
                  <a:pt x="801" y="2880"/>
                </a:lnTo>
                <a:lnTo>
                  <a:pt x="803" y="2880"/>
                </a:lnTo>
                <a:lnTo>
                  <a:pt x="804" y="2878"/>
                </a:lnTo>
                <a:lnTo>
                  <a:pt x="808" y="2877"/>
                </a:lnTo>
                <a:lnTo>
                  <a:pt x="813" y="2877"/>
                </a:lnTo>
                <a:lnTo>
                  <a:pt x="813" y="2861"/>
                </a:lnTo>
                <a:lnTo>
                  <a:pt x="832" y="2861"/>
                </a:lnTo>
                <a:lnTo>
                  <a:pt x="832" y="2864"/>
                </a:lnTo>
                <a:lnTo>
                  <a:pt x="836" y="2864"/>
                </a:lnTo>
                <a:lnTo>
                  <a:pt x="836" y="2870"/>
                </a:lnTo>
                <a:lnTo>
                  <a:pt x="836" y="2873"/>
                </a:lnTo>
                <a:lnTo>
                  <a:pt x="836" y="2875"/>
                </a:lnTo>
                <a:lnTo>
                  <a:pt x="834" y="2877"/>
                </a:lnTo>
                <a:lnTo>
                  <a:pt x="836" y="2878"/>
                </a:lnTo>
                <a:lnTo>
                  <a:pt x="836" y="2880"/>
                </a:lnTo>
                <a:lnTo>
                  <a:pt x="839" y="2884"/>
                </a:lnTo>
                <a:lnTo>
                  <a:pt x="843" y="2885"/>
                </a:lnTo>
                <a:lnTo>
                  <a:pt x="846" y="2885"/>
                </a:lnTo>
                <a:lnTo>
                  <a:pt x="850" y="2887"/>
                </a:lnTo>
                <a:lnTo>
                  <a:pt x="855" y="2887"/>
                </a:lnTo>
                <a:lnTo>
                  <a:pt x="855" y="2880"/>
                </a:lnTo>
                <a:lnTo>
                  <a:pt x="855" y="2871"/>
                </a:lnTo>
                <a:lnTo>
                  <a:pt x="852" y="2856"/>
                </a:lnTo>
                <a:lnTo>
                  <a:pt x="846" y="2837"/>
                </a:lnTo>
                <a:lnTo>
                  <a:pt x="839" y="2816"/>
                </a:lnTo>
                <a:lnTo>
                  <a:pt x="832" y="2795"/>
                </a:lnTo>
                <a:lnTo>
                  <a:pt x="825" y="2774"/>
                </a:lnTo>
                <a:lnTo>
                  <a:pt x="818" y="2760"/>
                </a:lnTo>
                <a:lnTo>
                  <a:pt x="813" y="2749"/>
                </a:lnTo>
                <a:lnTo>
                  <a:pt x="813" y="2756"/>
                </a:lnTo>
                <a:lnTo>
                  <a:pt x="808" y="2763"/>
                </a:lnTo>
                <a:lnTo>
                  <a:pt x="803" y="2774"/>
                </a:lnTo>
                <a:lnTo>
                  <a:pt x="801" y="2782"/>
                </a:lnTo>
                <a:lnTo>
                  <a:pt x="801" y="2788"/>
                </a:lnTo>
                <a:lnTo>
                  <a:pt x="810" y="2796"/>
                </a:lnTo>
                <a:lnTo>
                  <a:pt x="815" y="2803"/>
                </a:lnTo>
                <a:lnTo>
                  <a:pt x="820" y="2814"/>
                </a:lnTo>
                <a:lnTo>
                  <a:pt x="820" y="2830"/>
                </a:lnTo>
                <a:lnTo>
                  <a:pt x="813" y="2830"/>
                </a:lnTo>
                <a:lnTo>
                  <a:pt x="804" y="2833"/>
                </a:lnTo>
                <a:lnTo>
                  <a:pt x="794" y="2835"/>
                </a:lnTo>
                <a:lnTo>
                  <a:pt x="782" y="2835"/>
                </a:lnTo>
                <a:lnTo>
                  <a:pt x="780" y="2824"/>
                </a:lnTo>
                <a:lnTo>
                  <a:pt x="778" y="2816"/>
                </a:lnTo>
                <a:lnTo>
                  <a:pt x="775" y="2803"/>
                </a:lnTo>
                <a:lnTo>
                  <a:pt x="773" y="2800"/>
                </a:lnTo>
                <a:lnTo>
                  <a:pt x="770" y="2796"/>
                </a:lnTo>
                <a:lnTo>
                  <a:pt x="764" y="2791"/>
                </a:lnTo>
                <a:lnTo>
                  <a:pt x="761" y="2788"/>
                </a:lnTo>
                <a:lnTo>
                  <a:pt x="759" y="2784"/>
                </a:lnTo>
                <a:lnTo>
                  <a:pt x="761" y="2774"/>
                </a:lnTo>
                <a:lnTo>
                  <a:pt x="764" y="2763"/>
                </a:lnTo>
                <a:lnTo>
                  <a:pt x="763" y="2749"/>
                </a:lnTo>
                <a:lnTo>
                  <a:pt x="761" y="2746"/>
                </a:lnTo>
                <a:lnTo>
                  <a:pt x="757" y="2742"/>
                </a:lnTo>
                <a:lnTo>
                  <a:pt x="754" y="2741"/>
                </a:lnTo>
                <a:lnTo>
                  <a:pt x="750" y="2739"/>
                </a:lnTo>
                <a:lnTo>
                  <a:pt x="747" y="2737"/>
                </a:lnTo>
                <a:lnTo>
                  <a:pt x="743" y="2734"/>
                </a:lnTo>
                <a:lnTo>
                  <a:pt x="743" y="2692"/>
                </a:lnTo>
                <a:lnTo>
                  <a:pt x="736" y="2688"/>
                </a:lnTo>
                <a:lnTo>
                  <a:pt x="740" y="2634"/>
                </a:lnTo>
                <a:lnTo>
                  <a:pt x="738" y="2629"/>
                </a:lnTo>
                <a:lnTo>
                  <a:pt x="733" y="2624"/>
                </a:lnTo>
                <a:lnTo>
                  <a:pt x="729" y="2620"/>
                </a:lnTo>
                <a:lnTo>
                  <a:pt x="724" y="2615"/>
                </a:lnTo>
                <a:lnTo>
                  <a:pt x="721" y="2611"/>
                </a:lnTo>
                <a:lnTo>
                  <a:pt x="708" y="2592"/>
                </a:lnTo>
                <a:lnTo>
                  <a:pt x="698" y="2568"/>
                </a:lnTo>
                <a:lnTo>
                  <a:pt x="689" y="2542"/>
                </a:lnTo>
                <a:lnTo>
                  <a:pt x="686" y="2515"/>
                </a:lnTo>
                <a:lnTo>
                  <a:pt x="701" y="2515"/>
                </a:lnTo>
                <a:lnTo>
                  <a:pt x="705" y="2498"/>
                </a:lnTo>
                <a:lnTo>
                  <a:pt x="707" y="2475"/>
                </a:lnTo>
                <a:lnTo>
                  <a:pt x="707" y="2453"/>
                </a:lnTo>
                <a:lnTo>
                  <a:pt x="705" y="2432"/>
                </a:lnTo>
                <a:lnTo>
                  <a:pt x="714" y="2414"/>
                </a:lnTo>
                <a:lnTo>
                  <a:pt x="717" y="2395"/>
                </a:lnTo>
                <a:lnTo>
                  <a:pt x="717" y="2374"/>
                </a:lnTo>
                <a:lnTo>
                  <a:pt x="715" y="2353"/>
                </a:lnTo>
                <a:lnTo>
                  <a:pt x="714" y="2332"/>
                </a:lnTo>
                <a:lnTo>
                  <a:pt x="714" y="2316"/>
                </a:lnTo>
                <a:lnTo>
                  <a:pt x="715" y="2306"/>
                </a:lnTo>
                <a:lnTo>
                  <a:pt x="719" y="2295"/>
                </a:lnTo>
                <a:lnTo>
                  <a:pt x="717" y="2285"/>
                </a:lnTo>
                <a:lnTo>
                  <a:pt x="703" y="2254"/>
                </a:lnTo>
                <a:lnTo>
                  <a:pt x="688" y="2222"/>
                </a:lnTo>
                <a:lnTo>
                  <a:pt x="675" y="2189"/>
                </a:lnTo>
                <a:lnTo>
                  <a:pt x="674" y="2175"/>
                </a:lnTo>
                <a:lnTo>
                  <a:pt x="677" y="2166"/>
                </a:lnTo>
                <a:lnTo>
                  <a:pt x="682" y="2158"/>
                </a:lnTo>
                <a:lnTo>
                  <a:pt x="684" y="2147"/>
                </a:lnTo>
                <a:lnTo>
                  <a:pt x="682" y="2135"/>
                </a:lnTo>
                <a:lnTo>
                  <a:pt x="679" y="2128"/>
                </a:lnTo>
                <a:lnTo>
                  <a:pt x="672" y="2123"/>
                </a:lnTo>
                <a:lnTo>
                  <a:pt x="667" y="2116"/>
                </a:lnTo>
                <a:lnTo>
                  <a:pt x="663" y="2109"/>
                </a:lnTo>
                <a:lnTo>
                  <a:pt x="663" y="2096"/>
                </a:lnTo>
                <a:lnTo>
                  <a:pt x="665" y="2095"/>
                </a:lnTo>
                <a:lnTo>
                  <a:pt x="667" y="2091"/>
                </a:lnTo>
                <a:lnTo>
                  <a:pt x="668" y="2089"/>
                </a:lnTo>
                <a:lnTo>
                  <a:pt x="672" y="2086"/>
                </a:lnTo>
                <a:lnTo>
                  <a:pt x="674" y="2083"/>
                </a:lnTo>
                <a:lnTo>
                  <a:pt x="675" y="2081"/>
                </a:lnTo>
                <a:lnTo>
                  <a:pt x="679" y="1959"/>
                </a:lnTo>
                <a:lnTo>
                  <a:pt x="675" y="1950"/>
                </a:lnTo>
                <a:lnTo>
                  <a:pt x="670" y="1939"/>
                </a:lnTo>
                <a:lnTo>
                  <a:pt x="672" y="1924"/>
                </a:lnTo>
                <a:lnTo>
                  <a:pt x="672" y="1922"/>
                </a:lnTo>
                <a:lnTo>
                  <a:pt x="674" y="1920"/>
                </a:lnTo>
                <a:lnTo>
                  <a:pt x="675" y="1920"/>
                </a:lnTo>
                <a:lnTo>
                  <a:pt x="677" y="1918"/>
                </a:lnTo>
                <a:lnTo>
                  <a:pt x="679" y="1917"/>
                </a:lnTo>
                <a:lnTo>
                  <a:pt x="679" y="1913"/>
                </a:lnTo>
                <a:lnTo>
                  <a:pt x="679" y="1908"/>
                </a:lnTo>
                <a:lnTo>
                  <a:pt x="677" y="1906"/>
                </a:lnTo>
                <a:lnTo>
                  <a:pt x="675" y="1904"/>
                </a:lnTo>
                <a:lnTo>
                  <a:pt x="674" y="1901"/>
                </a:lnTo>
                <a:lnTo>
                  <a:pt x="670" y="1897"/>
                </a:lnTo>
                <a:lnTo>
                  <a:pt x="668" y="1896"/>
                </a:lnTo>
                <a:lnTo>
                  <a:pt x="667" y="1894"/>
                </a:lnTo>
                <a:lnTo>
                  <a:pt x="667" y="1836"/>
                </a:lnTo>
                <a:lnTo>
                  <a:pt x="661" y="1828"/>
                </a:lnTo>
                <a:lnTo>
                  <a:pt x="656" y="1819"/>
                </a:lnTo>
                <a:lnTo>
                  <a:pt x="653" y="1805"/>
                </a:lnTo>
                <a:lnTo>
                  <a:pt x="661" y="1796"/>
                </a:lnTo>
                <a:lnTo>
                  <a:pt x="667" y="1784"/>
                </a:lnTo>
                <a:lnTo>
                  <a:pt x="668" y="1768"/>
                </a:lnTo>
                <a:lnTo>
                  <a:pt x="668" y="1751"/>
                </a:lnTo>
                <a:lnTo>
                  <a:pt x="668" y="1733"/>
                </a:lnTo>
                <a:lnTo>
                  <a:pt x="667" y="1716"/>
                </a:lnTo>
                <a:lnTo>
                  <a:pt x="663" y="1709"/>
                </a:lnTo>
                <a:lnTo>
                  <a:pt x="660" y="1692"/>
                </a:lnTo>
                <a:lnTo>
                  <a:pt x="654" y="1671"/>
                </a:lnTo>
                <a:lnTo>
                  <a:pt x="647" y="1644"/>
                </a:lnTo>
                <a:lnTo>
                  <a:pt x="642" y="1620"/>
                </a:lnTo>
                <a:lnTo>
                  <a:pt x="639" y="1597"/>
                </a:lnTo>
                <a:lnTo>
                  <a:pt x="635" y="1578"/>
                </a:lnTo>
                <a:lnTo>
                  <a:pt x="633" y="1568"/>
                </a:lnTo>
                <a:lnTo>
                  <a:pt x="611" y="1555"/>
                </a:lnTo>
                <a:lnTo>
                  <a:pt x="592" y="1540"/>
                </a:lnTo>
                <a:lnTo>
                  <a:pt x="576" y="1526"/>
                </a:lnTo>
                <a:lnTo>
                  <a:pt x="558" y="1510"/>
                </a:lnTo>
                <a:lnTo>
                  <a:pt x="541" y="1498"/>
                </a:lnTo>
                <a:lnTo>
                  <a:pt x="516" y="1487"/>
                </a:lnTo>
                <a:lnTo>
                  <a:pt x="490" y="1480"/>
                </a:lnTo>
                <a:lnTo>
                  <a:pt x="462" y="1473"/>
                </a:lnTo>
                <a:lnTo>
                  <a:pt x="441" y="1463"/>
                </a:lnTo>
                <a:lnTo>
                  <a:pt x="436" y="1459"/>
                </a:lnTo>
                <a:lnTo>
                  <a:pt x="433" y="1454"/>
                </a:lnTo>
                <a:lnTo>
                  <a:pt x="427" y="1449"/>
                </a:lnTo>
                <a:lnTo>
                  <a:pt x="422" y="1444"/>
                </a:lnTo>
                <a:lnTo>
                  <a:pt x="417" y="1440"/>
                </a:lnTo>
                <a:lnTo>
                  <a:pt x="405" y="1435"/>
                </a:lnTo>
                <a:lnTo>
                  <a:pt x="393" y="1433"/>
                </a:lnTo>
                <a:lnTo>
                  <a:pt x="379" y="1430"/>
                </a:lnTo>
                <a:lnTo>
                  <a:pt x="368" y="1424"/>
                </a:lnTo>
                <a:lnTo>
                  <a:pt x="365" y="1409"/>
                </a:lnTo>
                <a:lnTo>
                  <a:pt x="349" y="1397"/>
                </a:lnTo>
                <a:lnTo>
                  <a:pt x="333" y="1383"/>
                </a:lnTo>
                <a:lnTo>
                  <a:pt x="302" y="1356"/>
                </a:lnTo>
                <a:lnTo>
                  <a:pt x="298" y="1309"/>
                </a:lnTo>
                <a:lnTo>
                  <a:pt x="290" y="1295"/>
                </a:lnTo>
                <a:lnTo>
                  <a:pt x="277" y="1283"/>
                </a:lnTo>
                <a:lnTo>
                  <a:pt x="263" y="1271"/>
                </a:lnTo>
                <a:lnTo>
                  <a:pt x="253" y="1259"/>
                </a:lnTo>
                <a:lnTo>
                  <a:pt x="249" y="1250"/>
                </a:lnTo>
                <a:lnTo>
                  <a:pt x="248" y="1239"/>
                </a:lnTo>
                <a:lnTo>
                  <a:pt x="244" y="1229"/>
                </a:lnTo>
                <a:lnTo>
                  <a:pt x="242" y="1225"/>
                </a:lnTo>
                <a:lnTo>
                  <a:pt x="239" y="1222"/>
                </a:lnTo>
                <a:lnTo>
                  <a:pt x="234" y="1220"/>
                </a:lnTo>
                <a:lnTo>
                  <a:pt x="228" y="1219"/>
                </a:lnTo>
                <a:lnTo>
                  <a:pt x="225" y="1217"/>
                </a:lnTo>
                <a:lnTo>
                  <a:pt x="221" y="1213"/>
                </a:lnTo>
                <a:lnTo>
                  <a:pt x="218" y="1208"/>
                </a:lnTo>
                <a:lnTo>
                  <a:pt x="216" y="1203"/>
                </a:lnTo>
                <a:lnTo>
                  <a:pt x="215" y="1198"/>
                </a:lnTo>
                <a:lnTo>
                  <a:pt x="213" y="1192"/>
                </a:lnTo>
                <a:lnTo>
                  <a:pt x="211" y="1187"/>
                </a:lnTo>
                <a:lnTo>
                  <a:pt x="199" y="1182"/>
                </a:lnTo>
                <a:lnTo>
                  <a:pt x="195" y="1159"/>
                </a:lnTo>
                <a:lnTo>
                  <a:pt x="185" y="1142"/>
                </a:lnTo>
                <a:lnTo>
                  <a:pt x="171" y="1124"/>
                </a:lnTo>
                <a:lnTo>
                  <a:pt x="160" y="1107"/>
                </a:lnTo>
                <a:lnTo>
                  <a:pt x="157" y="1095"/>
                </a:lnTo>
                <a:lnTo>
                  <a:pt x="157" y="1086"/>
                </a:lnTo>
                <a:lnTo>
                  <a:pt x="153" y="1075"/>
                </a:lnTo>
                <a:lnTo>
                  <a:pt x="139" y="1060"/>
                </a:lnTo>
                <a:lnTo>
                  <a:pt x="124" y="1047"/>
                </a:lnTo>
                <a:lnTo>
                  <a:pt x="110" y="1033"/>
                </a:lnTo>
                <a:lnTo>
                  <a:pt x="101" y="1018"/>
                </a:lnTo>
                <a:lnTo>
                  <a:pt x="92" y="1000"/>
                </a:lnTo>
                <a:lnTo>
                  <a:pt x="80" y="983"/>
                </a:lnTo>
                <a:lnTo>
                  <a:pt x="68" y="972"/>
                </a:lnTo>
                <a:lnTo>
                  <a:pt x="56" y="965"/>
                </a:lnTo>
                <a:lnTo>
                  <a:pt x="45" y="962"/>
                </a:lnTo>
                <a:lnTo>
                  <a:pt x="35" y="958"/>
                </a:lnTo>
                <a:lnTo>
                  <a:pt x="26" y="951"/>
                </a:lnTo>
                <a:lnTo>
                  <a:pt x="19" y="943"/>
                </a:lnTo>
                <a:lnTo>
                  <a:pt x="14" y="929"/>
                </a:lnTo>
                <a:lnTo>
                  <a:pt x="19" y="918"/>
                </a:lnTo>
                <a:lnTo>
                  <a:pt x="16" y="908"/>
                </a:lnTo>
                <a:lnTo>
                  <a:pt x="9" y="896"/>
                </a:lnTo>
                <a:lnTo>
                  <a:pt x="2" y="882"/>
                </a:lnTo>
                <a:lnTo>
                  <a:pt x="0" y="868"/>
                </a:lnTo>
                <a:lnTo>
                  <a:pt x="3" y="852"/>
                </a:lnTo>
                <a:lnTo>
                  <a:pt x="14" y="833"/>
                </a:lnTo>
                <a:lnTo>
                  <a:pt x="29" y="815"/>
                </a:lnTo>
                <a:lnTo>
                  <a:pt x="50" y="801"/>
                </a:lnTo>
                <a:lnTo>
                  <a:pt x="71" y="791"/>
                </a:lnTo>
                <a:lnTo>
                  <a:pt x="77" y="772"/>
                </a:lnTo>
                <a:lnTo>
                  <a:pt x="64" y="772"/>
                </a:lnTo>
                <a:lnTo>
                  <a:pt x="52" y="777"/>
                </a:lnTo>
                <a:lnTo>
                  <a:pt x="42" y="775"/>
                </a:lnTo>
                <a:lnTo>
                  <a:pt x="31" y="770"/>
                </a:lnTo>
                <a:lnTo>
                  <a:pt x="21" y="765"/>
                </a:lnTo>
                <a:lnTo>
                  <a:pt x="10" y="761"/>
                </a:lnTo>
                <a:lnTo>
                  <a:pt x="10" y="733"/>
                </a:lnTo>
                <a:lnTo>
                  <a:pt x="16" y="733"/>
                </a:lnTo>
                <a:lnTo>
                  <a:pt x="17" y="732"/>
                </a:lnTo>
                <a:lnTo>
                  <a:pt x="19" y="732"/>
                </a:lnTo>
                <a:lnTo>
                  <a:pt x="19" y="732"/>
                </a:lnTo>
                <a:lnTo>
                  <a:pt x="19" y="732"/>
                </a:lnTo>
                <a:lnTo>
                  <a:pt x="21" y="730"/>
                </a:lnTo>
                <a:lnTo>
                  <a:pt x="23" y="726"/>
                </a:lnTo>
                <a:lnTo>
                  <a:pt x="17" y="714"/>
                </a:lnTo>
                <a:lnTo>
                  <a:pt x="14" y="698"/>
                </a:lnTo>
                <a:lnTo>
                  <a:pt x="14" y="679"/>
                </a:lnTo>
                <a:lnTo>
                  <a:pt x="21" y="674"/>
                </a:lnTo>
                <a:lnTo>
                  <a:pt x="29" y="663"/>
                </a:lnTo>
                <a:lnTo>
                  <a:pt x="40" y="651"/>
                </a:lnTo>
                <a:lnTo>
                  <a:pt x="49" y="637"/>
                </a:lnTo>
                <a:lnTo>
                  <a:pt x="57" y="625"/>
                </a:lnTo>
                <a:lnTo>
                  <a:pt x="61" y="618"/>
                </a:lnTo>
                <a:lnTo>
                  <a:pt x="63" y="604"/>
                </a:lnTo>
                <a:lnTo>
                  <a:pt x="64" y="594"/>
                </a:lnTo>
                <a:lnTo>
                  <a:pt x="68" y="583"/>
                </a:lnTo>
                <a:lnTo>
                  <a:pt x="80" y="578"/>
                </a:lnTo>
                <a:lnTo>
                  <a:pt x="92" y="574"/>
                </a:lnTo>
                <a:lnTo>
                  <a:pt x="106" y="571"/>
                </a:lnTo>
                <a:lnTo>
                  <a:pt x="119" y="564"/>
                </a:lnTo>
                <a:lnTo>
                  <a:pt x="124" y="555"/>
                </a:lnTo>
                <a:lnTo>
                  <a:pt x="131" y="543"/>
                </a:lnTo>
                <a:lnTo>
                  <a:pt x="139" y="529"/>
                </a:lnTo>
                <a:lnTo>
                  <a:pt x="146" y="517"/>
                </a:lnTo>
                <a:lnTo>
                  <a:pt x="153" y="510"/>
                </a:lnTo>
                <a:lnTo>
                  <a:pt x="167" y="505"/>
                </a:lnTo>
                <a:lnTo>
                  <a:pt x="187" y="503"/>
                </a:lnTo>
                <a:lnTo>
                  <a:pt x="195" y="482"/>
                </a:lnTo>
                <a:lnTo>
                  <a:pt x="206" y="463"/>
                </a:lnTo>
                <a:lnTo>
                  <a:pt x="218" y="445"/>
                </a:lnTo>
                <a:lnTo>
                  <a:pt x="211" y="433"/>
                </a:lnTo>
                <a:lnTo>
                  <a:pt x="208" y="414"/>
                </a:lnTo>
                <a:lnTo>
                  <a:pt x="206" y="391"/>
                </a:lnTo>
                <a:lnTo>
                  <a:pt x="206" y="367"/>
                </a:lnTo>
                <a:lnTo>
                  <a:pt x="206" y="346"/>
                </a:lnTo>
                <a:lnTo>
                  <a:pt x="211" y="346"/>
                </a:lnTo>
                <a:lnTo>
                  <a:pt x="213" y="344"/>
                </a:lnTo>
                <a:lnTo>
                  <a:pt x="215" y="344"/>
                </a:lnTo>
                <a:lnTo>
                  <a:pt x="216" y="342"/>
                </a:lnTo>
                <a:lnTo>
                  <a:pt x="218" y="342"/>
                </a:lnTo>
                <a:lnTo>
                  <a:pt x="209" y="332"/>
                </a:lnTo>
                <a:lnTo>
                  <a:pt x="208" y="323"/>
                </a:lnTo>
                <a:lnTo>
                  <a:pt x="211" y="318"/>
                </a:lnTo>
                <a:lnTo>
                  <a:pt x="213" y="313"/>
                </a:lnTo>
                <a:lnTo>
                  <a:pt x="215" y="307"/>
                </a:lnTo>
                <a:lnTo>
                  <a:pt x="209" y="297"/>
                </a:lnTo>
                <a:lnTo>
                  <a:pt x="202" y="288"/>
                </a:lnTo>
                <a:lnTo>
                  <a:pt x="195" y="278"/>
                </a:lnTo>
                <a:lnTo>
                  <a:pt x="192" y="265"/>
                </a:lnTo>
                <a:lnTo>
                  <a:pt x="213" y="248"/>
                </a:lnTo>
                <a:lnTo>
                  <a:pt x="230" y="227"/>
                </a:lnTo>
                <a:lnTo>
                  <a:pt x="225" y="225"/>
                </a:lnTo>
                <a:lnTo>
                  <a:pt x="223" y="224"/>
                </a:lnTo>
                <a:lnTo>
                  <a:pt x="221" y="224"/>
                </a:lnTo>
                <a:lnTo>
                  <a:pt x="220" y="222"/>
                </a:lnTo>
                <a:lnTo>
                  <a:pt x="220" y="220"/>
                </a:lnTo>
                <a:lnTo>
                  <a:pt x="220" y="217"/>
                </a:lnTo>
                <a:lnTo>
                  <a:pt x="218" y="211"/>
                </a:lnTo>
                <a:lnTo>
                  <a:pt x="220" y="208"/>
                </a:lnTo>
                <a:lnTo>
                  <a:pt x="223" y="203"/>
                </a:lnTo>
                <a:lnTo>
                  <a:pt x="225" y="199"/>
                </a:lnTo>
                <a:lnTo>
                  <a:pt x="228" y="199"/>
                </a:lnTo>
                <a:lnTo>
                  <a:pt x="228" y="197"/>
                </a:lnTo>
                <a:lnTo>
                  <a:pt x="230" y="197"/>
                </a:lnTo>
                <a:lnTo>
                  <a:pt x="234" y="197"/>
                </a:lnTo>
                <a:lnTo>
                  <a:pt x="237" y="196"/>
                </a:lnTo>
                <a:lnTo>
                  <a:pt x="239" y="201"/>
                </a:lnTo>
                <a:lnTo>
                  <a:pt x="241" y="204"/>
                </a:lnTo>
                <a:lnTo>
                  <a:pt x="242" y="210"/>
                </a:lnTo>
                <a:lnTo>
                  <a:pt x="244" y="215"/>
                </a:lnTo>
                <a:lnTo>
                  <a:pt x="249" y="215"/>
                </a:lnTo>
                <a:lnTo>
                  <a:pt x="244" y="196"/>
                </a:lnTo>
                <a:lnTo>
                  <a:pt x="256" y="196"/>
                </a:lnTo>
                <a:lnTo>
                  <a:pt x="256" y="183"/>
                </a:lnTo>
                <a:lnTo>
                  <a:pt x="272" y="183"/>
                </a:lnTo>
                <a:lnTo>
                  <a:pt x="277" y="171"/>
                </a:lnTo>
                <a:lnTo>
                  <a:pt x="286" y="163"/>
                </a:lnTo>
                <a:lnTo>
                  <a:pt x="295" y="154"/>
                </a:lnTo>
                <a:lnTo>
                  <a:pt x="311" y="154"/>
                </a:lnTo>
                <a:lnTo>
                  <a:pt x="312" y="138"/>
                </a:lnTo>
                <a:lnTo>
                  <a:pt x="314" y="126"/>
                </a:lnTo>
                <a:lnTo>
                  <a:pt x="316" y="115"/>
                </a:lnTo>
                <a:lnTo>
                  <a:pt x="317" y="100"/>
                </a:lnTo>
                <a:lnTo>
                  <a:pt x="328" y="91"/>
                </a:lnTo>
                <a:lnTo>
                  <a:pt x="337" y="82"/>
                </a:lnTo>
                <a:lnTo>
                  <a:pt x="347" y="75"/>
                </a:lnTo>
                <a:lnTo>
                  <a:pt x="359" y="72"/>
                </a:lnTo>
                <a:lnTo>
                  <a:pt x="379" y="68"/>
                </a:lnTo>
                <a:lnTo>
                  <a:pt x="380" y="73"/>
                </a:lnTo>
                <a:lnTo>
                  <a:pt x="380" y="75"/>
                </a:lnTo>
                <a:lnTo>
                  <a:pt x="380" y="77"/>
                </a:lnTo>
                <a:lnTo>
                  <a:pt x="382" y="79"/>
                </a:lnTo>
                <a:lnTo>
                  <a:pt x="384" y="80"/>
                </a:lnTo>
                <a:lnTo>
                  <a:pt x="384" y="77"/>
                </a:lnTo>
                <a:lnTo>
                  <a:pt x="389" y="68"/>
                </a:lnTo>
                <a:lnTo>
                  <a:pt x="393" y="61"/>
                </a:lnTo>
                <a:lnTo>
                  <a:pt x="396" y="58"/>
                </a:lnTo>
                <a:lnTo>
                  <a:pt x="403" y="54"/>
                </a:lnTo>
                <a:lnTo>
                  <a:pt x="417" y="54"/>
                </a:lnTo>
                <a:lnTo>
                  <a:pt x="426" y="54"/>
                </a:lnTo>
                <a:lnTo>
                  <a:pt x="440" y="51"/>
                </a:lnTo>
                <a:lnTo>
                  <a:pt x="455" y="46"/>
                </a:lnTo>
                <a:lnTo>
                  <a:pt x="471" y="39"/>
                </a:lnTo>
                <a:lnTo>
                  <a:pt x="483" y="32"/>
                </a:lnTo>
                <a:lnTo>
                  <a:pt x="490" y="26"/>
                </a:lnTo>
                <a:lnTo>
                  <a:pt x="492" y="23"/>
                </a:lnTo>
                <a:lnTo>
                  <a:pt x="494" y="19"/>
                </a:lnTo>
                <a:lnTo>
                  <a:pt x="494" y="14"/>
                </a:lnTo>
                <a:lnTo>
                  <a:pt x="496" y="11"/>
                </a:lnTo>
                <a:lnTo>
                  <a:pt x="499" y="7"/>
                </a:lnTo>
                <a:lnTo>
                  <a:pt x="511" y="2"/>
                </a:lnTo>
                <a:lnTo>
                  <a:pt x="527" y="0"/>
                </a:lnTo>
                <a:close/>
              </a:path>
            </a:pathLst>
          </a:custGeom>
          <a:solidFill>
            <a:schemeClr val="bg1">
              <a:lumMod val="85000"/>
            </a:schemeClr>
          </a:solidFill>
          <a:ln w="3175">
            <a:noFill/>
          </a:ln>
        </p:spPr>
        <p:txBody>
          <a:bodyPr vert="horz" wrap="square" lIns="91440" tIns="45720" rIns="91440" bIns="45720" numCol="1" anchor="t" anchorCtr="0" compatLnSpc="1">
            <a:prstTxWarp prst="textNoShape">
              <a:avLst/>
            </a:prstTxWarp>
          </a:bodyPr>
          <a:lstStyle/>
          <a:p>
            <a:endParaRPr lang="ko-KR" altLang="en-US"/>
          </a:p>
        </p:txBody>
      </p:sp>
      <p:sp>
        <p:nvSpPr>
          <p:cNvPr id="1049071" name="타원 55"/>
          <p:cNvSpPr/>
          <p:nvPr/>
        </p:nvSpPr>
        <p:spPr>
          <a:xfrm>
            <a:off x="1745110" y="1426104"/>
            <a:ext cx="768503" cy="768503"/>
          </a:xfrm>
          <a:prstGeom prst="ellipse">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49072" name="타원 56"/>
          <p:cNvSpPr/>
          <p:nvPr/>
        </p:nvSpPr>
        <p:spPr>
          <a:xfrm>
            <a:off x="3131649" y="2441310"/>
            <a:ext cx="1454866" cy="1454866"/>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49073" name="타원 57"/>
          <p:cNvSpPr/>
          <p:nvPr/>
        </p:nvSpPr>
        <p:spPr>
          <a:xfrm>
            <a:off x="2065393" y="3351477"/>
            <a:ext cx="1020914" cy="1020914"/>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49074" name="타원 58"/>
          <p:cNvSpPr/>
          <p:nvPr/>
        </p:nvSpPr>
        <p:spPr>
          <a:xfrm>
            <a:off x="2223467" y="4442741"/>
            <a:ext cx="1345469" cy="1345469"/>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49075" name="타원 59"/>
          <p:cNvSpPr/>
          <p:nvPr/>
        </p:nvSpPr>
        <p:spPr>
          <a:xfrm>
            <a:off x="1404559" y="2471216"/>
            <a:ext cx="623918" cy="623918"/>
          </a:xfrm>
          <a:prstGeom prst="ellips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49076" name="Rounded Rectangle 25"/>
          <p:cNvSpPr/>
          <p:nvPr/>
        </p:nvSpPr>
        <p:spPr>
          <a:xfrm>
            <a:off x="2385806" y="3674313"/>
            <a:ext cx="407598" cy="343520"/>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049077" name="Chord 32"/>
          <p:cNvSpPr/>
          <p:nvPr/>
        </p:nvSpPr>
        <p:spPr>
          <a:xfrm>
            <a:off x="2624158" y="4849448"/>
            <a:ext cx="536762" cy="532054"/>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049078" name="Rounded Rectangle 40"/>
          <p:cNvSpPr/>
          <p:nvPr/>
        </p:nvSpPr>
        <p:spPr>
          <a:xfrm rot="2942052">
            <a:off x="1587944" y="2644388"/>
            <a:ext cx="314333" cy="334403"/>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049079" name="Rounded Rectangle 17"/>
          <p:cNvSpPr>
            <a:spLocks noChangeAspect="1"/>
          </p:cNvSpPr>
          <p:nvPr/>
        </p:nvSpPr>
        <p:spPr>
          <a:xfrm>
            <a:off x="2028477" y="1630355"/>
            <a:ext cx="226262" cy="360000"/>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049080" name="Rounded Rectangle 7"/>
          <p:cNvSpPr>
            <a:spLocks noChangeAspect="1"/>
          </p:cNvSpPr>
          <p:nvPr/>
        </p:nvSpPr>
        <p:spPr>
          <a:xfrm rot="18924894" flipH="1">
            <a:off x="3840034" y="2755303"/>
            <a:ext cx="232996" cy="911272"/>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Picture 11" descr="Table  Description automatically generated"/>
          <p:cNvPicPr>
            <a:picLocks noChangeAspect="1"/>
          </p:cNvPicPr>
          <p:nvPr/>
        </p:nvPicPr>
        <p:blipFill>
          <a:blip r:embed="rId2"/>
          <a:stretch>
            <a:fillRect/>
          </a:stretch>
        </p:blipFill>
        <p:spPr>
          <a:xfrm>
            <a:off x="5932000" y="1361382"/>
            <a:ext cx="2926838" cy="4293284"/>
          </a:xfrm>
          <a:prstGeom prst="rect">
            <a:avLst/>
          </a:prstGeom>
        </p:spPr>
      </p:pic>
      <p:sp>
        <p:nvSpPr>
          <p:cNvPr id="1049081" name="Text Placeholder 1"/>
          <p:cNvSpPr>
            <a:spLocks noGrp="1"/>
          </p:cNvSpPr>
          <p:nvPr>
            <p:ph type="body" sz="quarter" idx="10"/>
          </p:nvPr>
        </p:nvSpPr>
        <p:spPr>
          <a:prstGeom prst="rect">
            <a:avLst/>
          </a:prstGeom>
        </p:spPr>
        <p:txBody>
          <a:bodyPr/>
          <a:lstStyle/>
          <a:p>
            <a:r>
              <a:rPr lang="en-US" dirty="0"/>
              <a:t>Statistical Test</a:t>
            </a:r>
          </a:p>
        </p:txBody>
      </p:sp>
      <p:sp>
        <p:nvSpPr>
          <p:cNvPr id="1049082" name="Rectangle 2"/>
          <p:cNvSpPr/>
          <p:nvPr/>
        </p:nvSpPr>
        <p:spPr>
          <a:xfrm>
            <a:off x="4901207" y="1449764"/>
            <a:ext cx="928500" cy="891459"/>
          </a:xfrm>
          <a:prstGeom prst="rect">
            <a:avLst/>
          </a:prstGeom>
          <a:solidFill>
            <a:schemeClr val="bg1"/>
          </a:solidFill>
          <a:ln w="63500">
            <a:solidFill>
              <a:schemeClr val="accent4"/>
            </a:solidFill>
          </a:ln>
          <a:effectLst>
            <a:innerShdw blurRad="127000" dist="127000" dir="13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1049083" name="Rectangle 3"/>
          <p:cNvSpPr/>
          <p:nvPr/>
        </p:nvSpPr>
        <p:spPr>
          <a:xfrm>
            <a:off x="4901207" y="2551048"/>
            <a:ext cx="928500" cy="891459"/>
          </a:xfrm>
          <a:prstGeom prst="rect">
            <a:avLst/>
          </a:prstGeom>
          <a:solidFill>
            <a:schemeClr val="bg1"/>
          </a:solidFill>
          <a:ln w="63500">
            <a:solidFill>
              <a:schemeClr val="accent1"/>
            </a:solidFill>
          </a:ln>
          <a:effectLst>
            <a:innerShdw blurRad="127000" dist="127000" dir="13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1049084" name="Rectangle 4"/>
          <p:cNvSpPr/>
          <p:nvPr/>
        </p:nvSpPr>
        <p:spPr>
          <a:xfrm>
            <a:off x="4901207" y="3652332"/>
            <a:ext cx="928500" cy="891459"/>
          </a:xfrm>
          <a:prstGeom prst="rect">
            <a:avLst/>
          </a:prstGeom>
          <a:solidFill>
            <a:schemeClr val="bg1"/>
          </a:solidFill>
          <a:ln w="63500">
            <a:solidFill>
              <a:schemeClr val="accent2"/>
            </a:solidFill>
          </a:ln>
          <a:effectLst>
            <a:innerShdw blurRad="127000" dist="127000" dir="13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1049085" name="Rectangle 5"/>
          <p:cNvSpPr/>
          <p:nvPr/>
        </p:nvSpPr>
        <p:spPr>
          <a:xfrm>
            <a:off x="4901207" y="4753616"/>
            <a:ext cx="928500" cy="891459"/>
          </a:xfrm>
          <a:prstGeom prst="rect">
            <a:avLst/>
          </a:prstGeom>
          <a:solidFill>
            <a:schemeClr val="bg1"/>
          </a:solidFill>
          <a:ln w="63500">
            <a:solidFill>
              <a:schemeClr val="accent1"/>
            </a:solidFill>
          </a:ln>
          <a:effectLst>
            <a:innerShdw blurRad="127000" dist="127000" dir="13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1049086" name="Freeform 4"/>
          <p:cNvSpPr/>
          <p:nvPr/>
        </p:nvSpPr>
        <p:spPr>
          <a:xfrm>
            <a:off x="2825670" y="2518903"/>
            <a:ext cx="2056195" cy="1032243"/>
          </a:xfrm>
          <a:custGeom>
            <a:avLst/>
            <a:gdLst>
              <a:gd name="connsiteX0" fmla="*/ 1621972 w 1621972"/>
              <a:gd name="connsiteY0" fmla="*/ 0 h 925286"/>
              <a:gd name="connsiteX1" fmla="*/ 0 w 1621972"/>
              <a:gd name="connsiteY1" fmla="*/ 925286 h 925286"/>
              <a:gd name="connsiteX2" fmla="*/ 1621972 w 1621972"/>
              <a:gd name="connsiteY2" fmla="*/ 849086 h 925286"/>
              <a:gd name="connsiteX3" fmla="*/ 1621972 w 1621972"/>
              <a:gd name="connsiteY3" fmla="*/ 0 h 925286"/>
              <a:gd name="connsiteX0" fmla="*/ 1632858 w 1632858"/>
              <a:gd name="connsiteY0" fmla="*/ 0 h 957943"/>
              <a:gd name="connsiteX1" fmla="*/ 0 w 1632858"/>
              <a:gd name="connsiteY1" fmla="*/ 957943 h 957943"/>
              <a:gd name="connsiteX2" fmla="*/ 1621972 w 1632858"/>
              <a:gd name="connsiteY2" fmla="*/ 881743 h 957943"/>
              <a:gd name="connsiteX3" fmla="*/ 1632858 w 1632858"/>
              <a:gd name="connsiteY3" fmla="*/ 0 h 957943"/>
              <a:gd name="connsiteX0" fmla="*/ 1632858 w 1654629"/>
              <a:gd name="connsiteY0" fmla="*/ 0 h 957943"/>
              <a:gd name="connsiteX1" fmla="*/ 0 w 1654629"/>
              <a:gd name="connsiteY1" fmla="*/ 957943 h 957943"/>
              <a:gd name="connsiteX2" fmla="*/ 1654629 w 1654629"/>
              <a:gd name="connsiteY2" fmla="*/ 903515 h 957943"/>
              <a:gd name="connsiteX3" fmla="*/ 1632858 w 1654629"/>
              <a:gd name="connsiteY3" fmla="*/ 0 h 957943"/>
              <a:gd name="connsiteX0" fmla="*/ 1643743 w 1654629"/>
              <a:gd name="connsiteY0" fmla="*/ 0 h 979714"/>
              <a:gd name="connsiteX1" fmla="*/ 0 w 1654629"/>
              <a:gd name="connsiteY1" fmla="*/ 979714 h 979714"/>
              <a:gd name="connsiteX2" fmla="*/ 1654629 w 1654629"/>
              <a:gd name="connsiteY2" fmla="*/ 925286 h 979714"/>
              <a:gd name="connsiteX3" fmla="*/ 1643743 w 1654629"/>
              <a:gd name="connsiteY3" fmla="*/ 0 h 979714"/>
              <a:gd name="connsiteX0" fmla="*/ 1630212 w 1654629"/>
              <a:gd name="connsiteY0" fmla="*/ 0 h 947057"/>
              <a:gd name="connsiteX1" fmla="*/ 0 w 1654629"/>
              <a:gd name="connsiteY1" fmla="*/ 947057 h 947057"/>
              <a:gd name="connsiteX2" fmla="*/ 1654629 w 1654629"/>
              <a:gd name="connsiteY2" fmla="*/ 892629 h 947057"/>
              <a:gd name="connsiteX3" fmla="*/ 1630212 w 1654629"/>
              <a:gd name="connsiteY3" fmla="*/ 0 h 947057"/>
              <a:gd name="connsiteX0" fmla="*/ 1657273 w 1657273"/>
              <a:gd name="connsiteY0" fmla="*/ 0 h 968828"/>
              <a:gd name="connsiteX1" fmla="*/ 0 w 1657273"/>
              <a:gd name="connsiteY1" fmla="*/ 968828 h 968828"/>
              <a:gd name="connsiteX2" fmla="*/ 1654629 w 1657273"/>
              <a:gd name="connsiteY2" fmla="*/ 914400 h 968828"/>
              <a:gd name="connsiteX3" fmla="*/ 1657273 w 1657273"/>
              <a:gd name="connsiteY3" fmla="*/ 0 h 968828"/>
              <a:gd name="connsiteX0" fmla="*/ 1684334 w 1684334"/>
              <a:gd name="connsiteY0" fmla="*/ 0 h 990599"/>
              <a:gd name="connsiteX1" fmla="*/ 0 w 1684334"/>
              <a:gd name="connsiteY1" fmla="*/ 990599 h 990599"/>
              <a:gd name="connsiteX2" fmla="*/ 1654629 w 1684334"/>
              <a:gd name="connsiteY2" fmla="*/ 936171 h 990599"/>
              <a:gd name="connsiteX3" fmla="*/ 1684334 w 1684334"/>
              <a:gd name="connsiteY3" fmla="*/ 0 h 990599"/>
              <a:gd name="connsiteX0" fmla="*/ 1589618 w 1654636"/>
              <a:gd name="connsiteY0" fmla="*/ 0 h 947056"/>
              <a:gd name="connsiteX1" fmla="*/ 0 w 1654636"/>
              <a:gd name="connsiteY1" fmla="*/ 947056 h 947056"/>
              <a:gd name="connsiteX2" fmla="*/ 1654629 w 1654636"/>
              <a:gd name="connsiteY2" fmla="*/ 892628 h 947056"/>
              <a:gd name="connsiteX3" fmla="*/ 1589618 w 1654636"/>
              <a:gd name="connsiteY3" fmla="*/ 0 h 947056"/>
              <a:gd name="connsiteX0" fmla="*/ 1603149 w 1654638"/>
              <a:gd name="connsiteY0" fmla="*/ 0 h 979713"/>
              <a:gd name="connsiteX1" fmla="*/ 0 w 1654638"/>
              <a:gd name="connsiteY1" fmla="*/ 979713 h 979713"/>
              <a:gd name="connsiteX2" fmla="*/ 1654629 w 1654638"/>
              <a:gd name="connsiteY2" fmla="*/ 925285 h 979713"/>
              <a:gd name="connsiteX3" fmla="*/ 1603149 w 1654638"/>
              <a:gd name="connsiteY3" fmla="*/ 0 h 979713"/>
              <a:gd name="connsiteX0" fmla="*/ 1603149 w 1627589"/>
              <a:gd name="connsiteY0" fmla="*/ 0 h 979713"/>
              <a:gd name="connsiteX1" fmla="*/ 0 w 1627589"/>
              <a:gd name="connsiteY1" fmla="*/ 979713 h 979713"/>
              <a:gd name="connsiteX2" fmla="*/ 1627568 w 1627589"/>
              <a:gd name="connsiteY2" fmla="*/ 914399 h 979713"/>
              <a:gd name="connsiteX3" fmla="*/ 1603149 w 1627589"/>
              <a:gd name="connsiteY3" fmla="*/ 0 h 979713"/>
              <a:gd name="connsiteX0" fmla="*/ 1603149 w 1611762"/>
              <a:gd name="connsiteY0" fmla="*/ 0 h 979713"/>
              <a:gd name="connsiteX1" fmla="*/ 0 w 1611762"/>
              <a:gd name="connsiteY1" fmla="*/ 979713 h 979713"/>
              <a:gd name="connsiteX2" fmla="*/ 1611709 w 1611762"/>
              <a:gd name="connsiteY2" fmla="*/ 910146 h 979713"/>
              <a:gd name="connsiteX3" fmla="*/ 1603149 w 1611762"/>
              <a:gd name="connsiteY3" fmla="*/ 0 h 979713"/>
              <a:gd name="connsiteX0" fmla="*/ 1581944 w 1611727"/>
              <a:gd name="connsiteY0" fmla="*/ 0 h 979713"/>
              <a:gd name="connsiteX1" fmla="*/ 0 w 1611727"/>
              <a:gd name="connsiteY1" fmla="*/ 979713 h 979713"/>
              <a:gd name="connsiteX2" fmla="*/ 1611709 w 1611727"/>
              <a:gd name="connsiteY2" fmla="*/ 910146 h 979713"/>
              <a:gd name="connsiteX3" fmla="*/ 1581944 w 1611727"/>
              <a:gd name="connsiteY3" fmla="*/ 0 h 979713"/>
              <a:gd name="connsiteX0" fmla="*/ 1581944 w 1586350"/>
              <a:gd name="connsiteY0" fmla="*/ 0 h 979713"/>
              <a:gd name="connsiteX1" fmla="*/ 0 w 1586350"/>
              <a:gd name="connsiteY1" fmla="*/ 979713 h 979713"/>
              <a:gd name="connsiteX2" fmla="*/ 1586263 w 1586350"/>
              <a:gd name="connsiteY2" fmla="*/ 920382 h 979713"/>
              <a:gd name="connsiteX3" fmla="*/ 1581944 w 1586350"/>
              <a:gd name="connsiteY3" fmla="*/ 0 h 979713"/>
              <a:gd name="connsiteX0" fmla="*/ 1581944 w 1586350"/>
              <a:gd name="connsiteY0" fmla="*/ 0 h 979713"/>
              <a:gd name="connsiteX1" fmla="*/ 0 w 1586350"/>
              <a:gd name="connsiteY1" fmla="*/ 979713 h 979713"/>
              <a:gd name="connsiteX2" fmla="*/ 1586263 w 1586350"/>
              <a:gd name="connsiteY2" fmla="*/ 920382 h 979713"/>
              <a:gd name="connsiteX3" fmla="*/ 1581944 w 1586350"/>
              <a:gd name="connsiteY3" fmla="*/ 0 h 979713"/>
              <a:gd name="connsiteX0" fmla="*/ 1581944 w 1582267"/>
              <a:gd name="connsiteY0" fmla="*/ 0 h 979713"/>
              <a:gd name="connsiteX1" fmla="*/ 0 w 1582267"/>
              <a:gd name="connsiteY1" fmla="*/ 979713 h 979713"/>
              <a:gd name="connsiteX2" fmla="*/ 1582022 w 1582267"/>
              <a:gd name="connsiteY2" fmla="*/ 920382 h 979713"/>
              <a:gd name="connsiteX3" fmla="*/ 1581944 w 1582267"/>
              <a:gd name="connsiteY3" fmla="*/ 0 h 979713"/>
              <a:gd name="connsiteX0" fmla="*/ 1581944 w 1582267"/>
              <a:gd name="connsiteY0" fmla="*/ 0 h 972229"/>
              <a:gd name="connsiteX1" fmla="*/ 0 w 1582267"/>
              <a:gd name="connsiteY1" fmla="*/ 972229 h 972229"/>
              <a:gd name="connsiteX2" fmla="*/ 1582022 w 1582267"/>
              <a:gd name="connsiteY2" fmla="*/ 912898 h 972229"/>
              <a:gd name="connsiteX3" fmla="*/ 1581944 w 1582267"/>
              <a:gd name="connsiteY3" fmla="*/ 0 h 972229"/>
              <a:gd name="connsiteX0" fmla="*/ 1577945 w 1582112"/>
              <a:gd name="connsiteY0" fmla="*/ 0 h 974723"/>
              <a:gd name="connsiteX1" fmla="*/ 0 w 1582112"/>
              <a:gd name="connsiteY1" fmla="*/ 974723 h 974723"/>
              <a:gd name="connsiteX2" fmla="*/ 1582022 w 1582112"/>
              <a:gd name="connsiteY2" fmla="*/ 915392 h 974723"/>
              <a:gd name="connsiteX3" fmla="*/ 1577945 w 1582112"/>
              <a:gd name="connsiteY3" fmla="*/ 0 h 974723"/>
              <a:gd name="connsiteX0" fmla="*/ 1575945 w 1582091"/>
              <a:gd name="connsiteY0" fmla="*/ 0 h 969734"/>
              <a:gd name="connsiteX1" fmla="*/ 0 w 1582091"/>
              <a:gd name="connsiteY1" fmla="*/ 969734 h 969734"/>
              <a:gd name="connsiteX2" fmla="*/ 1582022 w 1582091"/>
              <a:gd name="connsiteY2" fmla="*/ 910403 h 969734"/>
              <a:gd name="connsiteX3" fmla="*/ 1575945 w 1582091"/>
              <a:gd name="connsiteY3" fmla="*/ 0 h 969734"/>
              <a:gd name="connsiteX0" fmla="*/ 1575945 w 1582091"/>
              <a:gd name="connsiteY0" fmla="*/ 0 h 972229"/>
              <a:gd name="connsiteX1" fmla="*/ 0 w 1582091"/>
              <a:gd name="connsiteY1" fmla="*/ 972229 h 972229"/>
              <a:gd name="connsiteX2" fmla="*/ 1582022 w 1582091"/>
              <a:gd name="connsiteY2" fmla="*/ 912898 h 972229"/>
              <a:gd name="connsiteX3" fmla="*/ 1575945 w 1582091"/>
              <a:gd name="connsiteY3" fmla="*/ 0 h 972229"/>
              <a:gd name="connsiteX0" fmla="*/ 1575945 w 1582091"/>
              <a:gd name="connsiteY0" fmla="*/ 0 h 974724"/>
              <a:gd name="connsiteX1" fmla="*/ 0 w 1582091"/>
              <a:gd name="connsiteY1" fmla="*/ 974724 h 974724"/>
              <a:gd name="connsiteX2" fmla="*/ 1582022 w 1582091"/>
              <a:gd name="connsiteY2" fmla="*/ 915393 h 974724"/>
              <a:gd name="connsiteX3" fmla="*/ 1575945 w 1582091"/>
              <a:gd name="connsiteY3" fmla="*/ 0 h 974724"/>
              <a:gd name="connsiteX0" fmla="*/ 1575945 w 1578155"/>
              <a:gd name="connsiteY0" fmla="*/ 0 h 974724"/>
              <a:gd name="connsiteX1" fmla="*/ 0 w 1578155"/>
              <a:gd name="connsiteY1" fmla="*/ 974724 h 974724"/>
              <a:gd name="connsiteX2" fmla="*/ 1578023 w 1578155"/>
              <a:gd name="connsiteY2" fmla="*/ 920382 h 974724"/>
              <a:gd name="connsiteX3" fmla="*/ 1575945 w 1578155"/>
              <a:gd name="connsiteY3" fmla="*/ 0 h 974724"/>
              <a:gd name="connsiteX0" fmla="*/ 1575945 w 1578155"/>
              <a:gd name="connsiteY0" fmla="*/ 0 h 974724"/>
              <a:gd name="connsiteX1" fmla="*/ 0 w 1578155"/>
              <a:gd name="connsiteY1" fmla="*/ 974724 h 974724"/>
              <a:gd name="connsiteX2" fmla="*/ 1578023 w 1578155"/>
              <a:gd name="connsiteY2" fmla="*/ 922875 h 974724"/>
              <a:gd name="connsiteX3" fmla="*/ 1575945 w 1578155"/>
              <a:gd name="connsiteY3" fmla="*/ 0 h 974724"/>
              <a:gd name="connsiteX0" fmla="*/ 1585943 w 1588153"/>
              <a:gd name="connsiteY0" fmla="*/ 0 h 972229"/>
              <a:gd name="connsiteX1" fmla="*/ 0 w 1588153"/>
              <a:gd name="connsiteY1" fmla="*/ 972229 h 972229"/>
              <a:gd name="connsiteX2" fmla="*/ 1588021 w 1588153"/>
              <a:gd name="connsiteY2" fmla="*/ 922875 h 972229"/>
              <a:gd name="connsiteX3" fmla="*/ 1585943 w 1588153"/>
              <a:gd name="connsiteY3" fmla="*/ 0 h 972229"/>
              <a:gd name="connsiteX0" fmla="*/ 1593941 w 1596151"/>
              <a:gd name="connsiteY0" fmla="*/ 0 h 999669"/>
              <a:gd name="connsiteX1" fmla="*/ 0 w 1596151"/>
              <a:gd name="connsiteY1" fmla="*/ 999669 h 999669"/>
              <a:gd name="connsiteX2" fmla="*/ 1596019 w 1596151"/>
              <a:gd name="connsiteY2" fmla="*/ 922875 h 999669"/>
              <a:gd name="connsiteX3" fmla="*/ 1593941 w 1596151"/>
              <a:gd name="connsiteY3" fmla="*/ 0 h 999669"/>
            </a:gdLst>
            <a:ahLst/>
            <a:cxnLst>
              <a:cxn ang="0">
                <a:pos x="connsiteX0" y="connsiteY0"/>
              </a:cxn>
              <a:cxn ang="0">
                <a:pos x="connsiteX1" y="connsiteY1"/>
              </a:cxn>
              <a:cxn ang="0">
                <a:pos x="connsiteX2" y="connsiteY2"/>
              </a:cxn>
              <a:cxn ang="0">
                <a:pos x="connsiteX3" y="connsiteY3"/>
              </a:cxn>
            </a:cxnLst>
            <a:rect l="l" t="t" r="r" b="b"/>
            <a:pathLst>
              <a:path w="1596151" h="999669">
                <a:moveTo>
                  <a:pt x="1593941" y="0"/>
                </a:moveTo>
                <a:lnTo>
                  <a:pt x="0" y="999669"/>
                </a:lnTo>
                <a:lnTo>
                  <a:pt x="1596019" y="922875"/>
                </a:lnTo>
                <a:cubicBezTo>
                  <a:pt x="1596900" y="618075"/>
                  <a:pt x="1593060" y="304800"/>
                  <a:pt x="159394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49087" name="Freeform 3"/>
          <p:cNvSpPr/>
          <p:nvPr/>
        </p:nvSpPr>
        <p:spPr>
          <a:xfrm>
            <a:off x="2821863" y="1418852"/>
            <a:ext cx="2063810" cy="2133869"/>
          </a:xfrm>
          <a:custGeom>
            <a:avLst/>
            <a:gdLst>
              <a:gd name="connsiteX0" fmla="*/ 1621972 w 1621972"/>
              <a:gd name="connsiteY0" fmla="*/ 0 h 2035628"/>
              <a:gd name="connsiteX1" fmla="*/ 0 w 1621972"/>
              <a:gd name="connsiteY1" fmla="*/ 2035628 h 2035628"/>
              <a:gd name="connsiteX2" fmla="*/ 1621972 w 1621972"/>
              <a:gd name="connsiteY2" fmla="*/ 892628 h 2035628"/>
              <a:gd name="connsiteX3" fmla="*/ 1621972 w 1621972"/>
              <a:gd name="connsiteY3" fmla="*/ 0 h 2035628"/>
              <a:gd name="connsiteX0" fmla="*/ 1621972 w 1654629"/>
              <a:gd name="connsiteY0" fmla="*/ 0 h 2035628"/>
              <a:gd name="connsiteX1" fmla="*/ 0 w 1654629"/>
              <a:gd name="connsiteY1" fmla="*/ 2035628 h 2035628"/>
              <a:gd name="connsiteX2" fmla="*/ 1654629 w 1654629"/>
              <a:gd name="connsiteY2" fmla="*/ 881742 h 2035628"/>
              <a:gd name="connsiteX3" fmla="*/ 1621972 w 1654629"/>
              <a:gd name="connsiteY3" fmla="*/ 0 h 2035628"/>
              <a:gd name="connsiteX0" fmla="*/ 1635503 w 1654629"/>
              <a:gd name="connsiteY0" fmla="*/ 0 h 2013857"/>
              <a:gd name="connsiteX1" fmla="*/ 0 w 1654629"/>
              <a:gd name="connsiteY1" fmla="*/ 2013857 h 2013857"/>
              <a:gd name="connsiteX2" fmla="*/ 1654629 w 1654629"/>
              <a:gd name="connsiteY2" fmla="*/ 859971 h 2013857"/>
              <a:gd name="connsiteX3" fmla="*/ 1635503 w 1654629"/>
              <a:gd name="connsiteY3" fmla="*/ 0 h 2013857"/>
              <a:gd name="connsiteX0" fmla="*/ 1594911 w 1654629"/>
              <a:gd name="connsiteY0" fmla="*/ 0 h 2002971"/>
              <a:gd name="connsiteX1" fmla="*/ 0 w 1654629"/>
              <a:gd name="connsiteY1" fmla="*/ 2002971 h 2002971"/>
              <a:gd name="connsiteX2" fmla="*/ 1654629 w 1654629"/>
              <a:gd name="connsiteY2" fmla="*/ 849085 h 2002971"/>
              <a:gd name="connsiteX3" fmla="*/ 1594911 w 1654629"/>
              <a:gd name="connsiteY3" fmla="*/ 0 h 2002971"/>
              <a:gd name="connsiteX0" fmla="*/ 1600197 w 1654629"/>
              <a:gd name="connsiteY0" fmla="*/ 0 h 2002971"/>
              <a:gd name="connsiteX1" fmla="*/ 0 w 1654629"/>
              <a:gd name="connsiteY1" fmla="*/ 2002971 h 2002971"/>
              <a:gd name="connsiteX2" fmla="*/ 1654629 w 1654629"/>
              <a:gd name="connsiteY2" fmla="*/ 849085 h 2002971"/>
              <a:gd name="connsiteX3" fmla="*/ 1600197 w 1654629"/>
              <a:gd name="connsiteY3" fmla="*/ 0 h 2002971"/>
              <a:gd name="connsiteX0" fmla="*/ 1605484 w 1654629"/>
              <a:gd name="connsiteY0" fmla="*/ 0 h 2007224"/>
              <a:gd name="connsiteX1" fmla="*/ 0 w 1654629"/>
              <a:gd name="connsiteY1" fmla="*/ 2007224 h 2007224"/>
              <a:gd name="connsiteX2" fmla="*/ 1654629 w 1654629"/>
              <a:gd name="connsiteY2" fmla="*/ 853338 h 2007224"/>
              <a:gd name="connsiteX3" fmla="*/ 1605484 w 1654629"/>
              <a:gd name="connsiteY3" fmla="*/ 0 h 2007224"/>
              <a:gd name="connsiteX0" fmla="*/ 1605484 w 1612337"/>
              <a:gd name="connsiteY0" fmla="*/ 0 h 2007224"/>
              <a:gd name="connsiteX1" fmla="*/ 0 w 1612337"/>
              <a:gd name="connsiteY1" fmla="*/ 2007224 h 2007224"/>
              <a:gd name="connsiteX2" fmla="*/ 1612337 w 1612337"/>
              <a:gd name="connsiteY2" fmla="*/ 870350 h 2007224"/>
              <a:gd name="connsiteX3" fmla="*/ 1605484 w 1612337"/>
              <a:gd name="connsiteY3" fmla="*/ 0 h 2007224"/>
              <a:gd name="connsiteX0" fmla="*/ 1605484 w 1612337"/>
              <a:gd name="connsiteY0" fmla="*/ 0 h 2041344"/>
              <a:gd name="connsiteX1" fmla="*/ 0 w 1612337"/>
              <a:gd name="connsiteY1" fmla="*/ 2041344 h 2041344"/>
              <a:gd name="connsiteX2" fmla="*/ 1612337 w 1612337"/>
              <a:gd name="connsiteY2" fmla="*/ 904470 h 2041344"/>
              <a:gd name="connsiteX3" fmla="*/ 1605484 w 1612337"/>
              <a:gd name="connsiteY3" fmla="*/ 0 h 2041344"/>
              <a:gd name="connsiteX0" fmla="*/ 1605484 w 1612337"/>
              <a:gd name="connsiteY0" fmla="*/ 0 h 2041344"/>
              <a:gd name="connsiteX1" fmla="*/ 0 w 1612337"/>
              <a:gd name="connsiteY1" fmla="*/ 2041344 h 2041344"/>
              <a:gd name="connsiteX2" fmla="*/ 1612337 w 1612337"/>
              <a:gd name="connsiteY2" fmla="*/ 911293 h 2041344"/>
              <a:gd name="connsiteX3" fmla="*/ 1605484 w 1612337"/>
              <a:gd name="connsiteY3" fmla="*/ 0 h 2041344"/>
              <a:gd name="connsiteX0" fmla="*/ 1613967 w 1614481"/>
              <a:gd name="connsiteY0" fmla="*/ 0 h 2051579"/>
              <a:gd name="connsiteX1" fmla="*/ 0 w 1614481"/>
              <a:gd name="connsiteY1" fmla="*/ 2051579 h 2051579"/>
              <a:gd name="connsiteX2" fmla="*/ 1612337 w 1614481"/>
              <a:gd name="connsiteY2" fmla="*/ 921528 h 2051579"/>
              <a:gd name="connsiteX3" fmla="*/ 1613967 w 1614481"/>
              <a:gd name="connsiteY3" fmla="*/ 0 h 2051579"/>
              <a:gd name="connsiteX0" fmla="*/ 1597003 w 1612337"/>
              <a:gd name="connsiteY0" fmla="*/ 0 h 2048168"/>
              <a:gd name="connsiteX1" fmla="*/ 0 w 1612337"/>
              <a:gd name="connsiteY1" fmla="*/ 2048168 h 2048168"/>
              <a:gd name="connsiteX2" fmla="*/ 1612337 w 1612337"/>
              <a:gd name="connsiteY2" fmla="*/ 918117 h 2048168"/>
              <a:gd name="connsiteX3" fmla="*/ 1597003 w 1612337"/>
              <a:gd name="connsiteY3" fmla="*/ 0 h 2048168"/>
              <a:gd name="connsiteX0" fmla="*/ 1600839 w 1612337"/>
              <a:gd name="connsiteY0" fmla="*/ 0 h 2043403"/>
              <a:gd name="connsiteX1" fmla="*/ 0 w 1612337"/>
              <a:gd name="connsiteY1" fmla="*/ 2043403 h 2043403"/>
              <a:gd name="connsiteX2" fmla="*/ 1612337 w 1612337"/>
              <a:gd name="connsiteY2" fmla="*/ 913352 h 2043403"/>
              <a:gd name="connsiteX3" fmla="*/ 1600839 w 1612337"/>
              <a:gd name="connsiteY3" fmla="*/ 0 h 2043403"/>
              <a:gd name="connsiteX0" fmla="*/ 1600839 w 1612337"/>
              <a:gd name="connsiteY0" fmla="*/ 0 h 2043403"/>
              <a:gd name="connsiteX1" fmla="*/ 0 w 1612337"/>
              <a:gd name="connsiteY1" fmla="*/ 2043403 h 2043403"/>
              <a:gd name="connsiteX2" fmla="*/ 1612337 w 1612337"/>
              <a:gd name="connsiteY2" fmla="*/ 915735 h 2043403"/>
              <a:gd name="connsiteX3" fmla="*/ 1600839 w 1612337"/>
              <a:gd name="connsiteY3" fmla="*/ 0 h 2043403"/>
              <a:gd name="connsiteX0" fmla="*/ 1598829 w 1610327"/>
              <a:gd name="connsiteY0" fmla="*/ 0 h 2068370"/>
              <a:gd name="connsiteX1" fmla="*/ 0 w 1610327"/>
              <a:gd name="connsiteY1" fmla="*/ 2068370 h 2068370"/>
              <a:gd name="connsiteX2" fmla="*/ 1610327 w 1610327"/>
              <a:gd name="connsiteY2" fmla="*/ 915735 h 2068370"/>
              <a:gd name="connsiteX3" fmla="*/ 1598829 w 1610327"/>
              <a:gd name="connsiteY3" fmla="*/ 0 h 2068370"/>
            </a:gdLst>
            <a:ahLst/>
            <a:cxnLst>
              <a:cxn ang="0">
                <a:pos x="connsiteX0" y="connsiteY0"/>
              </a:cxn>
              <a:cxn ang="0">
                <a:pos x="connsiteX1" y="connsiteY1"/>
              </a:cxn>
              <a:cxn ang="0">
                <a:pos x="connsiteX2" y="connsiteY2"/>
              </a:cxn>
              <a:cxn ang="0">
                <a:pos x="connsiteX3" y="connsiteY3"/>
              </a:cxn>
            </a:cxnLst>
            <a:rect l="l" t="t" r="r" b="b"/>
            <a:pathLst>
              <a:path w="1610327" h="2068370">
                <a:moveTo>
                  <a:pt x="1598829" y="0"/>
                </a:moveTo>
                <a:lnTo>
                  <a:pt x="0" y="2068370"/>
                </a:lnTo>
                <a:lnTo>
                  <a:pt x="1610327" y="915735"/>
                </a:lnTo>
                <a:cubicBezTo>
                  <a:pt x="1608043" y="625618"/>
                  <a:pt x="1601113" y="290117"/>
                  <a:pt x="1598829" y="0"/>
                </a:cubicBezTo>
                <a:close/>
              </a:path>
            </a:pathLst>
          </a:custGeom>
          <a:gradFill>
            <a:gsLst>
              <a:gs pos="0">
                <a:schemeClr val="accent4">
                  <a:lumMod val="85000"/>
                </a:schemeClr>
              </a:gs>
              <a:gs pos="100000">
                <a:schemeClr val="accent4"/>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49088" name="Freeform 59"/>
          <p:cNvSpPr/>
          <p:nvPr/>
        </p:nvSpPr>
        <p:spPr>
          <a:xfrm flipV="1">
            <a:off x="2831478" y="3549079"/>
            <a:ext cx="2047004" cy="1029679"/>
          </a:xfrm>
          <a:custGeom>
            <a:avLst/>
            <a:gdLst>
              <a:gd name="connsiteX0" fmla="*/ 1621972 w 1621972"/>
              <a:gd name="connsiteY0" fmla="*/ 0 h 925286"/>
              <a:gd name="connsiteX1" fmla="*/ 0 w 1621972"/>
              <a:gd name="connsiteY1" fmla="*/ 925286 h 925286"/>
              <a:gd name="connsiteX2" fmla="*/ 1621972 w 1621972"/>
              <a:gd name="connsiteY2" fmla="*/ 849086 h 925286"/>
              <a:gd name="connsiteX3" fmla="*/ 1621972 w 1621972"/>
              <a:gd name="connsiteY3" fmla="*/ 0 h 925286"/>
              <a:gd name="connsiteX0" fmla="*/ 1632858 w 1632858"/>
              <a:gd name="connsiteY0" fmla="*/ 0 h 957943"/>
              <a:gd name="connsiteX1" fmla="*/ 0 w 1632858"/>
              <a:gd name="connsiteY1" fmla="*/ 957943 h 957943"/>
              <a:gd name="connsiteX2" fmla="*/ 1621972 w 1632858"/>
              <a:gd name="connsiteY2" fmla="*/ 881743 h 957943"/>
              <a:gd name="connsiteX3" fmla="*/ 1632858 w 1632858"/>
              <a:gd name="connsiteY3" fmla="*/ 0 h 957943"/>
              <a:gd name="connsiteX0" fmla="*/ 1632858 w 1654629"/>
              <a:gd name="connsiteY0" fmla="*/ 0 h 957943"/>
              <a:gd name="connsiteX1" fmla="*/ 0 w 1654629"/>
              <a:gd name="connsiteY1" fmla="*/ 957943 h 957943"/>
              <a:gd name="connsiteX2" fmla="*/ 1654629 w 1654629"/>
              <a:gd name="connsiteY2" fmla="*/ 903515 h 957943"/>
              <a:gd name="connsiteX3" fmla="*/ 1632858 w 1654629"/>
              <a:gd name="connsiteY3" fmla="*/ 0 h 957943"/>
              <a:gd name="connsiteX0" fmla="*/ 1643743 w 1654629"/>
              <a:gd name="connsiteY0" fmla="*/ 0 h 979714"/>
              <a:gd name="connsiteX1" fmla="*/ 0 w 1654629"/>
              <a:gd name="connsiteY1" fmla="*/ 979714 h 979714"/>
              <a:gd name="connsiteX2" fmla="*/ 1654629 w 1654629"/>
              <a:gd name="connsiteY2" fmla="*/ 925286 h 979714"/>
              <a:gd name="connsiteX3" fmla="*/ 1643743 w 1654629"/>
              <a:gd name="connsiteY3" fmla="*/ 0 h 979714"/>
              <a:gd name="connsiteX0" fmla="*/ 1630212 w 1654629"/>
              <a:gd name="connsiteY0" fmla="*/ 0 h 947057"/>
              <a:gd name="connsiteX1" fmla="*/ 0 w 1654629"/>
              <a:gd name="connsiteY1" fmla="*/ 947057 h 947057"/>
              <a:gd name="connsiteX2" fmla="*/ 1654629 w 1654629"/>
              <a:gd name="connsiteY2" fmla="*/ 892629 h 947057"/>
              <a:gd name="connsiteX3" fmla="*/ 1630212 w 1654629"/>
              <a:gd name="connsiteY3" fmla="*/ 0 h 947057"/>
              <a:gd name="connsiteX0" fmla="*/ 1657273 w 1657273"/>
              <a:gd name="connsiteY0" fmla="*/ 0 h 968828"/>
              <a:gd name="connsiteX1" fmla="*/ 0 w 1657273"/>
              <a:gd name="connsiteY1" fmla="*/ 968828 h 968828"/>
              <a:gd name="connsiteX2" fmla="*/ 1654629 w 1657273"/>
              <a:gd name="connsiteY2" fmla="*/ 914400 h 968828"/>
              <a:gd name="connsiteX3" fmla="*/ 1657273 w 1657273"/>
              <a:gd name="connsiteY3" fmla="*/ 0 h 968828"/>
              <a:gd name="connsiteX0" fmla="*/ 1684334 w 1684334"/>
              <a:gd name="connsiteY0" fmla="*/ 0 h 990599"/>
              <a:gd name="connsiteX1" fmla="*/ 0 w 1684334"/>
              <a:gd name="connsiteY1" fmla="*/ 990599 h 990599"/>
              <a:gd name="connsiteX2" fmla="*/ 1654629 w 1684334"/>
              <a:gd name="connsiteY2" fmla="*/ 936171 h 990599"/>
              <a:gd name="connsiteX3" fmla="*/ 1684334 w 1684334"/>
              <a:gd name="connsiteY3" fmla="*/ 0 h 990599"/>
              <a:gd name="connsiteX0" fmla="*/ 1589618 w 1654636"/>
              <a:gd name="connsiteY0" fmla="*/ 0 h 947056"/>
              <a:gd name="connsiteX1" fmla="*/ 0 w 1654636"/>
              <a:gd name="connsiteY1" fmla="*/ 947056 h 947056"/>
              <a:gd name="connsiteX2" fmla="*/ 1654629 w 1654636"/>
              <a:gd name="connsiteY2" fmla="*/ 892628 h 947056"/>
              <a:gd name="connsiteX3" fmla="*/ 1589618 w 1654636"/>
              <a:gd name="connsiteY3" fmla="*/ 0 h 947056"/>
              <a:gd name="connsiteX0" fmla="*/ 1603149 w 1654638"/>
              <a:gd name="connsiteY0" fmla="*/ 0 h 979713"/>
              <a:gd name="connsiteX1" fmla="*/ 0 w 1654638"/>
              <a:gd name="connsiteY1" fmla="*/ 979713 h 979713"/>
              <a:gd name="connsiteX2" fmla="*/ 1654629 w 1654638"/>
              <a:gd name="connsiteY2" fmla="*/ 925285 h 979713"/>
              <a:gd name="connsiteX3" fmla="*/ 1603149 w 1654638"/>
              <a:gd name="connsiteY3" fmla="*/ 0 h 979713"/>
              <a:gd name="connsiteX0" fmla="*/ 1603149 w 1627589"/>
              <a:gd name="connsiteY0" fmla="*/ 0 h 979713"/>
              <a:gd name="connsiteX1" fmla="*/ 0 w 1627589"/>
              <a:gd name="connsiteY1" fmla="*/ 979713 h 979713"/>
              <a:gd name="connsiteX2" fmla="*/ 1627568 w 1627589"/>
              <a:gd name="connsiteY2" fmla="*/ 914399 h 979713"/>
              <a:gd name="connsiteX3" fmla="*/ 1603149 w 1627589"/>
              <a:gd name="connsiteY3" fmla="*/ 0 h 979713"/>
              <a:gd name="connsiteX0" fmla="*/ 1603149 w 1606525"/>
              <a:gd name="connsiteY0" fmla="*/ 0 h 979713"/>
              <a:gd name="connsiteX1" fmla="*/ 0 w 1606525"/>
              <a:gd name="connsiteY1" fmla="*/ 979713 h 979713"/>
              <a:gd name="connsiteX2" fmla="*/ 1606422 w 1606525"/>
              <a:gd name="connsiteY2" fmla="*/ 910146 h 979713"/>
              <a:gd name="connsiteX3" fmla="*/ 1603149 w 1606525"/>
              <a:gd name="connsiteY3" fmla="*/ 0 h 979713"/>
              <a:gd name="connsiteX0" fmla="*/ 1603149 w 1603149"/>
              <a:gd name="connsiteY0" fmla="*/ 0 h 979713"/>
              <a:gd name="connsiteX1" fmla="*/ 0 w 1603149"/>
              <a:gd name="connsiteY1" fmla="*/ 979713 h 979713"/>
              <a:gd name="connsiteX2" fmla="*/ 1601135 w 1603149"/>
              <a:gd name="connsiteY2" fmla="*/ 914399 h 979713"/>
              <a:gd name="connsiteX3" fmla="*/ 1603149 w 1603149"/>
              <a:gd name="connsiteY3" fmla="*/ 0 h 979713"/>
              <a:gd name="connsiteX0" fmla="*/ 1608435 w 1608435"/>
              <a:gd name="connsiteY0" fmla="*/ 0 h 988219"/>
              <a:gd name="connsiteX1" fmla="*/ 0 w 1608435"/>
              <a:gd name="connsiteY1" fmla="*/ 988219 h 988219"/>
              <a:gd name="connsiteX2" fmla="*/ 1601135 w 1608435"/>
              <a:gd name="connsiteY2" fmla="*/ 922905 h 988219"/>
              <a:gd name="connsiteX3" fmla="*/ 1608435 w 1608435"/>
              <a:gd name="connsiteY3" fmla="*/ 0 h 988219"/>
              <a:gd name="connsiteX0" fmla="*/ 1591471 w 1601183"/>
              <a:gd name="connsiteY0" fmla="*/ 0 h 991631"/>
              <a:gd name="connsiteX1" fmla="*/ 0 w 1601183"/>
              <a:gd name="connsiteY1" fmla="*/ 991631 h 991631"/>
              <a:gd name="connsiteX2" fmla="*/ 1601135 w 1601183"/>
              <a:gd name="connsiteY2" fmla="*/ 926317 h 991631"/>
              <a:gd name="connsiteX3" fmla="*/ 1591471 w 1601183"/>
              <a:gd name="connsiteY3" fmla="*/ 0 h 991631"/>
              <a:gd name="connsiteX0" fmla="*/ 1587230 w 1601171"/>
              <a:gd name="connsiteY0" fmla="*/ 0 h 991631"/>
              <a:gd name="connsiteX1" fmla="*/ 0 w 1601171"/>
              <a:gd name="connsiteY1" fmla="*/ 991631 h 991631"/>
              <a:gd name="connsiteX2" fmla="*/ 1601135 w 1601171"/>
              <a:gd name="connsiteY2" fmla="*/ 926317 h 991631"/>
              <a:gd name="connsiteX3" fmla="*/ 1587230 w 1601171"/>
              <a:gd name="connsiteY3" fmla="*/ 0 h 991631"/>
              <a:gd name="connsiteX0" fmla="*/ 1587230 w 1601170"/>
              <a:gd name="connsiteY0" fmla="*/ 0 h 988219"/>
              <a:gd name="connsiteX1" fmla="*/ 0 w 1601170"/>
              <a:gd name="connsiteY1" fmla="*/ 988219 h 988219"/>
              <a:gd name="connsiteX2" fmla="*/ 1601135 w 1601170"/>
              <a:gd name="connsiteY2" fmla="*/ 922905 h 988219"/>
              <a:gd name="connsiteX3" fmla="*/ 1587230 w 1601170"/>
              <a:gd name="connsiteY3" fmla="*/ 0 h 988219"/>
              <a:gd name="connsiteX0" fmla="*/ 1587230 w 1601170"/>
              <a:gd name="connsiteY0" fmla="*/ 0 h 991631"/>
              <a:gd name="connsiteX1" fmla="*/ 0 w 1601170"/>
              <a:gd name="connsiteY1" fmla="*/ 991631 h 991631"/>
              <a:gd name="connsiteX2" fmla="*/ 1601135 w 1601170"/>
              <a:gd name="connsiteY2" fmla="*/ 926317 h 991631"/>
              <a:gd name="connsiteX3" fmla="*/ 1587230 w 1601170"/>
              <a:gd name="connsiteY3" fmla="*/ 0 h 991631"/>
              <a:gd name="connsiteX0" fmla="*/ 1589240 w 1603180"/>
              <a:gd name="connsiteY0" fmla="*/ 0 h 949187"/>
              <a:gd name="connsiteX1" fmla="*/ 0 w 1603180"/>
              <a:gd name="connsiteY1" fmla="*/ 949187 h 949187"/>
              <a:gd name="connsiteX2" fmla="*/ 1603145 w 1603180"/>
              <a:gd name="connsiteY2" fmla="*/ 926317 h 949187"/>
              <a:gd name="connsiteX3" fmla="*/ 1589240 w 1603180"/>
              <a:gd name="connsiteY3" fmla="*/ 0 h 949187"/>
              <a:gd name="connsiteX0" fmla="*/ 1589240 w 1603180"/>
              <a:gd name="connsiteY0" fmla="*/ 0 h 954181"/>
              <a:gd name="connsiteX1" fmla="*/ 0 w 1603180"/>
              <a:gd name="connsiteY1" fmla="*/ 954181 h 954181"/>
              <a:gd name="connsiteX2" fmla="*/ 1603145 w 1603180"/>
              <a:gd name="connsiteY2" fmla="*/ 926317 h 954181"/>
              <a:gd name="connsiteX3" fmla="*/ 1589240 w 1603180"/>
              <a:gd name="connsiteY3" fmla="*/ 0 h 954181"/>
              <a:gd name="connsiteX0" fmla="*/ 1591249 w 1605189"/>
              <a:gd name="connsiteY0" fmla="*/ 0 h 956677"/>
              <a:gd name="connsiteX1" fmla="*/ 0 w 1605189"/>
              <a:gd name="connsiteY1" fmla="*/ 956677 h 956677"/>
              <a:gd name="connsiteX2" fmla="*/ 1605154 w 1605189"/>
              <a:gd name="connsiteY2" fmla="*/ 926317 h 956677"/>
              <a:gd name="connsiteX3" fmla="*/ 1591249 w 1605189"/>
              <a:gd name="connsiteY3" fmla="*/ 0 h 956677"/>
              <a:gd name="connsiteX0" fmla="*/ 1591249 w 1601181"/>
              <a:gd name="connsiteY0" fmla="*/ 0 h 956677"/>
              <a:gd name="connsiteX1" fmla="*/ 0 w 1601181"/>
              <a:gd name="connsiteY1" fmla="*/ 956677 h 956677"/>
              <a:gd name="connsiteX2" fmla="*/ 1601134 w 1601181"/>
              <a:gd name="connsiteY2" fmla="*/ 892812 h 956677"/>
              <a:gd name="connsiteX3" fmla="*/ 1591249 w 1601181"/>
              <a:gd name="connsiteY3" fmla="*/ 0 h 956677"/>
              <a:gd name="connsiteX0" fmla="*/ 1591249 w 1607194"/>
              <a:gd name="connsiteY0" fmla="*/ 0 h 956677"/>
              <a:gd name="connsiteX1" fmla="*/ 0 w 1607194"/>
              <a:gd name="connsiteY1" fmla="*/ 956677 h 956677"/>
              <a:gd name="connsiteX2" fmla="*/ 1607163 w 1607194"/>
              <a:gd name="connsiteY2" fmla="*/ 892812 h 956677"/>
              <a:gd name="connsiteX3" fmla="*/ 1591249 w 1607194"/>
              <a:gd name="connsiteY3" fmla="*/ 0 h 956677"/>
              <a:gd name="connsiteX0" fmla="*/ 1591249 w 1603184"/>
              <a:gd name="connsiteY0" fmla="*/ 0 h 956677"/>
              <a:gd name="connsiteX1" fmla="*/ 0 w 1603184"/>
              <a:gd name="connsiteY1" fmla="*/ 956677 h 956677"/>
              <a:gd name="connsiteX2" fmla="*/ 1603144 w 1603184"/>
              <a:gd name="connsiteY2" fmla="*/ 890420 h 956677"/>
              <a:gd name="connsiteX3" fmla="*/ 1591249 w 1603184"/>
              <a:gd name="connsiteY3" fmla="*/ 0 h 956677"/>
              <a:gd name="connsiteX0" fmla="*/ 1591249 w 1601181"/>
              <a:gd name="connsiteY0" fmla="*/ 0 h 956677"/>
              <a:gd name="connsiteX1" fmla="*/ 0 w 1601181"/>
              <a:gd name="connsiteY1" fmla="*/ 956677 h 956677"/>
              <a:gd name="connsiteX2" fmla="*/ 1601134 w 1601181"/>
              <a:gd name="connsiteY2" fmla="*/ 890420 h 956677"/>
              <a:gd name="connsiteX3" fmla="*/ 1591249 w 1601181"/>
              <a:gd name="connsiteY3" fmla="*/ 0 h 956677"/>
              <a:gd name="connsiteX0" fmla="*/ 1591249 w 1597184"/>
              <a:gd name="connsiteY0" fmla="*/ 0 h 956677"/>
              <a:gd name="connsiteX1" fmla="*/ 0 w 1597184"/>
              <a:gd name="connsiteY1" fmla="*/ 956677 h 956677"/>
              <a:gd name="connsiteX2" fmla="*/ 1597114 w 1597184"/>
              <a:gd name="connsiteY2" fmla="*/ 890420 h 956677"/>
              <a:gd name="connsiteX3" fmla="*/ 1591249 w 1597184"/>
              <a:gd name="connsiteY3" fmla="*/ 0 h 956677"/>
              <a:gd name="connsiteX0" fmla="*/ 1593652 w 1597214"/>
              <a:gd name="connsiteY0" fmla="*/ 0 h 956677"/>
              <a:gd name="connsiteX1" fmla="*/ 0 w 1597214"/>
              <a:gd name="connsiteY1" fmla="*/ 956677 h 956677"/>
              <a:gd name="connsiteX2" fmla="*/ 1597114 w 1597214"/>
              <a:gd name="connsiteY2" fmla="*/ 890420 h 956677"/>
              <a:gd name="connsiteX3" fmla="*/ 1593652 w 1597214"/>
              <a:gd name="connsiteY3" fmla="*/ 0 h 956677"/>
            </a:gdLst>
            <a:ahLst/>
            <a:cxnLst>
              <a:cxn ang="0">
                <a:pos x="connsiteX0" y="connsiteY0"/>
              </a:cxn>
              <a:cxn ang="0">
                <a:pos x="connsiteX1" y="connsiteY1"/>
              </a:cxn>
              <a:cxn ang="0">
                <a:pos x="connsiteX2" y="connsiteY2"/>
              </a:cxn>
              <a:cxn ang="0">
                <a:pos x="connsiteX3" y="connsiteY3"/>
              </a:cxn>
            </a:cxnLst>
            <a:rect l="l" t="t" r="r" b="b"/>
            <a:pathLst>
              <a:path w="1597214" h="956677">
                <a:moveTo>
                  <a:pt x="1593652" y="0"/>
                </a:moveTo>
                <a:lnTo>
                  <a:pt x="0" y="956677"/>
                </a:lnTo>
                <a:lnTo>
                  <a:pt x="1597114" y="890420"/>
                </a:lnTo>
                <a:cubicBezTo>
                  <a:pt x="1597995" y="585620"/>
                  <a:pt x="1592771" y="304800"/>
                  <a:pt x="1593652" y="0"/>
                </a:cubicBezTo>
                <a:close/>
              </a:path>
            </a:pathLst>
          </a:custGeom>
          <a:gradFill>
            <a:gsLst>
              <a:gs pos="0">
                <a:schemeClr val="accent2">
                  <a:lumMod val="85000"/>
                </a:schemeClr>
              </a:gs>
              <a:gs pos="100000">
                <a:schemeClr val="accent2"/>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49089" name="Freeform 60"/>
          <p:cNvSpPr/>
          <p:nvPr/>
        </p:nvSpPr>
        <p:spPr>
          <a:xfrm flipV="1">
            <a:off x="2829591" y="3549081"/>
            <a:ext cx="2058102" cy="2132109"/>
          </a:xfrm>
          <a:custGeom>
            <a:avLst/>
            <a:gdLst>
              <a:gd name="connsiteX0" fmla="*/ 1621972 w 1621972"/>
              <a:gd name="connsiteY0" fmla="*/ 0 h 2035628"/>
              <a:gd name="connsiteX1" fmla="*/ 0 w 1621972"/>
              <a:gd name="connsiteY1" fmla="*/ 2035628 h 2035628"/>
              <a:gd name="connsiteX2" fmla="*/ 1621972 w 1621972"/>
              <a:gd name="connsiteY2" fmla="*/ 892628 h 2035628"/>
              <a:gd name="connsiteX3" fmla="*/ 1621972 w 1621972"/>
              <a:gd name="connsiteY3" fmla="*/ 0 h 2035628"/>
              <a:gd name="connsiteX0" fmla="*/ 1621972 w 1654629"/>
              <a:gd name="connsiteY0" fmla="*/ 0 h 2035628"/>
              <a:gd name="connsiteX1" fmla="*/ 0 w 1654629"/>
              <a:gd name="connsiteY1" fmla="*/ 2035628 h 2035628"/>
              <a:gd name="connsiteX2" fmla="*/ 1654629 w 1654629"/>
              <a:gd name="connsiteY2" fmla="*/ 881742 h 2035628"/>
              <a:gd name="connsiteX3" fmla="*/ 1621972 w 1654629"/>
              <a:gd name="connsiteY3" fmla="*/ 0 h 2035628"/>
              <a:gd name="connsiteX0" fmla="*/ 1635503 w 1654629"/>
              <a:gd name="connsiteY0" fmla="*/ 0 h 2013857"/>
              <a:gd name="connsiteX1" fmla="*/ 0 w 1654629"/>
              <a:gd name="connsiteY1" fmla="*/ 2013857 h 2013857"/>
              <a:gd name="connsiteX2" fmla="*/ 1654629 w 1654629"/>
              <a:gd name="connsiteY2" fmla="*/ 859971 h 2013857"/>
              <a:gd name="connsiteX3" fmla="*/ 1635503 w 1654629"/>
              <a:gd name="connsiteY3" fmla="*/ 0 h 2013857"/>
              <a:gd name="connsiteX0" fmla="*/ 1594911 w 1654629"/>
              <a:gd name="connsiteY0" fmla="*/ 0 h 2002971"/>
              <a:gd name="connsiteX1" fmla="*/ 0 w 1654629"/>
              <a:gd name="connsiteY1" fmla="*/ 2002971 h 2002971"/>
              <a:gd name="connsiteX2" fmla="*/ 1654629 w 1654629"/>
              <a:gd name="connsiteY2" fmla="*/ 849085 h 2002971"/>
              <a:gd name="connsiteX3" fmla="*/ 1594911 w 1654629"/>
              <a:gd name="connsiteY3" fmla="*/ 0 h 2002971"/>
              <a:gd name="connsiteX0" fmla="*/ 1594911 w 1617624"/>
              <a:gd name="connsiteY0" fmla="*/ 0 h 2002971"/>
              <a:gd name="connsiteX1" fmla="*/ 0 w 1617624"/>
              <a:gd name="connsiteY1" fmla="*/ 2002971 h 2002971"/>
              <a:gd name="connsiteX2" fmla="*/ 1617624 w 1617624"/>
              <a:gd name="connsiteY2" fmla="*/ 870350 h 2002971"/>
              <a:gd name="connsiteX3" fmla="*/ 1594911 w 1617624"/>
              <a:gd name="connsiteY3" fmla="*/ 0 h 2002971"/>
              <a:gd name="connsiteX0" fmla="*/ 1594911 w 1596478"/>
              <a:gd name="connsiteY0" fmla="*/ 0 h 2002971"/>
              <a:gd name="connsiteX1" fmla="*/ 0 w 1596478"/>
              <a:gd name="connsiteY1" fmla="*/ 2002971 h 2002971"/>
              <a:gd name="connsiteX2" fmla="*/ 1596478 w 1596478"/>
              <a:gd name="connsiteY2" fmla="*/ 883110 h 2002971"/>
              <a:gd name="connsiteX3" fmla="*/ 1594911 w 1596478"/>
              <a:gd name="connsiteY3" fmla="*/ 0 h 2002971"/>
              <a:gd name="connsiteX0" fmla="*/ 1605483 w 1605502"/>
              <a:gd name="connsiteY0" fmla="*/ 0 h 2015730"/>
              <a:gd name="connsiteX1" fmla="*/ 0 w 1605502"/>
              <a:gd name="connsiteY1" fmla="*/ 2015730 h 2015730"/>
              <a:gd name="connsiteX2" fmla="*/ 1596478 w 1605502"/>
              <a:gd name="connsiteY2" fmla="*/ 895869 h 2015730"/>
              <a:gd name="connsiteX3" fmla="*/ 1605483 w 1605502"/>
              <a:gd name="connsiteY3" fmla="*/ 0 h 2015730"/>
              <a:gd name="connsiteX0" fmla="*/ 1605483 w 1605502"/>
              <a:gd name="connsiteY0" fmla="*/ 0 h 2032742"/>
              <a:gd name="connsiteX1" fmla="*/ 0 w 1605502"/>
              <a:gd name="connsiteY1" fmla="*/ 2032742 h 2032742"/>
              <a:gd name="connsiteX2" fmla="*/ 1596478 w 1605502"/>
              <a:gd name="connsiteY2" fmla="*/ 912881 h 2032742"/>
              <a:gd name="connsiteX3" fmla="*/ 1605483 w 1605502"/>
              <a:gd name="connsiteY3" fmla="*/ 0 h 2032742"/>
              <a:gd name="connsiteX0" fmla="*/ 1592760 w 1596478"/>
              <a:gd name="connsiteY0" fmla="*/ 0 h 2060037"/>
              <a:gd name="connsiteX1" fmla="*/ 0 w 1596478"/>
              <a:gd name="connsiteY1" fmla="*/ 2060037 h 2060037"/>
              <a:gd name="connsiteX2" fmla="*/ 1596478 w 1596478"/>
              <a:gd name="connsiteY2" fmla="*/ 940176 h 2060037"/>
              <a:gd name="connsiteX3" fmla="*/ 1592760 w 1596478"/>
              <a:gd name="connsiteY3" fmla="*/ 0 h 2060037"/>
              <a:gd name="connsiteX0" fmla="*/ 1592760 w 1596478"/>
              <a:gd name="connsiteY0" fmla="*/ 0 h 2042978"/>
              <a:gd name="connsiteX1" fmla="*/ 0 w 1596478"/>
              <a:gd name="connsiteY1" fmla="*/ 2042978 h 2042978"/>
              <a:gd name="connsiteX2" fmla="*/ 1596478 w 1596478"/>
              <a:gd name="connsiteY2" fmla="*/ 923117 h 2042978"/>
              <a:gd name="connsiteX3" fmla="*/ 1592760 w 1596478"/>
              <a:gd name="connsiteY3" fmla="*/ 0 h 2042978"/>
              <a:gd name="connsiteX0" fmla="*/ 1592760 w 1596478"/>
              <a:gd name="connsiteY0" fmla="*/ 0 h 2053214"/>
              <a:gd name="connsiteX1" fmla="*/ 0 w 1596478"/>
              <a:gd name="connsiteY1" fmla="*/ 2053214 h 2053214"/>
              <a:gd name="connsiteX2" fmla="*/ 1596478 w 1596478"/>
              <a:gd name="connsiteY2" fmla="*/ 933353 h 2053214"/>
              <a:gd name="connsiteX3" fmla="*/ 1592760 w 1596478"/>
              <a:gd name="connsiteY3" fmla="*/ 0 h 2053214"/>
              <a:gd name="connsiteX0" fmla="*/ 1614004 w 1614014"/>
              <a:gd name="connsiteY0" fmla="*/ 0 h 2053214"/>
              <a:gd name="connsiteX1" fmla="*/ 0 w 1614014"/>
              <a:gd name="connsiteY1" fmla="*/ 2053214 h 2053214"/>
              <a:gd name="connsiteX2" fmla="*/ 1596478 w 1614014"/>
              <a:gd name="connsiteY2" fmla="*/ 933353 h 2053214"/>
              <a:gd name="connsiteX3" fmla="*/ 1614004 w 1614014"/>
              <a:gd name="connsiteY3" fmla="*/ 0 h 2053214"/>
              <a:gd name="connsiteX0" fmla="*/ 1599936 w 1599946"/>
              <a:gd name="connsiteY0" fmla="*/ 0 h 2015763"/>
              <a:gd name="connsiteX1" fmla="*/ 0 w 1599946"/>
              <a:gd name="connsiteY1" fmla="*/ 2015763 h 2015763"/>
              <a:gd name="connsiteX2" fmla="*/ 1582410 w 1599946"/>
              <a:gd name="connsiteY2" fmla="*/ 933353 h 2015763"/>
              <a:gd name="connsiteX3" fmla="*/ 1599936 w 1599946"/>
              <a:gd name="connsiteY3" fmla="*/ 0 h 2015763"/>
              <a:gd name="connsiteX0" fmla="*/ 1605965 w 1605975"/>
              <a:gd name="connsiteY0" fmla="*/ 0 h 2025750"/>
              <a:gd name="connsiteX1" fmla="*/ 0 w 1605975"/>
              <a:gd name="connsiteY1" fmla="*/ 2025750 h 2025750"/>
              <a:gd name="connsiteX2" fmla="*/ 1588439 w 1605975"/>
              <a:gd name="connsiteY2" fmla="*/ 933353 h 2025750"/>
              <a:gd name="connsiteX3" fmla="*/ 1605965 w 1605975"/>
              <a:gd name="connsiteY3" fmla="*/ 0 h 2025750"/>
              <a:gd name="connsiteX0" fmla="*/ 1605965 w 1605975"/>
              <a:gd name="connsiteY0" fmla="*/ 0 h 2018259"/>
              <a:gd name="connsiteX1" fmla="*/ 0 w 1605975"/>
              <a:gd name="connsiteY1" fmla="*/ 2018259 h 2018259"/>
              <a:gd name="connsiteX2" fmla="*/ 1588439 w 1605975"/>
              <a:gd name="connsiteY2" fmla="*/ 933353 h 2018259"/>
              <a:gd name="connsiteX3" fmla="*/ 1605965 w 1605975"/>
              <a:gd name="connsiteY3" fmla="*/ 0 h 2018259"/>
              <a:gd name="connsiteX0" fmla="*/ 1605965 w 1608648"/>
              <a:gd name="connsiteY0" fmla="*/ 0 h 2018259"/>
              <a:gd name="connsiteX1" fmla="*/ 0 w 1608648"/>
              <a:gd name="connsiteY1" fmla="*/ 2018259 h 2018259"/>
              <a:gd name="connsiteX2" fmla="*/ 1608648 w 1608648"/>
              <a:gd name="connsiteY2" fmla="*/ 896780 h 2018259"/>
              <a:gd name="connsiteX3" fmla="*/ 1605965 w 1608648"/>
              <a:gd name="connsiteY3" fmla="*/ 0 h 2018259"/>
              <a:gd name="connsiteX0" fmla="*/ 1605965 w 1614711"/>
              <a:gd name="connsiteY0" fmla="*/ 0 h 2018259"/>
              <a:gd name="connsiteX1" fmla="*/ 0 w 1614711"/>
              <a:gd name="connsiteY1" fmla="*/ 2018259 h 2018259"/>
              <a:gd name="connsiteX2" fmla="*/ 1614711 w 1614711"/>
              <a:gd name="connsiteY2" fmla="*/ 908971 h 2018259"/>
              <a:gd name="connsiteX3" fmla="*/ 1605965 w 1614711"/>
              <a:gd name="connsiteY3" fmla="*/ 0 h 2018259"/>
            </a:gdLst>
            <a:ahLst/>
            <a:cxnLst>
              <a:cxn ang="0">
                <a:pos x="connsiteX0" y="connsiteY0"/>
              </a:cxn>
              <a:cxn ang="0">
                <a:pos x="connsiteX1" y="connsiteY1"/>
              </a:cxn>
              <a:cxn ang="0">
                <a:pos x="connsiteX2" y="connsiteY2"/>
              </a:cxn>
              <a:cxn ang="0">
                <a:pos x="connsiteX3" y="connsiteY3"/>
              </a:cxn>
            </a:cxnLst>
            <a:rect l="l" t="t" r="r" b="b"/>
            <a:pathLst>
              <a:path w="1614711" h="2018259">
                <a:moveTo>
                  <a:pt x="1605965" y="0"/>
                </a:moveTo>
                <a:lnTo>
                  <a:pt x="0" y="2018259"/>
                </a:lnTo>
                <a:lnTo>
                  <a:pt x="1614711" y="908971"/>
                </a:lnTo>
                <a:cubicBezTo>
                  <a:pt x="1614189" y="614601"/>
                  <a:pt x="1606487" y="294370"/>
                  <a:pt x="1605965" y="0"/>
                </a:cubicBezTo>
                <a:close/>
              </a:path>
            </a:pathLst>
          </a:custGeom>
          <a:gradFill>
            <a:gsLst>
              <a:gs pos="0">
                <a:schemeClr val="accent1">
                  <a:lumMod val="85000"/>
                </a:schemeClr>
              </a:gs>
              <a:gs pos="100000">
                <a:schemeClr val="accent1"/>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49090" name="TextBox 24"/>
          <p:cNvSpPr txBox="1"/>
          <p:nvPr/>
        </p:nvSpPr>
        <p:spPr>
          <a:xfrm>
            <a:off x="6038982" y="5321465"/>
            <a:ext cx="5217455" cy="1166088"/>
          </a:xfrm>
          <a:prstGeom prst="rect">
            <a:avLst/>
          </a:prstGeom>
          <a:noFill/>
        </p:spPr>
        <p:txBody>
          <a:bodyPr wrap="square" rtlCol="0">
            <a:spAutoFit/>
          </a:bodyPr>
          <a:lstStyle/>
          <a:p>
            <a:pPr algn="just">
              <a:lnSpc>
                <a:spcPct val="150000"/>
              </a:lnSpc>
            </a:pPr>
            <a:r>
              <a:rPr lang="en-MY" sz="1200" dirty="0"/>
              <a:t>The results obtained from the python code for loop shows that race, gender, age, diag_1, diag_2, diag_3, </a:t>
            </a:r>
            <a:r>
              <a:rPr lang="en-MY" sz="1200" dirty="0" err="1"/>
              <a:t>max_glu_serum</a:t>
            </a:r>
            <a:r>
              <a:rPr lang="en-MY" sz="1200" dirty="0"/>
              <a:t>, A1Cresult, Change, Readmitted are all dependent to the Target variable as the P-Value in all the cases are less than the critical value of 0.05 </a:t>
            </a:r>
            <a:endParaRPr lang="en-MY" sz="1000" dirty="0"/>
          </a:p>
        </p:txBody>
      </p:sp>
      <p:grpSp>
        <p:nvGrpSpPr>
          <p:cNvPr id="123" name="Group 26"/>
          <p:cNvGrpSpPr/>
          <p:nvPr/>
        </p:nvGrpSpPr>
        <p:grpSpPr>
          <a:xfrm flipH="1">
            <a:off x="1038708" y="1248238"/>
            <a:ext cx="1618448" cy="4601681"/>
            <a:chOff x="9855906" y="1144710"/>
            <a:chExt cx="1908906" cy="5427531"/>
          </a:xfrm>
        </p:grpSpPr>
        <p:sp>
          <p:nvSpPr>
            <p:cNvPr id="1049091" name="Freeform: Shape 27"/>
            <p:cNvSpPr/>
            <p:nvPr/>
          </p:nvSpPr>
          <p:spPr>
            <a:xfrm flipH="1">
              <a:off x="9884349" y="3396339"/>
              <a:ext cx="1449514" cy="3175902"/>
            </a:xfrm>
            <a:custGeom>
              <a:avLst/>
              <a:gdLst>
                <a:gd name="connsiteX0" fmla="*/ 1304660 w 1831086"/>
                <a:gd name="connsiteY0" fmla="*/ 1554179 h 4011930"/>
                <a:gd name="connsiteX1" fmla="*/ 1220992 w 1831086"/>
                <a:gd name="connsiteY1" fmla="*/ 2856514 h 4011930"/>
                <a:gd name="connsiteX2" fmla="*/ 1216191 w 1831086"/>
                <a:gd name="connsiteY2" fmla="*/ 2967613 h 4011930"/>
                <a:gd name="connsiteX3" fmla="*/ 1234708 w 1831086"/>
                <a:gd name="connsiteY3" fmla="*/ 3161695 h 4011930"/>
                <a:gd name="connsiteX4" fmla="*/ 1294373 w 1831086"/>
                <a:gd name="connsiteY4" fmla="*/ 3304341 h 4011930"/>
                <a:gd name="connsiteX5" fmla="*/ 1413016 w 1831086"/>
                <a:gd name="connsiteY5" fmla="*/ 3487450 h 4011930"/>
                <a:gd name="connsiteX6" fmla="*/ 1618756 w 1831086"/>
                <a:gd name="connsiteY6" fmla="*/ 3602664 h 4011930"/>
                <a:gd name="connsiteX7" fmla="*/ 1779919 w 1831086"/>
                <a:gd name="connsiteY7" fmla="*/ 3664386 h 4011930"/>
                <a:gd name="connsiteX8" fmla="*/ 1827239 w 1831086"/>
                <a:gd name="connsiteY8" fmla="*/ 3761770 h 4011930"/>
                <a:gd name="connsiteX9" fmla="*/ 1823810 w 1831086"/>
                <a:gd name="connsiteY9" fmla="*/ 3772057 h 4011930"/>
                <a:gd name="connsiteX10" fmla="*/ 1797064 w 1831086"/>
                <a:gd name="connsiteY10" fmla="*/ 3795374 h 4011930"/>
                <a:gd name="connsiteX11" fmla="*/ 1795692 w 1831086"/>
                <a:gd name="connsiteY11" fmla="*/ 3797431 h 4011930"/>
                <a:gd name="connsiteX12" fmla="*/ 1506285 w 1831086"/>
                <a:gd name="connsiteY12" fmla="*/ 3813890 h 4011930"/>
                <a:gd name="connsiteX13" fmla="*/ 1244995 w 1831086"/>
                <a:gd name="connsiteY13" fmla="*/ 3784401 h 4011930"/>
                <a:gd name="connsiteX14" fmla="*/ 1169557 w 1831086"/>
                <a:gd name="connsiteY14" fmla="*/ 3729537 h 4011930"/>
                <a:gd name="connsiteX15" fmla="*/ 1153784 w 1831086"/>
                <a:gd name="connsiteY15" fmla="*/ 3777543 h 4011930"/>
                <a:gd name="connsiteX16" fmla="*/ 1066687 w 1831086"/>
                <a:gd name="connsiteY16" fmla="*/ 3787144 h 4011930"/>
                <a:gd name="connsiteX17" fmla="*/ 851346 w 1831086"/>
                <a:gd name="connsiteY17" fmla="*/ 3750797 h 4011930"/>
                <a:gd name="connsiteX18" fmla="*/ 821857 w 1831086"/>
                <a:gd name="connsiteY18" fmla="*/ 3593063 h 4011930"/>
                <a:gd name="connsiteX19" fmla="*/ 804712 w 1831086"/>
                <a:gd name="connsiteY19" fmla="*/ 3368120 h 4011930"/>
                <a:gd name="connsiteX20" fmla="*/ 784138 w 1831086"/>
                <a:gd name="connsiteY20" fmla="*/ 2921665 h 4011930"/>
                <a:gd name="connsiteX21" fmla="*/ 731331 w 1831086"/>
                <a:gd name="connsiteY21" fmla="*/ 2075387 h 4011930"/>
                <a:gd name="connsiteX22" fmla="*/ 688126 w 1831086"/>
                <a:gd name="connsiteY22" fmla="*/ 1612472 h 4011930"/>
                <a:gd name="connsiteX23" fmla="*/ 587313 w 1831086"/>
                <a:gd name="connsiteY23" fmla="*/ 2187173 h 4011930"/>
                <a:gd name="connsiteX24" fmla="*/ 557824 w 1831086"/>
                <a:gd name="connsiteY24" fmla="*/ 2378511 h 4011930"/>
                <a:gd name="connsiteX25" fmla="*/ 537935 w 1831086"/>
                <a:gd name="connsiteY25" fmla="*/ 2530073 h 4011930"/>
                <a:gd name="connsiteX26" fmla="*/ 538621 w 1831086"/>
                <a:gd name="connsiteY26" fmla="*/ 3224788 h 4011930"/>
                <a:gd name="connsiteX27" fmla="*/ 550280 w 1831086"/>
                <a:gd name="connsiteY27" fmla="*/ 3420927 h 4011930"/>
                <a:gd name="connsiteX28" fmla="*/ 528334 w 1831086"/>
                <a:gd name="connsiteY28" fmla="*/ 3635582 h 4011930"/>
                <a:gd name="connsiteX29" fmla="*/ 519419 w 1831086"/>
                <a:gd name="connsiteY29" fmla="*/ 3728165 h 4011930"/>
                <a:gd name="connsiteX30" fmla="*/ 568111 w 1831086"/>
                <a:gd name="connsiteY30" fmla="*/ 3818005 h 4011930"/>
                <a:gd name="connsiteX31" fmla="*/ 568796 w 1831086"/>
                <a:gd name="connsiteY31" fmla="*/ 3986712 h 4011930"/>
                <a:gd name="connsiteX32" fmla="*/ 500216 w 1831086"/>
                <a:gd name="connsiteY32" fmla="*/ 4008658 h 4011930"/>
                <a:gd name="connsiteX33" fmla="*/ 368543 w 1831086"/>
                <a:gd name="connsiteY33" fmla="*/ 4011401 h 4011930"/>
                <a:gd name="connsiteX34" fmla="*/ 116854 w 1831086"/>
                <a:gd name="connsiteY34" fmla="*/ 3837893 h 4011930"/>
                <a:gd name="connsiteX35" fmla="*/ 116168 w 1831086"/>
                <a:gd name="connsiteY35" fmla="*/ 3700733 h 4011930"/>
                <a:gd name="connsiteX36" fmla="*/ 13984 w 1831086"/>
                <a:gd name="connsiteY36" fmla="*/ 3615694 h 4011930"/>
                <a:gd name="connsiteX37" fmla="*/ 8498 w 1831086"/>
                <a:gd name="connsiteY37" fmla="*/ 3427785 h 4011930"/>
                <a:gd name="connsiteX38" fmla="*/ 19471 w 1831086"/>
                <a:gd name="connsiteY38" fmla="*/ 2896976 h 4011930"/>
                <a:gd name="connsiteX39" fmla="*/ 96280 w 1831086"/>
                <a:gd name="connsiteY39" fmla="*/ 1501372 h 4011930"/>
                <a:gd name="connsiteX40" fmla="*/ 172404 w 1831086"/>
                <a:gd name="connsiteY40" fmla="*/ 607775 h 4011930"/>
                <a:gd name="connsiteX41" fmla="*/ 213552 w 1831086"/>
                <a:gd name="connsiteY41" fmla="*/ 216183 h 4011930"/>
                <a:gd name="connsiteX42" fmla="*/ 247156 w 1831086"/>
                <a:gd name="connsiteY42" fmla="*/ 17987 h 4011930"/>
                <a:gd name="connsiteX43" fmla="*/ 950101 w 1831086"/>
                <a:gd name="connsiteY43" fmla="*/ 18673 h 4011930"/>
                <a:gd name="connsiteX44" fmla="*/ 982334 w 1831086"/>
                <a:gd name="connsiteY44" fmla="*/ 9758 h 4011930"/>
                <a:gd name="connsiteX45" fmla="*/ 1121551 w 1831086"/>
                <a:gd name="connsiteY45" fmla="*/ 156 h 4011930"/>
                <a:gd name="connsiteX46" fmla="*/ 1299859 w 1831086"/>
                <a:gd name="connsiteY46" fmla="*/ 26903 h 4011930"/>
                <a:gd name="connsiteX47" fmla="*/ 1304660 w 1831086"/>
                <a:gd name="connsiteY47" fmla="*/ 1554179 h 4011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831086" h="4011930">
                  <a:moveTo>
                    <a:pt x="1304660" y="1554179"/>
                  </a:moveTo>
                  <a:cubicBezTo>
                    <a:pt x="1273799" y="2008179"/>
                    <a:pt x="1218935" y="2403200"/>
                    <a:pt x="1220992" y="2856514"/>
                  </a:cubicBezTo>
                  <a:cubicBezTo>
                    <a:pt x="1220992" y="2862000"/>
                    <a:pt x="1216191" y="2962127"/>
                    <a:pt x="1216191" y="2967613"/>
                  </a:cubicBezTo>
                  <a:cubicBezTo>
                    <a:pt x="1218935" y="3019048"/>
                    <a:pt x="1233336" y="3123290"/>
                    <a:pt x="1234708" y="3161695"/>
                  </a:cubicBezTo>
                  <a:cubicBezTo>
                    <a:pt x="1238137" y="3242619"/>
                    <a:pt x="1254596" y="3217244"/>
                    <a:pt x="1294373" y="3304341"/>
                  </a:cubicBezTo>
                  <a:cubicBezTo>
                    <a:pt x="1330034" y="3382522"/>
                    <a:pt x="1368439" y="3414755"/>
                    <a:pt x="1413016" y="3487450"/>
                  </a:cubicBezTo>
                  <a:cubicBezTo>
                    <a:pt x="1457593" y="3560144"/>
                    <a:pt x="1539203" y="3582090"/>
                    <a:pt x="1618756" y="3602664"/>
                  </a:cubicBezTo>
                  <a:cubicBezTo>
                    <a:pt x="1685279" y="3619123"/>
                    <a:pt x="1713396" y="3647241"/>
                    <a:pt x="1779919" y="3664386"/>
                  </a:cubicBezTo>
                  <a:cubicBezTo>
                    <a:pt x="1819010" y="3677416"/>
                    <a:pt x="1843013" y="3730909"/>
                    <a:pt x="1827239" y="3761770"/>
                  </a:cubicBezTo>
                  <a:lnTo>
                    <a:pt x="1823810" y="3772057"/>
                  </a:lnTo>
                  <a:cubicBezTo>
                    <a:pt x="1821067" y="3785087"/>
                    <a:pt x="1797064" y="3795374"/>
                    <a:pt x="1797064" y="3795374"/>
                  </a:cubicBezTo>
                  <a:lnTo>
                    <a:pt x="1795692" y="3797431"/>
                  </a:lnTo>
                  <a:cubicBezTo>
                    <a:pt x="1786777" y="3815262"/>
                    <a:pt x="1517943" y="3820063"/>
                    <a:pt x="1506285" y="3813890"/>
                  </a:cubicBezTo>
                  <a:cubicBezTo>
                    <a:pt x="1424675" y="3805661"/>
                    <a:pt x="1244995" y="3784401"/>
                    <a:pt x="1244995" y="3784401"/>
                  </a:cubicBezTo>
                  <a:cubicBezTo>
                    <a:pt x="1244309" y="3781658"/>
                    <a:pt x="1241566" y="3726108"/>
                    <a:pt x="1169557" y="3729537"/>
                  </a:cubicBezTo>
                  <a:cubicBezTo>
                    <a:pt x="1144183" y="3730909"/>
                    <a:pt x="1170243" y="3765199"/>
                    <a:pt x="1153784" y="3777543"/>
                  </a:cubicBezTo>
                  <a:cubicBezTo>
                    <a:pt x="1135267" y="3791259"/>
                    <a:pt x="1089319" y="3787830"/>
                    <a:pt x="1066687" y="3787144"/>
                  </a:cubicBezTo>
                  <a:cubicBezTo>
                    <a:pt x="1026225" y="3785773"/>
                    <a:pt x="849289" y="3803603"/>
                    <a:pt x="851346" y="3750797"/>
                  </a:cubicBezTo>
                  <a:cubicBezTo>
                    <a:pt x="856147" y="3690446"/>
                    <a:pt x="814313" y="3649298"/>
                    <a:pt x="821857" y="3593063"/>
                  </a:cubicBezTo>
                  <a:cubicBezTo>
                    <a:pt x="830772" y="3525854"/>
                    <a:pt x="790996" y="3438758"/>
                    <a:pt x="804712" y="3368120"/>
                  </a:cubicBezTo>
                  <a:cubicBezTo>
                    <a:pt x="813627" y="3324915"/>
                    <a:pt x="795796" y="3063625"/>
                    <a:pt x="784138" y="2921665"/>
                  </a:cubicBezTo>
                  <a:cubicBezTo>
                    <a:pt x="761506" y="2637058"/>
                    <a:pt x="753962" y="2359994"/>
                    <a:pt x="731331" y="2075387"/>
                  </a:cubicBezTo>
                  <a:cubicBezTo>
                    <a:pt x="727216" y="2023952"/>
                    <a:pt x="688126" y="1623445"/>
                    <a:pt x="688126" y="1612472"/>
                  </a:cubicBezTo>
                  <a:cubicBezTo>
                    <a:pt x="670981" y="1621387"/>
                    <a:pt x="587999" y="2181001"/>
                    <a:pt x="587313" y="2187173"/>
                  </a:cubicBezTo>
                  <a:cubicBezTo>
                    <a:pt x="559195" y="2231750"/>
                    <a:pt x="564682" y="2326390"/>
                    <a:pt x="557824" y="2378511"/>
                  </a:cubicBezTo>
                  <a:cubicBezTo>
                    <a:pt x="557824" y="2427889"/>
                    <a:pt x="544108" y="2480695"/>
                    <a:pt x="537935" y="2530073"/>
                  </a:cubicBezTo>
                  <a:cubicBezTo>
                    <a:pt x="507760" y="2759816"/>
                    <a:pt x="525591" y="2995045"/>
                    <a:pt x="538621" y="3224788"/>
                  </a:cubicBezTo>
                  <a:cubicBezTo>
                    <a:pt x="542736" y="3289939"/>
                    <a:pt x="546165" y="3355776"/>
                    <a:pt x="550280" y="3420927"/>
                  </a:cubicBezTo>
                  <a:cubicBezTo>
                    <a:pt x="553023" y="3470305"/>
                    <a:pt x="570168" y="3603350"/>
                    <a:pt x="528334" y="3635582"/>
                  </a:cubicBezTo>
                  <a:cubicBezTo>
                    <a:pt x="474842" y="3676730"/>
                    <a:pt x="477585" y="3669872"/>
                    <a:pt x="519419" y="3728165"/>
                  </a:cubicBezTo>
                  <a:cubicBezTo>
                    <a:pt x="539307" y="3756283"/>
                    <a:pt x="552337" y="3787830"/>
                    <a:pt x="568111" y="3818005"/>
                  </a:cubicBezTo>
                  <a:cubicBezTo>
                    <a:pt x="590056" y="3858467"/>
                    <a:pt x="640120" y="3975053"/>
                    <a:pt x="568796" y="3986712"/>
                  </a:cubicBezTo>
                  <a:cubicBezTo>
                    <a:pt x="537935" y="3999742"/>
                    <a:pt x="537935" y="3999742"/>
                    <a:pt x="500216" y="4008658"/>
                  </a:cubicBezTo>
                  <a:cubicBezTo>
                    <a:pt x="467298" y="4016201"/>
                    <a:pt x="401461" y="4014830"/>
                    <a:pt x="368543" y="4011401"/>
                  </a:cubicBezTo>
                  <a:cubicBezTo>
                    <a:pt x="267730" y="4000428"/>
                    <a:pt x="118226" y="3964081"/>
                    <a:pt x="116854" y="3837893"/>
                  </a:cubicBezTo>
                  <a:cubicBezTo>
                    <a:pt x="116168" y="3792631"/>
                    <a:pt x="124398" y="3745996"/>
                    <a:pt x="116168" y="3700733"/>
                  </a:cubicBezTo>
                  <a:cubicBezTo>
                    <a:pt x="107253" y="3652727"/>
                    <a:pt x="40045" y="3654785"/>
                    <a:pt x="13984" y="3615694"/>
                  </a:cubicBezTo>
                  <a:cubicBezTo>
                    <a:pt x="-15505" y="3569746"/>
                    <a:pt x="11241" y="3481963"/>
                    <a:pt x="8498" y="3427785"/>
                  </a:cubicBezTo>
                  <a:cubicBezTo>
                    <a:pt x="-2475" y="3250849"/>
                    <a:pt x="9869" y="3073912"/>
                    <a:pt x="19471" y="2896976"/>
                  </a:cubicBezTo>
                  <a:cubicBezTo>
                    <a:pt x="44159" y="2432003"/>
                    <a:pt x="59933" y="1965659"/>
                    <a:pt x="96280" y="1501372"/>
                  </a:cubicBezTo>
                  <a:cubicBezTo>
                    <a:pt x="119597" y="1203736"/>
                    <a:pt x="144286" y="905412"/>
                    <a:pt x="172404" y="607775"/>
                  </a:cubicBezTo>
                  <a:cubicBezTo>
                    <a:pt x="184748" y="477473"/>
                    <a:pt x="197779" y="346485"/>
                    <a:pt x="213552" y="216183"/>
                  </a:cubicBezTo>
                  <a:cubicBezTo>
                    <a:pt x="221096" y="154461"/>
                    <a:pt x="220410" y="75594"/>
                    <a:pt x="247156" y="17987"/>
                  </a:cubicBezTo>
                  <a:cubicBezTo>
                    <a:pt x="248528" y="14558"/>
                    <a:pt x="949415" y="22102"/>
                    <a:pt x="950101" y="18673"/>
                  </a:cubicBezTo>
                  <a:cubicBezTo>
                    <a:pt x="959017" y="9758"/>
                    <a:pt x="970675" y="10443"/>
                    <a:pt x="982334" y="9758"/>
                  </a:cubicBezTo>
                  <a:cubicBezTo>
                    <a:pt x="1028968" y="7014"/>
                    <a:pt x="1075603" y="3585"/>
                    <a:pt x="1121551" y="156"/>
                  </a:cubicBezTo>
                  <a:cubicBezTo>
                    <a:pt x="1139382" y="-1215"/>
                    <a:pt x="1286143" y="6329"/>
                    <a:pt x="1299859" y="26903"/>
                  </a:cubicBezTo>
                  <a:cubicBezTo>
                    <a:pt x="1298487" y="42676"/>
                    <a:pt x="1305345" y="1537034"/>
                    <a:pt x="1304660" y="1554179"/>
                  </a:cubicBezTo>
                  <a:close/>
                </a:path>
              </a:pathLst>
            </a:custGeom>
            <a:solidFill>
              <a:schemeClr val="tx1"/>
            </a:solidFill>
            <a:ln w="6854" cap="flat">
              <a:noFill/>
              <a:prstDash val="solid"/>
              <a:miter/>
            </a:ln>
          </p:spPr>
          <p:txBody>
            <a:bodyPr rtlCol="0" anchor="ctr"/>
            <a:lstStyle/>
            <a:p>
              <a:endParaRPr lang="en-US"/>
            </a:p>
          </p:txBody>
        </p:sp>
        <p:sp>
          <p:nvSpPr>
            <p:cNvPr id="1049092" name="Freeform: Shape 28"/>
            <p:cNvSpPr/>
            <p:nvPr/>
          </p:nvSpPr>
          <p:spPr>
            <a:xfrm flipH="1">
              <a:off x="10400920" y="1840542"/>
              <a:ext cx="591749" cy="1563521"/>
            </a:xfrm>
            <a:custGeom>
              <a:avLst/>
              <a:gdLst>
                <a:gd name="connsiteX0" fmla="*/ 750892 w 747522"/>
                <a:gd name="connsiteY0" fmla="*/ 1914068 h 1975104"/>
                <a:gd name="connsiteX1" fmla="*/ 743348 w 747522"/>
                <a:gd name="connsiteY1" fmla="*/ 1778279 h 1975104"/>
                <a:gd name="connsiteX2" fmla="*/ 669967 w 747522"/>
                <a:gd name="connsiteY2" fmla="*/ 969721 h 1975104"/>
                <a:gd name="connsiteX3" fmla="*/ 565726 w 747522"/>
                <a:gd name="connsiteY3" fmla="*/ 469087 h 1975104"/>
                <a:gd name="connsiteX4" fmla="*/ 518406 w 747522"/>
                <a:gd name="connsiteY4" fmla="*/ 98069 h 1975104"/>
                <a:gd name="connsiteX5" fmla="*/ 508804 w 747522"/>
                <a:gd name="connsiteY5" fmla="*/ 85725 h 1975104"/>
                <a:gd name="connsiteX6" fmla="*/ 491659 w 747522"/>
                <a:gd name="connsiteY6" fmla="*/ 107671 h 1975104"/>
                <a:gd name="connsiteX7" fmla="*/ 409363 w 747522"/>
                <a:gd name="connsiteY7" fmla="*/ 263347 h 1975104"/>
                <a:gd name="connsiteX8" fmla="*/ 357243 w 747522"/>
                <a:gd name="connsiteY8" fmla="*/ 269519 h 1975104"/>
                <a:gd name="connsiteX9" fmla="*/ 102125 w 747522"/>
                <a:gd name="connsiteY9" fmla="*/ 59665 h 1975104"/>
                <a:gd name="connsiteX10" fmla="*/ 67835 w 747522"/>
                <a:gd name="connsiteY10" fmla="*/ 0 h 1975104"/>
                <a:gd name="connsiteX11" fmla="*/ 17772 w 747522"/>
                <a:gd name="connsiteY11" fmla="*/ 43205 h 1975104"/>
                <a:gd name="connsiteX12" fmla="*/ 1312 w 747522"/>
                <a:gd name="connsiteY12" fmla="*/ 95326 h 1975104"/>
                <a:gd name="connsiteX13" fmla="*/ 36288 w 747522"/>
                <a:gd name="connsiteY13" fmla="*/ 135788 h 1975104"/>
                <a:gd name="connsiteX14" fmla="*/ 93895 w 747522"/>
                <a:gd name="connsiteY14" fmla="*/ 211912 h 1975104"/>
                <a:gd name="connsiteX15" fmla="*/ 323638 w 747522"/>
                <a:gd name="connsiteY15" fmla="*/ 756437 h 1975104"/>
                <a:gd name="connsiteX16" fmla="*/ 368901 w 747522"/>
                <a:gd name="connsiteY16" fmla="*/ 984809 h 1975104"/>
                <a:gd name="connsiteX17" fmla="*/ 415536 w 747522"/>
                <a:gd name="connsiteY17" fmla="*/ 1261186 h 1975104"/>
                <a:gd name="connsiteX18" fmla="*/ 458055 w 747522"/>
                <a:gd name="connsiteY18" fmla="*/ 1675409 h 1975104"/>
                <a:gd name="connsiteX19" fmla="*/ 472457 w 747522"/>
                <a:gd name="connsiteY19" fmla="*/ 1942186 h 1975104"/>
                <a:gd name="connsiteX20" fmla="*/ 474514 w 747522"/>
                <a:gd name="connsiteY20" fmla="*/ 1981276 h 1975104"/>
                <a:gd name="connsiteX21" fmla="*/ 713173 w 747522"/>
                <a:gd name="connsiteY21" fmla="*/ 1971675 h 1975104"/>
                <a:gd name="connsiteX22" fmla="*/ 746091 w 747522"/>
                <a:gd name="connsiteY22" fmla="*/ 1970303 h 1975104"/>
                <a:gd name="connsiteX23" fmla="*/ 750892 w 747522"/>
                <a:gd name="connsiteY23" fmla="*/ 1914068 h 1975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47522" h="1975104">
                  <a:moveTo>
                    <a:pt x="750892" y="1914068"/>
                  </a:moveTo>
                  <a:cubicBezTo>
                    <a:pt x="750206" y="1900352"/>
                    <a:pt x="745405" y="1810512"/>
                    <a:pt x="743348" y="1778279"/>
                  </a:cubicBezTo>
                  <a:cubicBezTo>
                    <a:pt x="739919" y="1715186"/>
                    <a:pt x="675454" y="1010183"/>
                    <a:pt x="669967" y="969721"/>
                  </a:cubicBezTo>
                  <a:cubicBezTo>
                    <a:pt x="648022" y="801700"/>
                    <a:pt x="597273" y="635737"/>
                    <a:pt x="565726" y="469087"/>
                  </a:cubicBezTo>
                  <a:cubicBezTo>
                    <a:pt x="547895" y="375133"/>
                    <a:pt x="518406" y="100127"/>
                    <a:pt x="518406" y="98069"/>
                  </a:cubicBezTo>
                  <a:cubicBezTo>
                    <a:pt x="514977" y="93955"/>
                    <a:pt x="517034" y="86411"/>
                    <a:pt x="508804" y="85725"/>
                  </a:cubicBezTo>
                  <a:cubicBezTo>
                    <a:pt x="499203" y="90526"/>
                    <a:pt x="496460" y="100127"/>
                    <a:pt x="491659" y="107671"/>
                  </a:cubicBezTo>
                  <a:cubicBezTo>
                    <a:pt x="471085" y="145390"/>
                    <a:pt x="427880" y="224257"/>
                    <a:pt x="409363" y="263347"/>
                  </a:cubicBezTo>
                  <a:cubicBezTo>
                    <a:pt x="402505" y="277063"/>
                    <a:pt x="381246" y="272948"/>
                    <a:pt x="357243" y="269519"/>
                  </a:cubicBezTo>
                  <a:cubicBezTo>
                    <a:pt x="351070" y="269519"/>
                    <a:pt x="178249" y="119329"/>
                    <a:pt x="102125" y="59665"/>
                  </a:cubicBezTo>
                  <a:cubicBezTo>
                    <a:pt x="81551" y="43891"/>
                    <a:pt x="64406" y="28804"/>
                    <a:pt x="67835" y="0"/>
                  </a:cubicBezTo>
                  <a:cubicBezTo>
                    <a:pt x="42460" y="3429"/>
                    <a:pt x="21886" y="9601"/>
                    <a:pt x="17772" y="43205"/>
                  </a:cubicBezTo>
                  <a:cubicBezTo>
                    <a:pt x="17086" y="71323"/>
                    <a:pt x="6799" y="76124"/>
                    <a:pt x="1312" y="95326"/>
                  </a:cubicBezTo>
                  <a:cubicBezTo>
                    <a:pt x="-5546" y="117958"/>
                    <a:pt x="15714" y="122758"/>
                    <a:pt x="36288" y="135788"/>
                  </a:cubicBezTo>
                  <a:cubicBezTo>
                    <a:pt x="59605" y="150876"/>
                    <a:pt x="76750" y="190652"/>
                    <a:pt x="93895" y="211912"/>
                  </a:cubicBezTo>
                  <a:cubicBezTo>
                    <a:pt x="199509" y="341528"/>
                    <a:pt x="315409" y="719404"/>
                    <a:pt x="323638" y="756437"/>
                  </a:cubicBezTo>
                  <a:cubicBezTo>
                    <a:pt x="340098" y="831875"/>
                    <a:pt x="355185" y="907999"/>
                    <a:pt x="368901" y="984809"/>
                  </a:cubicBezTo>
                  <a:cubicBezTo>
                    <a:pt x="386046" y="1076706"/>
                    <a:pt x="401820" y="1168603"/>
                    <a:pt x="415536" y="1261186"/>
                  </a:cubicBezTo>
                  <a:cubicBezTo>
                    <a:pt x="436110" y="1398346"/>
                    <a:pt x="448454" y="1536878"/>
                    <a:pt x="458055" y="1675409"/>
                  </a:cubicBezTo>
                  <a:cubicBezTo>
                    <a:pt x="464227" y="1763878"/>
                    <a:pt x="468342" y="1853032"/>
                    <a:pt x="472457" y="1942186"/>
                  </a:cubicBezTo>
                  <a:cubicBezTo>
                    <a:pt x="473143" y="1954530"/>
                    <a:pt x="460113" y="1974418"/>
                    <a:pt x="474514" y="1981276"/>
                  </a:cubicBezTo>
                  <a:cubicBezTo>
                    <a:pt x="480687" y="1984019"/>
                    <a:pt x="656251" y="1973732"/>
                    <a:pt x="713173" y="1971675"/>
                  </a:cubicBezTo>
                  <a:cubicBezTo>
                    <a:pt x="718659" y="1971675"/>
                    <a:pt x="740605" y="1973047"/>
                    <a:pt x="746091" y="1970303"/>
                  </a:cubicBezTo>
                  <a:cubicBezTo>
                    <a:pt x="757750" y="1964817"/>
                    <a:pt x="752263" y="1925726"/>
                    <a:pt x="750892" y="1914068"/>
                  </a:cubicBezTo>
                  <a:close/>
                </a:path>
              </a:pathLst>
            </a:custGeom>
            <a:solidFill>
              <a:schemeClr val="accent1">
                <a:lumMod val="60000"/>
                <a:lumOff val="40000"/>
              </a:schemeClr>
            </a:solidFill>
            <a:ln w="6854" cap="flat">
              <a:noFill/>
              <a:prstDash val="solid"/>
              <a:miter/>
            </a:ln>
          </p:spPr>
          <p:txBody>
            <a:bodyPr rtlCol="0" anchor="ctr"/>
            <a:lstStyle/>
            <a:p>
              <a:endParaRPr lang="en-US"/>
            </a:p>
          </p:txBody>
        </p:sp>
        <p:sp>
          <p:nvSpPr>
            <p:cNvPr id="1049093" name="Freeform: Shape 29"/>
            <p:cNvSpPr/>
            <p:nvPr/>
          </p:nvSpPr>
          <p:spPr>
            <a:xfrm flipH="1">
              <a:off x="9855906" y="1954549"/>
              <a:ext cx="722043" cy="2660158"/>
            </a:xfrm>
            <a:custGeom>
              <a:avLst/>
              <a:gdLst>
                <a:gd name="connsiteX0" fmla="*/ 0 w 912114"/>
                <a:gd name="connsiteY0" fmla="*/ 0 h 3360420"/>
                <a:gd name="connsiteX1" fmla="*/ 11659 w 912114"/>
                <a:gd name="connsiteY1" fmla="*/ 10287 h 3360420"/>
                <a:gd name="connsiteX2" fmla="*/ 32233 w 912114"/>
                <a:gd name="connsiteY2" fmla="*/ 99441 h 3360420"/>
                <a:gd name="connsiteX3" fmla="*/ 355244 w 912114"/>
                <a:gd name="connsiteY3" fmla="*/ 221513 h 3360420"/>
                <a:gd name="connsiteX4" fmla="*/ 639851 w 912114"/>
                <a:gd name="connsiteY4" fmla="*/ 691972 h 3360420"/>
                <a:gd name="connsiteX5" fmla="*/ 844220 w 912114"/>
                <a:gd name="connsiteY5" fmla="*/ 1599971 h 3360420"/>
                <a:gd name="connsiteX6" fmla="*/ 918286 w 912114"/>
                <a:gd name="connsiteY6" fmla="*/ 2125294 h 3360420"/>
                <a:gd name="connsiteX7" fmla="*/ 593903 w 912114"/>
                <a:gd name="connsiteY7" fmla="*/ 2111578 h 3360420"/>
                <a:gd name="connsiteX8" fmla="*/ 477317 w 912114"/>
                <a:gd name="connsiteY8" fmla="*/ 1719986 h 3360420"/>
                <a:gd name="connsiteX9" fmla="*/ 571271 w 912114"/>
                <a:gd name="connsiteY9" fmla="*/ 3339846 h 3360420"/>
                <a:gd name="connsiteX10" fmla="*/ 281178 w 912114"/>
                <a:gd name="connsiteY10" fmla="*/ 3367278 h 3360420"/>
                <a:gd name="connsiteX11" fmla="*/ 212598 w 912114"/>
                <a:gd name="connsiteY11" fmla="*/ 2028596 h 3360420"/>
                <a:gd name="connsiteX12" fmla="*/ 128245 w 912114"/>
                <a:gd name="connsiteY12" fmla="*/ 866851 h 3360420"/>
                <a:gd name="connsiteX13" fmla="*/ 0 w 912114"/>
                <a:gd name="connsiteY13" fmla="*/ 0 h 3360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2114" h="3360420">
                  <a:moveTo>
                    <a:pt x="0" y="0"/>
                  </a:moveTo>
                  <a:cubicBezTo>
                    <a:pt x="12344" y="7544"/>
                    <a:pt x="11659" y="10287"/>
                    <a:pt x="11659" y="10287"/>
                  </a:cubicBezTo>
                  <a:lnTo>
                    <a:pt x="32233" y="99441"/>
                  </a:lnTo>
                  <a:cubicBezTo>
                    <a:pt x="32233" y="99441"/>
                    <a:pt x="237973" y="151562"/>
                    <a:pt x="355244" y="221513"/>
                  </a:cubicBezTo>
                  <a:cubicBezTo>
                    <a:pt x="472516" y="291465"/>
                    <a:pt x="619277" y="590474"/>
                    <a:pt x="639851" y="691972"/>
                  </a:cubicBezTo>
                  <a:cubicBezTo>
                    <a:pt x="660425" y="793471"/>
                    <a:pt x="799643" y="1282446"/>
                    <a:pt x="844220" y="1599971"/>
                  </a:cubicBezTo>
                  <a:cubicBezTo>
                    <a:pt x="888797" y="1917497"/>
                    <a:pt x="918286" y="2125294"/>
                    <a:pt x="918286" y="2125294"/>
                  </a:cubicBezTo>
                  <a:lnTo>
                    <a:pt x="593903" y="2111578"/>
                  </a:lnTo>
                  <a:lnTo>
                    <a:pt x="477317" y="1719986"/>
                  </a:lnTo>
                  <a:lnTo>
                    <a:pt x="571271" y="3339846"/>
                  </a:lnTo>
                  <a:lnTo>
                    <a:pt x="281178" y="3367278"/>
                  </a:lnTo>
                  <a:cubicBezTo>
                    <a:pt x="281178" y="3367278"/>
                    <a:pt x="236601" y="2406472"/>
                    <a:pt x="212598" y="2028596"/>
                  </a:cubicBezTo>
                  <a:cubicBezTo>
                    <a:pt x="188595" y="1654150"/>
                    <a:pt x="193396" y="1313993"/>
                    <a:pt x="128245" y="866851"/>
                  </a:cubicBezTo>
                  <a:cubicBezTo>
                    <a:pt x="81610" y="545211"/>
                    <a:pt x="5486" y="220142"/>
                    <a:pt x="0" y="0"/>
                  </a:cubicBezTo>
                  <a:close/>
                </a:path>
              </a:pathLst>
            </a:custGeom>
            <a:solidFill>
              <a:schemeClr val="bg1"/>
            </a:solidFill>
            <a:ln w="6854" cap="flat">
              <a:solidFill>
                <a:schemeClr val="tx1"/>
              </a:solidFill>
              <a:prstDash val="solid"/>
              <a:miter/>
            </a:ln>
          </p:spPr>
          <p:txBody>
            <a:bodyPr rtlCol="0" anchor="ctr"/>
            <a:lstStyle/>
            <a:p>
              <a:endParaRPr lang="en-US"/>
            </a:p>
          </p:txBody>
        </p:sp>
        <p:sp>
          <p:nvSpPr>
            <p:cNvPr id="1049094" name="Freeform: Shape 30"/>
            <p:cNvSpPr/>
            <p:nvPr/>
          </p:nvSpPr>
          <p:spPr>
            <a:xfrm flipH="1">
              <a:off x="10485116" y="1158441"/>
              <a:ext cx="515745" cy="895767"/>
            </a:xfrm>
            <a:custGeom>
              <a:avLst/>
              <a:gdLst>
                <a:gd name="connsiteX0" fmla="*/ 622706 w 651510"/>
                <a:gd name="connsiteY0" fmla="*/ 160770 h 1131570"/>
                <a:gd name="connsiteX1" fmla="*/ 226314 w 651510"/>
                <a:gd name="connsiteY1" fmla="*/ 21553 h 1131570"/>
                <a:gd name="connsiteX2" fmla="*/ 23317 w 651510"/>
                <a:gd name="connsiteY2" fmla="*/ 235522 h 1131570"/>
                <a:gd name="connsiteX3" fmla="*/ 26746 w 651510"/>
                <a:gd name="connsiteY3" fmla="*/ 410401 h 1131570"/>
                <a:gd name="connsiteX4" fmla="*/ 0 w 651510"/>
                <a:gd name="connsiteY4" fmla="*/ 465951 h 1131570"/>
                <a:gd name="connsiteX5" fmla="*/ 74066 w 651510"/>
                <a:gd name="connsiteY5" fmla="*/ 652489 h 1131570"/>
                <a:gd name="connsiteX6" fmla="*/ 92583 w 651510"/>
                <a:gd name="connsiteY6" fmla="*/ 697751 h 1131570"/>
                <a:gd name="connsiteX7" fmla="*/ 73381 w 651510"/>
                <a:gd name="connsiteY7" fmla="*/ 863029 h 1131570"/>
                <a:gd name="connsiteX8" fmla="*/ 104242 w 651510"/>
                <a:gd name="connsiteY8" fmla="*/ 925437 h 1131570"/>
                <a:gd name="connsiteX9" fmla="*/ 306553 w 651510"/>
                <a:gd name="connsiteY9" fmla="*/ 1084543 h 1131570"/>
                <a:gd name="connsiteX10" fmla="*/ 367589 w 651510"/>
                <a:gd name="connsiteY10" fmla="*/ 1132549 h 1131570"/>
                <a:gd name="connsiteX11" fmla="*/ 434111 w 651510"/>
                <a:gd name="connsiteY11" fmla="*/ 1107860 h 1131570"/>
                <a:gd name="connsiteX12" fmla="*/ 517093 w 651510"/>
                <a:gd name="connsiteY12" fmla="*/ 959041 h 1131570"/>
                <a:gd name="connsiteX13" fmla="*/ 509549 w 651510"/>
                <a:gd name="connsiteY13" fmla="*/ 887032 h 1131570"/>
                <a:gd name="connsiteX14" fmla="*/ 643966 w 651510"/>
                <a:gd name="connsiteY14" fmla="*/ 576365 h 1131570"/>
                <a:gd name="connsiteX15" fmla="*/ 649453 w 651510"/>
                <a:gd name="connsiteY15" fmla="*/ 461150 h 1131570"/>
                <a:gd name="connsiteX16" fmla="*/ 622706 w 651510"/>
                <a:gd name="connsiteY16" fmla="*/ 160770 h 1131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51510" h="1131570">
                  <a:moveTo>
                    <a:pt x="622706" y="160770"/>
                  </a:moveTo>
                  <a:cubicBezTo>
                    <a:pt x="554812" y="8522"/>
                    <a:pt x="386105" y="-29882"/>
                    <a:pt x="226314" y="21553"/>
                  </a:cubicBezTo>
                  <a:cubicBezTo>
                    <a:pt x="124130" y="54471"/>
                    <a:pt x="45949" y="123051"/>
                    <a:pt x="23317" y="235522"/>
                  </a:cubicBezTo>
                  <a:cubicBezTo>
                    <a:pt x="12344" y="289700"/>
                    <a:pt x="28118" y="410401"/>
                    <a:pt x="26746" y="410401"/>
                  </a:cubicBezTo>
                  <a:cubicBezTo>
                    <a:pt x="4115" y="413830"/>
                    <a:pt x="0" y="440576"/>
                    <a:pt x="0" y="465951"/>
                  </a:cubicBezTo>
                  <a:cubicBezTo>
                    <a:pt x="0" y="540017"/>
                    <a:pt x="20574" y="613398"/>
                    <a:pt x="74066" y="652489"/>
                  </a:cubicBezTo>
                  <a:cubicBezTo>
                    <a:pt x="89154" y="663461"/>
                    <a:pt x="93269" y="678549"/>
                    <a:pt x="92583" y="697751"/>
                  </a:cubicBezTo>
                  <a:cubicBezTo>
                    <a:pt x="89840" y="789649"/>
                    <a:pt x="72009" y="851371"/>
                    <a:pt x="73381" y="863029"/>
                  </a:cubicBezTo>
                  <a:cubicBezTo>
                    <a:pt x="70637" y="890461"/>
                    <a:pt x="82982" y="908978"/>
                    <a:pt x="104242" y="925437"/>
                  </a:cubicBezTo>
                  <a:cubicBezTo>
                    <a:pt x="171450" y="978244"/>
                    <a:pt x="240716" y="1030364"/>
                    <a:pt x="306553" y="1084543"/>
                  </a:cubicBezTo>
                  <a:cubicBezTo>
                    <a:pt x="316840" y="1092772"/>
                    <a:pt x="357988" y="1124319"/>
                    <a:pt x="367589" y="1132549"/>
                  </a:cubicBezTo>
                  <a:cubicBezTo>
                    <a:pt x="373075" y="1135978"/>
                    <a:pt x="416966" y="1144207"/>
                    <a:pt x="434111" y="1107860"/>
                  </a:cubicBezTo>
                  <a:cubicBezTo>
                    <a:pt x="460172" y="1052996"/>
                    <a:pt x="486232" y="1011848"/>
                    <a:pt x="517093" y="959041"/>
                  </a:cubicBezTo>
                  <a:cubicBezTo>
                    <a:pt x="517093" y="954926"/>
                    <a:pt x="481432" y="924751"/>
                    <a:pt x="509549" y="887032"/>
                  </a:cubicBezTo>
                  <a:cubicBezTo>
                    <a:pt x="565099" y="812966"/>
                    <a:pt x="637794" y="593510"/>
                    <a:pt x="643966" y="576365"/>
                  </a:cubicBezTo>
                  <a:cubicBezTo>
                    <a:pt x="655625" y="527673"/>
                    <a:pt x="643280" y="489954"/>
                    <a:pt x="649453" y="461150"/>
                  </a:cubicBezTo>
                  <a:cubicBezTo>
                    <a:pt x="665912" y="398743"/>
                    <a:pt x="659054" y="226607"/>
                    <a:pt x="622706" y="160770"/>
                  </a:cubicBezTo>
                  <a:close/>
                </a:path>
              </a:pathLst>
            </a:custGeom>
            <a:solidFill>
              <a:schemeClr val="accent2">
                <a:lumMod val="40000"/>
                <a:lumOff val="60000"/>
              </a:schemeClr>
            </a:solidFill>
            <a:ln w="6854" cap="flat">
              <a:noFill/>
              <a:prstDash val="solid"/>
              <a:miter/>
            </a:ln>
          </p:spPr>
          <p:txBody>
            <a:bodyPr rtlCol="0" anchor="ctr"/>
            <a:lstStyle/>
            <a:p>
              <a:endParaRPr lang="en-US"/>
            </a:p>
          </p:txBody>
        </p:sp>
        <p:sp>
          <p:nvSpPr>
            <p:cNvPr id="1049095" name="Freeform: Shape 31"/>
            <p:cNvSpPr/>
            <p:nvPr/>
          </p:nvSpPr>
          <p:spPr>
            <a:xfrm flipH="1">
              <a:off x="10593150" y="1786253"/>
              <a:ext cx="276874" cy="271445"/>
            </a:xfrm>
            <a:custGeom>
              <a:avLst/>
              <a:gdLst>
                <a:gd name="connsiteX0" fmla="*/ 351815 w 349758"/>
                <a:gd name="connsiteY0" fmla="*/ 165278 h 342900"/>
                <a:gd name="connsiteX1" fmla="*/ 266776 w 349758"/>
                <a:gd name="connsiteY1" fmla="*/ 317525 h 342900"/>
                <a:gd name="connsiteX2" fmla="*/ 183794 w 349758"/>
                <a:gd name="connsiteY2" fmla="*/ 309982 h 342900"/>
                <a:gd name="connsiteX3" fmla="*/ 121387 w 349758"/>
                <a:gd name="connsiteY3" fmla="*/ 210541 h 342900"/>
                <a:gd name="connsiteX4" fmla="*/ 0 w 349758"/>
                <a:gd name="connsiteY4" fmla="*/ 0 h 342900"/>
                <a:gd name="connsiteX5" fmla="*/ 111785 w 349758"/>
                <a:gd name="connsiteY5" fmla="*/ 93955 h 342900"/>
                <a:gd name="connsiteX6" fmla="*/ 336728 w 349758"/>
                <a:gd name="connsiteY6" fmla="*/ 106985 h 342900"/>
                <a:gd name="connsiteX7" fmla="*/ 351815 w 349758"/>
                <a:gd name="connsiteY7" fmla="*/ 165278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758" h="342900">
                  <a:moveTo>
                    <a:pt x="351815" y="165278"/>
                  </a:moveTo>
                  <a:cubicBezTo>
                    <a:pt x="320954" y="218084"/>
                    <a:pt x="295580" y="264033"/>
                    <a:pt x="266776" y="317525"/>
                  </a:cubicBezTo>
                  <a:cubicBezTo>
                    <a:pt x="245516" y="353873"/>
                    <a:pt x="215341" y="361417"/>
                    <a:pt x="183794" y="309982"/>
                  </a:cubicBezTo>
                  <a:cubicBezTo>
                    <a:pt x="159791" y="275006"/>
                    <a:pt x="139903" y="242773"/>
                    <a:pt x="121387" y="210541"/>
                  </a:cubicBezTo>
                  <a:cubicBezTo>
                    <a:pt x="84353" y="145390"/>
                    <a:pt x="4115" y="10287"/>
                    <a:pt x="0" y="0"/>
                  </a:cubicBezTo>
                  <a:cubicBezTo>
                    <a:pt x="37719" y="39776"/>
                    <a:pt x="76810" y="66523"/>
                    <a:pt x="111785" y="93955"/>
                  </a:cubicBezTo>
                  <a:cubicBezTo>
                    <a:pt x="183109" y="150876"/>
                    <a:pt x="262661" y="165964"/>
                    <a:pt x="336728" y="106985"/>
                  </a:cubicBezTo>
                  <a:cubicBezTo>
                    <a:pt x="338099" y="160477"/>
                    <a:pt x="351130" y="161849"/>
                    <a:pt x="351815" y="165278"/>
                  </a:cubicBezTo>
                  <a:close/>
                </a:path>
              </a:pathLst>
            </a:custGeom>
            <a:solidFill>
              <a:schemeClr val="accent2">
                <a:lumMod val="60000"/>
                <a:lumOff val="40000"/>
              </a:schemeClr>
            </a:solidFill>
            <a:ln w="6854" cap="flat">
              <a:noFill/>
              <a:prstDash val="solid"/>
              <a:miter/>
            </a:ln>
          </p:spPr>
          <p:txBody>
            <a:bodyPr rtlCol="0" anchor="ctr"/>
            <a:lstStyle/>
            <a:p>
              <a:endParaRPr lang="en-US"/>
            </a:p>
          </p:txBody>
        </p:sp>
        <p:sp>
          <p:nvSpPr>
            <p:cNvPr id="1049096" name="Freeform: Shape 32"/>
            <p:cNvSpPr/>
            <p:nvPr/>
          </p:nvSpPr>
          <p:spPr>
            <a:xfrm flipH="1">
              <a:off x="9859845" y="3741599"/>
              <a:ext cx="228013" cy="407167"/>
            </a:xfrm>
            <a:custGeom>
              <a:avLst/>
              <a:gdLst>
                <a:gd name="connsiteX0" fmla="*/ 288211 w 288036"/>
                <a:gd name="connsiteY0" fmla="*/ 224436 h 514350"/>
                <a:gd name="connsiteX1" fmla="*/ 288896 w 288036"/>
                <a:gd name="connsiteY1" fmla="*/ 286843 h 514350"/>
                <a:gd name="connsiteX2" fmla="*/ 113332 w 288036"/>
                <a:gd name="connsiteY2" fmla="*/ 504928 h 514350"/>
                <a:gd name="connsiteX3" fmla="*/ 52981 w 288036"/>
                <a:gd name="connsiteY3" fmla="*/ 481611 h 514350"/>
                <a:gd name="connsiteX4" fmla="*/ 61897 w 288036"/>
                <a:gd name="connsiteY4" fmla="*/ 441148 h 514350"/>
                <a:gd name="connsiteX5" fmla="*/ 82471 w 288036"/>
                <a:gd name="connsiteY5" fmla="*/ 380798 h 514350"/>
                <a:gd name="connsiteX6" fmla="*/ 133906 w 288036"/>
                <a:gd name="connsiteY6" fmla="*/ 195632 h 514350"/>
                <a:gd name="connsiteX7" fmla="*/ 87271 w 288036"/>
                <a:gd name="connsiteY7" fmla="*/ 246381 h 514350"/>
                <a:gd name="connsiteX8" fmla="*/ 82471 w 288036"/>
                <a:gd name="connsiteY8" fmla="*/ 303988 h 514350"/>
                <a:gd name="connsiteX9" fmla="*/ 40637 w 288036"/>
                <a:gd name="connsiteY9" fmla="*/ 382170 h 514350"/>
                <a:gd name="connsiteX10" fmla="*/ 1546 w 288036"/>
                <a:gd name="connsiteY10" fmla="*/ 373254 h 514350"/>
                <a:gd name="connsiteX11" fmla="*/ 7718 w 288036"/>
                <a:gd name="connsiteY11" fmla="*/ 80418 h 514350"/>
                <a:gd name="connsiteX12" fmla="*/ 42008 w 288036"/>
                <a:gd name="connsiteY12" fmla="*/ 6351 h 514350"/>
                <a:gd name="connsiteX13" fmla="*/ 66011 w 288036"/>
                <a:gd name="connsiteY13" fmla="*/ 865 h 514350"/>
                <a:gd name="connsiteX14" fmla="*/ 252549 w 288036"/>
                <a:gd name="connsiteY14" fmla="*/ 27611 h 514350"/>
                <a:gd name="connsiteX15" fmla="*/ 272437 w 288036"/>
                <a:gd name="connsiteY15" fmla="*/ 37898 h 514350"/>
                <a:gd name="connsiteX16" fmla="*/ 288211 w 288036"/>
                <a:gd name="connsiteY16" fmla="*/ 224436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036" h="514350">
                  <a:moveTo>
                    <a:pt x="288211" y="224436"/>
                  </a:moveTo>
                  <a:cubicBezTo>
                    <a:pt x="288211" y="234037"/>
                    <a:pt x="293011" y="275871"/>
                    <a:pt x="288896" y="286843"/>
                  </a:cubicBezTo>
                  <a:cubicBezTo>
                    <a:pt x="253921" y="378741"/>
                    <a:pt x="192199" y="449378"/>
                    <a:pt x="113332" y="504928"/>
                  </a:cubicBezTo>
                  <a:cubicBezTo>
                    <a:pt x="81099" y="527559"/>
                    <a:pt x="61211" y="517272"/>
                    <a:pt x="52981" y="481611"/>
                  </a:cubicBezTo>
                  <a:cubicBezTo>
                    <a:pt x="53667" y="463780"/>
                    <a:pt x="57782" y="452121"/>
                    <a:pt x="61897" y="441148"/>
                  </a:cubicBezTo>
                  <a:cubicBezTo>
                    <a:pt x="63268" y="416460"/>
                    <a:pt x="64640" y="393142"/>
                    <a:pt x="82471" y="380798"/>
                  </a:cubicBezTo>
                  <a:cubicBezTo>
                    <a:pt x="133220" y="345136"/>
                    <a:pt x="172996" y="202490"/>
                    <a:pt x="133906" y="195632"/>
                  </a:cubicBezTo>
                  <a:cubicBezTo>
                    <a:pt x="93443" y="194946"/>
                    <a:pt x="89329" y="213463"/>
                    <a:pt x="87271" y="246381"/>
                  </a:cubicBezTo>
                  <a:cubicBezTo>
                    <a:pt x="84528" y="273813"/>
                    <a:pt x="88643" y="285472"/>
                    <a:pt x="82471" y="303988"/>
                  </a:cubicBezTo>
                  <a:cubicBezTo>
                    <a:pt x="75613" y="333478"/>
                    <a:pt x="68069" y="363653"/>
                    <a:pt x="40637" y="382170"/>
                  </a:cubicBezTo>
                  <a:cubicBezTo>
                    <a:pt x="24178" y="393142"/>
                    <a:pt x="9090" y="398629"/>
                    <a:pt x="1546" y="373254"/>
                  </a:cubicBezTo>
                  <a:cubicBezTo>
                    <a:pt x="-2569" y="341022"/>
                    <a:pt x="2232" y="96191"/>
                    <a:pt x="7718" y="80418"/>
                  </a:cubicBezTo>
                  <a:cubicBezTo>
                    <a:pt x="11833" y="52300"/>
                    <a:pt x="22120" y="26925"/>
                    <a:pt x="42008" y="6351"/>
                  </a:cubicBezTo>
                  <a:cubicBezTo>
                    <a:pt x="48866" y="-1192"/>
                    <a:pt x="57096" y="-507"/>
                    <a:pt x="66011" y="865"/>
                  </a:cubicBezTo>
                  <a:cubicBezTo>
                    <a:pt x="128419" y="9095"/>
                    <a:pt x="190141" y="18010"/>
                    <a:pt x="252549" y="27611"/>
                  </a:cubicBezTo>
                  <a:cubicBezTo>
                    <a:pt x="260093" y="28983"/>
                    <a:pt x="267637" y="31040"/>
                    <a:pt x="272437" y="37898"/>
                  </a:cubicBezTo>
                  <a:cubicBezTo>
                    <a:pt x="277238" y="49557"/>
                    <a:pt x="279981" y="203862"/>
                    <a:pt x="288211" y="224436"/>
                  </a:cubicBezTo>
                  <a:close/>
                </a:path>
              </a:pathLst>
            </a:custGeom>
            <a:solidFill>
              <a:schemeClr val="accent2">
                <a:lumMod val="40000"/>
                <a:lumOff val="60000"/>
              </a:schemeClr>
            </a:solidFill>
            <a:ln w="6854" cap="flat">
              <a:noFill/>
              <a:prstDash val="solid"/>
              <a:miter/>
            </a:ln>
          </p:spPr>
          <p:txBody>
            <a:bodyPr rtlCol="0" anchor="ctr"/>
            <a:lstStyle/>
            <a:p>
              <a:endParaRPr lang="en-US"/>
            </a:p>
          </p:txBody>
        </p:sp>
        <p:sp>
          <p:nvSpPr>
            <p:cNvPr id="1049097" name="Freeform: Shape 33"/>
            <p:cNvSpPr/>
            <p:nvPr/>
          </p:nvSpPr>
          <p:spPr>
            <a:xfrm flipH="1">
              <a:off x="9869542" y="3583162"/>
              <a:ext cx="200869" cy="190011"/>
            </a:xfrm>
            <a:custGeom>
              <a:avLst/>
              <a:gdLst>
                <a:gd name="connsiteX0" fmla="*/ 249025 w 253746"/>
                <a:gd name="connsiteY0" fmla="*/ 240785 h 240030"/>
                <a:gd name="connsiteX1" fmla="*/ 61116 w 253746"/>
                <a:gd name="connsiteY1" fmla="*/ 211981 h 240030"/>
                <a:gd name="connsiteX2" fmla="*/ 18596 w 253746"/>
                <a:gd name="connsiteY2" fmla="*/ 206495 h 240030"/>
                <a:gd name="connsiteX3" fmla="*/ 13110 w 253746"/>
                <a:gd name="connsiteY3" fmla="*/ 205809 h 240030"/>
                <a:gd name="connsiteX4" fmla="*/ 6938 w 253746"/>
                <a:gd name="connsiteY4" fmla="*/ 159860 h 240030"/>
                <a:gd name="connsiteX5" fmla="*/ 6252 w 253746"/>
                <a:gd name="connsiteY5" fmla="*/ 131742 h 240030"/>
                <a:gd name="connsiteX6" fmla="*/ 765 w 253746"/>
                <a:gd name="connsiteY6" fmla="*/ 74135 h 240030"/>
                <a:gd name="connsiteX7" fmla="*/ 22711 w 253746"/>
                <a:gd name="connsiteY7" fmla="*/ 32987 h 240030"/>
                <a:gd name="connsiteX8" fmla="*/ 244224 w 253746"/>
                <a:gd name="connsiteY8" fmla="*/ 50132 h 240030"/>
                <a:gd name="connsiteX9" fmla="*/ 253140 w 253746"/>
                <a:gd name="connsiteY9" fmla="*/ 75507 h 240030"/>
                <a:gd name="connsiteX10" fmla="*/ 253826 w 253746"/>
                <a:gd name="connsiteY10" fmla="*/ 155745 h 240030"/>
                <a:gd name="connsiteX11" fmla="*/ 253140 w 253746"/>
                <a:gd name="connsiteY11" fmla="*/ 241470 h 240030"/>
                <a:gd name="connsiteX12" fmla="*/ 253140 w 253746"/>
                <a:gd name="connsiteY12" fmla="*/ 241470 h 240030"/>
                <a:gd name="connsiteX13" fmla="*/ 249025 w 253746"/>
                <a:gd name="connsiteY13" fmla="*/ 240785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746" h="240030">
                  <a:moveTo>
                    <a:pt x="249025" y="240785"/>
                  </a:moveTo>
                  <a:cubicBezTo>
                    <a:pt x="186617" y="231183"/>
                    <a:pt x="123524" y="221582"/>
                    <a:pt x="61116" y="211981"/>
                  </a:cubicBezTo>
                  <a:cubicBezTo>
                    <a:pt x="47400" y="209924"/>
                    <a:pt x="32998" y="208552"/>
                    <a:pt x="18596" y="206495"/>
                  </a:cubicBezTo>
                  <a:cubicBezTo>
                    <a:pt x="16539" y="205809"/>
                    <a:pt x="15167" y="205809"/>
                    <a:pt x="13110" y="205809"/>
                  </a:cubicBezTo>
                  <a:cubicBezTo>
                    <a:pt x="4194" y="191407"/>
                    <a:pt x="14481" y="174262"/>
                    <a:pt x="6938" y="159860"/>
                  </a:cubicBezTo>
                  <a:cubicBezTo>
                    <a:pt x="6938" y="150259"/>
                    <a:pt x="6252" y="140658"/>
                    <a:pt x="6252" y="131742"/>
                  </a:cubicBezTo>
                  <a:cubicBezTo>
                    <a:pt x="-606" y="113226"/>
                    <a:pt x="8309" y="92652"/>
                    <a:pt x="765" y="74135"/>
                  </a:cubicBezTo>
                  <a:cubicBezTo>
                    <a:pt x="-2664" y="54933"/>
                    <a:pt x="5566" y="42588"/>
                    <a:pt x="22711" y="32987"/>
                  </a:cubicBezTo>
                  <a:cubicBezTo>
                    <a:pt x="108436" y="-15705"/>
                    <a:pt x="159185" y="-10904"/>
                    <a:pt x="244224" y="50132"/>
                  </a:cubicBezTo>
                  <a:cubicBezTo>
                    <a:pt x="253826" y="56990"/>
                    <a:pt x="253140" y="65906"/>
                    <a:pt x="253140" y="75507"/>
                  </a:cubicBezTo>
                  <a:cubicBezTo>
                    <a:pt x="253826" y="102253"/>
                    <a:pt x="253826" y="128999"/>
                    <a:pt x="253826" y="155745"/>
                  </a:cubicBezTo>
                  <a:cubicBezTo>
                    <a:pt x="257255" y="184549"/>
                    <a:pt x="258626" y="212667"/>
                    <a:pt x="253140" y="241470"/>
                  </a:cubicBezTo>
                  <a:lnTo>
                    <a:pt x="253140" y="241470"/>
                  </a:lnTo>
                  <a:cubicBezTo>
                    <a:pt x="252454" y="243528"/>
                    <a:pt x="251082" y="243528"/>
                    <a:pt x="249025" y="240785"/>
                  </a:cubicBezTo>
                  <a:close/>
                </a:path>
              </a:pathLst>
            </a:custGeom>
            <a:solidFill>
              <a:schemeClr val="accent1">
                <a:lumMod val="60000"/>
                <a:lumOff val="40000"/>
              </a:schemeClr>
            </a:solidFill>
            <a:ln w="6854" cap="flat">
              <a:noFill/>
              <a:prstDash val="solid"/>
              <a:miter/>
            </a:ln>
          </p:spPr>
          <p:txBody>
            <a:bodyPr rtlCol="0" anchor="ctr"/>
            <a:lstStyle/>
            <a:p>
              <a:endParaRPr lang="en-US"/>
            </a:p>
          </p:txBody>
        </p:sp>
        <p:sp>
          <p:nvSpPr>
            <p:cNvPr id="1049098" name="Freeform: Shape 34"/>
            <p:cNvSpPr/>
            <p:nvPr/>
          </p:nvSpPr>
          <p:spPr>
            <a:xfrm flipH="1">
              <a:off x="10395539" y="2270153"/>
              <a:ext cx="114007" cy="244300"/>
            </a:xfrm>
            <a:custGeom>
              <a:avLst/>
              <a:gdLst>
                <a:gd name="connsiteX0" fmla="*/ 0 w 144018"/>
                <a:gd name="connsiteY0" fmla="*/ 4566 h 308610"/>
                <a:gd name="connsiteX1" fmla="*/ 19888 w 144018"/>
                <a:gd name="connsiteY1" fmla="*/ 7309 h 308610"/>
                <a:gd name="connsiteX2" fmla="*/ 28804 w 144018"/>
                <a:gd name="connsiteY2" fmla="*/ 73146 h 308610"/>
                <a:gd name="connsiteX3" fmla="*/ 75438 w 144018"/>
                <a:gd name="connsiteY3" fmla="*/ 239109 h 308610"/>
                <a:gd name="connsiteX4" fmla="*/ 104242 w 144018"/>
                <a:gd name="connsiteY4" fmla="*/ 280943 h 308610"/>
                <a:gd name="connsiteX5" fmla="*/ 143332 w 144018"/>
                <a:gd name="connsiteY5" fmla="*/ 297402 h 308610"/>
                <a:gd name="connsiteX6" fmla="*/ 143332 w 144018"/>
                <a:gd name="connsiteY6" fmla="*/ 314547 h 308610"/>
                <a:gd name="connsiteX7" fmla="*/ 60350 w 144018"/>
                <a:gd name="connsiteY7" fmla="*/ 243910 h 308610"/>
                <a:gd name="connsiteX8" fmla="*/ 4115 w 144018"/>
                <a:gd name="connsiteY8" fmla="*/ 29940 h 308610"/>
                <a:gd name="connsiteX9" fmla="*/ 0 w 144018"/>
                <a:gd name="connsiteY9" fmla="*/ 4566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18" h="30861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solidFill>
              <a:schemeClr val="tx1">
                <a:lumMod val="65000"/>
                <a:lumOff val="35000"/>
              </a:schemeClr>
            </a:solidFill>
            <a:ln w="6854" cap="flat">
              <a:noFill/>
              <a:prstDash val="solid"/>
              <a:miter/>
            </a:ln>
          </p:spPr>
          <p:txBody>
            <a:bodyPr rtlCol="0" anchor="ctr"/>
            <a:lstStyle/>
            <a:p>
              <a:endParaRPr lang="en-US" dirty="0"/>
            </a:p>
          </p:txBody>
        </p:sp>
        <p:sp>
          <p:nvSpPr>
            <p:cNvPr id="1049099" name="Freeform: Shape 35"/>
            <p:cNvSpPr/>
            <p:nvPr/>
          </p:nvSpPr>
          <p:spPr>
            <a:xfrm flipH="1">
              <a:off x="10259273" y="2247709"/>
              <a:ext cx="59718" cy="244300"/>
            </a:xfrm>
            <a:custGeom>
              <a:avLst/>
              <a:gdLst>
                <a:gd name="connsiteX0" fmla="*/ 0 w 75438"/>
                <a:gd name="connsiteY0" fmla="*/ 9601 h 308610"/>
                <a:gd name="connsiteX1" fmla="*/ 17145 w 75438"/>
                <a:gd name="connsiteY1" fmla="*/ 0 h 308610"/>
                <a:gd name="connsiteX2" fmla="*/ 75438 w 75438"/>
                <a:gd name="connsiteY2" fmla="*/ 233858 h 308610"/>
                <a:gd name="connsiteX3" fmla="*/ 75438 w 75438"/>
                <a:gd name="connsiteY3" fmla="*/ 279121 h 308610"/>
                <a:gd name="connsiteX4" fmla="*/ 65151 w 75438"/>
                <a:gd name="connsiteY4" fmla="*/ 311353 h 308610"/>
                <a:gd name="connsiteX5" fmla="*/ 47320 w 75438"/>
                <a:gd name="connsiteY5" fmla="*/ 296951 h 308610"/>
                <a:gd name="connsiteX6" fmla="*/ 61722 w 75438"/>
                <a:gd name="connsiteY6" fmla="*/ 256489 h 308610"/>
                <a:gd name="connsiteX7" fmla="*/ 57607 w 75438"/>
                <a:gd name="connsiteY7" fmla="*/ 225628 h 308610"/>
                <a:gd name="connsiteX8" fmla="*/ 5487 w 75438"/>
                <a:gd name="connsiteY8" fmla="*/ 25375 h 308610"/>
                <a:gd name="connsiteX9" fmla="*/ 0 w 75438"/>
                <a:gd name="connsiteY9" fmla="*/ 9601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38" h="30861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solidFill>
              <a:schemeClr val="tx1">
                <a:lumMod val="65000"/>
                <a:lumOff val="35000"/>
              </a:schemeClr>
            </a:solidFill>
            <a:ln w="6854" cap="flat">
              <a:noFill/>
              <a:prstDash val="solid"/>
              <a:miter/>
            </a:ln>
          </p:spPr>
          <p:txBody>
            <a:bodyPr rtlCol="0" anchor="ctr"/>
            <a:lstStyle/>
            <a:p>
              <a:endParaRPr lang="en-US"/>
            </a:p>
          </p:txBody>
        </p:sp>
        <p:sp>
          <p:nvSpPr>
            <p:cNvPr id="1049100" name="Freeform: Shape 36"/>
            <p:cNvSpPr/>
            <p:nvPr/>
          </p:nvSpPr>
          <p:spPr>
            <a:xfrm flipH="1">
              <a:off x="10374365" y="2499739"/>
              <a:ext cx="21716" cy="21716"/>
            </a:xfrm>
            <a:custGeom>
              <a:avLst/>
              <a:gdLst>
                <a:gd name="connsiteX0" fmla="*/ 0 w 27432"/>
                <a:gd name="connsiteY0" fmla="*/ 24526 h 27432"/>
                <a:gd name="connsiteX1" fmla="*/ 0 w 27432"/>
                <a:gd name="connsiteY1" fmla="*/ 7381 h 27432"/>
                <a:gd name="connsiteX2" fmla="*/ 30861 w 27432"/>
                <a:gd name="connsiteY2" fmla="*/ 8067 h 27432"/>
                <a:gd name="connsiteX3" fmla="*/ 30861 w 27432"/>
                <a:gd name="connsiteY3" fmla="*/ 23154 h 27432"/>
                <a:gd name="connsiteX4" fmla="*/ 0 w 27432"/>
                <a:gd name="connsiteY4" fmla="*/ 24526 h 27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 h="27432">
                  <a:moveTo>
                    <a:pt x="0" y="24526"/>
                  </a:moveTo>
                  <a:cubicBezTo>
                    <a:pt x="0" y="19040"/>
                    <a:pt x="0" y="12867"/>
                    <a:pt x="0" y="7381"/>
                  </a:cubicBezTo>
                  <a:cubicBezTo>
                    <a:pt x="10287" y="-2906"/>
                    <a:pt x="21260" y="-2220"/>
                    <a:pt x="30861" y="8067"/>
                  </a:cubicBezTo>
                  <a:cubicBezTo>
                    <a:pt x="35662" y="12867"/>
                    <a:pt x="34976" y="18354"/>
                    <a:pt x="30861" y="23154"/>
                  </a:cubicBezTo>
                  <a:cubicBezTo>
                    <a:pt x="21260" y="34127"/>
                    <a:pt x="10287" y="34127"/>
                    <a:pt x="0" y="24526"/>
                  </a:cubicBezTo>
                  <a:close/>
                </a:path>
              </a:pathLst>
            </a:custGeom>
            <a:solidFill>
              <a:schemeClr val="tx1"/>
            </a:solidFill>
            <a:ln w="6854" cap="flat">
              <a:noFill/>
              <a:prstDash val="solid"/>
              <a:miter/>
            </a:ln>
          </p:spPr>
          <p:txBody>
            <a:bodyPr rtlCol="0" anchor="ctr"/>
            <a:lstStyle/>
            <a:p>
              <a:endParaRPr lang="en-US"/>
            </a:p>
          </p:txBody>
        </p:sp>
        <p:sp>
          <p:nvSpPr>
            <p:cNvPr id="1049101" name="Freeform: Shape 37"/>
            <p:cNvSpPr/>
            <p:nvPr/>
          </p:nvSpPr>
          <p:spPr>
            <a:xfrm flipH="1">
              <a:off x="10269294" y="2479523"/>
              <a:ext cx="27144" cy="27144"/>
            </a:xfrm>
            <a:custGeom>
              <a:avLst/>
              <a:gdLst>
                <a:gd name="connsiteX0" fmla="*/ 16088 w 34290"/>
                <a:gd name="connsiteY0" fmla="*/ 0 h 34290"/>
                <a:gd name="connsiteX1" fmla="*/ 38719 w 34290"/>
                <a:gd name="connsiteY1" fmla="*/ 6172 h 34290"/>
                <a:gd name="connsiteX2" fmla="*/ 18831 w 34290"/>
                <a:gd name="connsiteY2" fmla="*/ 35662 h 34290"/>
                <a:gd name="connsiteX3" fmla="*/ 314 w 34290"/>
                <a:gd name="connsiteY3" fmla="*/ 28804 h 34290"/>
                <a:gd name="connsiteX4" fmla="*/ 16088 w 34290"/>
                <a:gd name="connsiteY4" fmla="*/ 0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4290">
                  <a:moveTo>
                    <a:pt x="16088" y="0"/>
                  </a:moveTo>
                  <a:cubicBezTo>
                    <a:pt x="23631" y="1372"/>
                    <a:pt x="32547" y="-686"/>
                    <a:pt x="38719" y="6172"/>
                  </a:cubicBezTo>
                  <a:cubicBezTo>
                    <a:pt x="40776" y="17145"/>
                    <a:pt x="32547" y="34290"/>
                    <a:pt x="18831" y="35662"/>
                  </a:cubicBezTo>
                  <a:cubicBezTo>
                    <a:pt x="11973" y="36347"/>
                    <a:pt x="2372" y="39091"/>
                    <a:pt x="314" y="28804"/>
                  </a:cubicBezTo>
                  <a:cubicBezTo>
                    <a:pt x="-1057" y="19202"/>
                    <a:pt x="1686" y="2057"/>
                    <a:pt x="16088" y="0"/>
                  </a:cubicBezTo>
                  <a:close/>
                </a:path>
              </a:pathLst>
            </a:custGeom>
            <a:solidFill>
              <a:schemeClr val="tx1"/>
            </a:solidFill>
            <a:ln w="6854" cap="flat">
              <a:noFill/>
              <a:prstDash val="solid"/>
              <a:miter/>
            </a:ln>
          </p:spPr>
          <p:txBody>
            <a:bodyPr rtlCol="0" anchor="ctr"/>
            <a:lstStyle/>
            <a:p>
              <a:endParaRPr lang="en-US"/>
            </a:p>
          </p:txBody>
        </p:sp>
        <p:sp>
          <p:nvSpPr>
            <p:cNvPr id="1049102" name="Freeform: Shape 38"/>
            <p:cNvSpPr/>
            <p:nvPr/>
          </p:nvSpPr>
          <p:spPr>
            <a:xfrm flipH="1">
              <a:off x="10404240" y="3355747"/>
              <a:ext cx="5429" cy="38002"/>
            </a:xfrm>
            <a:custGeom>
              <a:avLst/>
              <a:gdLst>
                <a:gd name="connsiteX0" fmla="*/ 5506 w 0"/>
                <a:gd name="connsiteY0" fmla="*/ 52121 h 48006"/>
                <a:gd name="connsiteX1" fmla="*/ 706 w 0"/>
                <a:gd name="connsiteY1" fmla="*/ 0 h 48006"/>
                <a:gd name="connsiteX2" fmla="*/ 5506 w 0"/>
                <a:gd name="connsiteY2" fmla="*/ 52121 h 48006"/>
              </a:gdLst>
              <a:ahLst/>
              <a:cxnLst>
                <a:cxn ang="0">
                  <a:pos x="connsiteX0" y="connsiteY0"/>
                </a:cxn>
                <a:cxn ang="0">
                  <a:pos x="connsiteX1" y="connsiteY1"/>
                </a:cxn>
                <a:cxn ang="0">
                  <a:pos x="connsiteX2" y="connsiteY2"/>
                </a:cxn>
              </a:cxnLst>
              <a:rect l="l" t="t" r="r" b="b"/>
              <a:pathLst>
                <a:path h="48006">
                  <a:moveTo>
                    <a:pt x="5506" y="52121"/>
                  </a:moveTo>
                  <a:cubicBezTo>
                    <a:pt x="-4095" y="35661"/>
                    <a:pt x="2077" y="17145"/>
                    <a:pt x="706" y="0"/>
                  </a:cubicBezTo>
                  <a:cubicBezTo>
                    <a:pt x="10993" y="16459"/>
                    <a:pt x="3449" y="34976"/>
                    <a:pt x="5506" y="52121"/>
                  </a:cubicBezTo>
                  <a:close/>
                </a:path>
              </a:pathLst>
            </a:custGeom>
            <a:solidFill>
              <a:srgbClr val="FDFDFD"/>
            </a:solidFill>
            <a:ln w="6854" cap="flat">
              <a:noFill/>
              <a:prstDash val="solid"/>
              <a:miter/>
            </a:ln>
          </p:spPr>
          <p:txBody>
            <a:bodyPr rtlCol="0" anchor="ctr"/>
            <a:lstStyle/>
            <a:p>
              <a:endParaRPr lang="en-US"/>
            </a:p>
          </p:txBody>
        </p:sp>
        <p:sp>
          <p:nvSpPr>
            <p:cNvPr id="1049103" name="Freeform: Shape 39"/>
            <p:cNvSpPr/>
            <p:nvPr/>
          </p:nvSpPr>
          <p:spPr>
            <a:xfrm flipH="1">
              <a:off x="10786706" y="4757486"/>
              <a:ext cx="5429" cy="38002"/>
            </a:xfrm>
            <a:custGeom>
              <a:avLst/>
              <a:gdLst>
                <a:gd name="connsiteX0" fmla="*/ 1048 w 0"/>
                <a:gd name="connsiteY0" fmla="*/ 0 h 48006"/>
                <a:gd name="connsiteX1" fmla="*/ 5849 w 0"/>
                <a:gd name="connsiteY1" fmla="*/ 49377 h 48006"/>
                <a:gd name="connsiteX2" fmla="*/ 1048 w 0"/>
                <a:gd name="connsiteY2" fmla="*/ 0 h 48006"/>
              </a:gdLst>
              <a:ahLst/>
              <a:cxnLst>
                <a:cxn ang="0">
                  <a:pos x="connsiteX0" y="connsiteY0"/>
                </a:cxn>
                <a:cxn ang="0">
                  <a:pos x="connsiteX1" y="connsiteY1"/>
                </a:cxn>
                <a:cxn ang="0">
                  <a:pos x="connsiteX2" y="connsiteY2"/>
                </a:cxn>
              </a:cxnLst>
              <a:rect l="l" t="t" r="r" b="b"/>
              <a:pathLst>
                <a:path h="48006">
                  <a:moveTo>
                    <a:pt x="1048" y="0"/>
                  </a:moveTo>
                  <a:cubicBezTo>
                    <a:pt x="7906" y="15773"/>
                    <a:pt x="6535" y="32918"/>
                    <a:pt x="5849" y="49377"/>
                  </a:cubicBezTo>
                  <a:cubicBezTo>
                    <a:pt x="-5124" y="33604"/>
                    <a:pt x="3106" y="16459"/>
                    <a:pt x="1048" y="0"/>
                  </a:cubicBezTo>
                  <a:close/>
                </a:path>
              </a:pathLst>
            </a:custGeom>
            <a:solidFill>
              <a:srgbClr val="FDFDFD"/>
            </a:solidFill>
            <a:ln w="6854" cap="flat">
              <a:noFill/>
              <a:prstDash val="solid"/>
              <a:miter/>
            </a:ln>
          </p:spPr>
          <p:txBody>
            <a:bodyPr rtlCol="0" anchor="ctr"/>
            <a:lstStyle/>
            <a:p>
              <a:endParaRPr lang="en-US"/>
            </a:p>
          </p:txBody>
        </p:sp>
        <p:sp>
          <p:nvSpPr>
            <p:cNvPr id="1049104" name="Freeform: Shape 40"/>
            <p:cNvSpPr/>
            <p:nvPr/>
          </p:nvSpPr>
          <p:spPr>
            <a:xfrm flipH="1">
              <a:off x="10790402" y="4815033"/>
              <a:ext cx="5429" cy="27144"/>
            </a:xfrm>
            <a:custGeom>
              <a:avLst/>
              <a:gdLst>
                <a:gd name="connsiteX0" fmla="*/ 4346 w 0"/>
                <a:gd name="connsiteY0" fmla="*/ 0 h 34290"/>
                <a:gd name="connsiteX1" fmla="*/ 4346 w 0"/>
                <a:gd name="connsiteY1" fmla="*/ 36347 h 34290"/>
                <a:gd name="connsiteX2" fmla="*/ 4346 w 0"/>
                <a:gd name="connsiteY2" fmla="*/ 0 h 34290"/>
              </a:gdLst>
              <a:ahLst/>
              <a:cxnLst>
                <a:cxn ang="0">
                  <a:pos x="connsiteX0" y="connsiteY0"/>
                </a:cxn>
                <a:cxn ang="0">
                  <a:pos x="connsiteX1" y="connsiteY1"/>
                </a:cxn>
                <a:cxn ang="0">
                  <a:pos x="connsiteX2" y="connsiteY2"/>
                </a:cxn>
              </a:cxnLst>
              <a:rect l="l" t="t" r="r" b="b"/>
              <a:pathLst>
                <a:path h="34290">
                  <a:moveTo>
                    <a:pt x="4346" y="0"/>
                  </a:moveTo>
                  <a:cubicBezTo>
                    <a:pt x="4346" y="10973"/>
                    <a:pt x="4346" y="21260"/>
                    <a:pt x="4346" y="36347"/>
                  </a:cubicBezTo>
                  <a:cubicBezTo>
                    <a:pt x="-3883" y="22631"/>
                    <a:pt x="1603" y="11659"/>
                    <a:pt x="4346" y="0"/>
                  </a:cubicBezTo>
                  <a:close/>
                </a:path>
              </a:pathLst>
            </a:custGeom>
            <a:solidFill>
              <a:srgbClr val="FDFDFD"/>
            </a:solidFill>
            <a:ln w="6854" cap="flat">
              <a:noFill/>
              <a:prstDash val="solid"/>
              <a:miter/>
            </a:ln>
          </p:spPr>
          <p:txBody>
            <a:bodyPr rtlCol="0" anchor="ctr"/>
            <a:lstStyle/>
            <a:p>
              <a:endParaRPr lang="en-US"/>
            </a:p>
          </p:txBody>
        </p:sp>
        <p:sp>
          <p:nvSpPr>
            <p:cNvPr id="1049105" name="Freeform: Shape 41"/>
            <p:cNvSpPr/>
            <p:nvPr/>
          </p:nvSpPr>
          <p:spPr>
            <a:xfrm flipH="1">
              <a:off x="10490752" y="1627729"/>
              <a:ext cx="5429" cy="27144"/>
            </a:xfrm>
            <a:custGeom>
              <a:avLst/>
              <a:gdLst>
                <a:gd name="connsiteX0" fmla="*/ 948 w 0"/>
                <a:gd name="connsiteY0" fmla="*/ 40462 h 34290"/>
                <a:gd name="connsiteX1" fmla="*/ 5748 w 0"/>
                <a:gd name="connsiteY1" fmla="*/ 0 h 34290"/>
                <a:gd name="connsiteX2" fmla="*/ 948 w 0"/>
                <a:gd name="connsiteY2" fmla="*/ 40462 h 34290"/>
              </a:gdLst>
              <a:ahLst/>
              <a:cxnLst>
                <a:cxn ang="0">
                  <a:pos x="connsiteX0" y="connsiteY0"/>
                </a:cxn>
                <a:cxn ang="0">
                  <a:pos x="connsiteX1" y="connsiteY1"/>
                </a:cxn>
                <a:cxn ang="0">
                  <a:pos x="connsiteX2" y="connsiteY2"/>
                </a:cxn>
              </a:cxnLst>
              <a:rect l="l" t="t" r="r" b="b"/>
              <a:pathLst>
                <a:path h="34290">
                  <a:moveTo>
                    <a:pt x="948" y="40462"/>
                  </a:moveTo>
                  <a:cubicBezTo>
                    <a:pt x="1634" y="26746"/>
                    <a:pt x="-3853" y="12344"/>
                    <a:pt x="5748" y="0"/>
                  </a:cubicBezTo>
                  <a:cubicBezTo>
                    <a:pt x="3691" y="13716"/>
                    <a:pt x="10549" y="28118"/>
                    <a:pt x="948" y="40462"/>
                  </a:cubicBezTo>
                  <a:close/>
                </a:path>
              </a:pathLst>
            </a:custGeom>
            <a:solidFill>
              <a:srgbClr val="FDFDFD"/>
            </a:solidFill>
            <a:ln w="6854" cap="flat">
              <a:noFill/>
              <a:prstDash val="solid"/>
              <a:miter/>
            </a:ln>
          </p:spPr>
          <p:txBody>
            <a:bodyPr rtlCol="0" anchor="ctr"/>
            <a:lstStyle/>
            <a:p>
              <a:endParaRPr lang="en-US"/>
            </a:p>
          </p:txBody>
        </p:sp>
        <p:sp>
          <p:nvSpPr>
            <p:cNvPr id="1049106" name="Freeform: Shape 42"/>
            <p:cNvSpPr/>
            <p:nvPr/>
          </p:nvSpPr>
          <p:spPr>
            <a:xfrm flipH="1">
              <a:off x="10472108" y="1467034"/>
              <a:ext cx="5429" cy="21716"/>
            </a:xfrm>
            <a:custGeom>
              <a:avLst/>
              <a:gdLst>
                <a:gd name="connsiteX0" fmla="*/ 27 w 0"/>
                <a:gd name="connsiteY0" fmla="*/ 31547 h 27432"/>
                <a:gd name="connsiteX1" fmla="*/ 4828 w 0"/>
                <a:gd name="connsiteY1" fmla="*/ 0 h 27432"/>
                <a:gd name="connsiteX2" fmla="*/ 27 w 0"/>
                <a:gd name="connsiteY2" fmla="*/ 31547 h 27432"/>
              </a:gdLst>
              <a:ahLst/>
              <a:cxnLst>
                <a:cxn ang="0">
                  <a:pos x="connsiteX0" y="connsiteY0"/>
                </a:cxn>
                <a:cxn ang="0">
                  <a:pos x="connsiteX1" y="connsiteY1"/>
                </a:cxn>
                <a:cxn ang="0">
                  <a:pos x="connsiteX2" y="connsiteY2"/>
                </a:cxn>
              </a:cxnLst>
              <a:rect l="l" t="t" r="r" b="b"/>
              <a:pathLst>
                <a:path h="27432">
                  <a:moveTo>
                    <a:pt x="27" y="31547"/>
                  </a:moveTo>
                  <a:cubicBezTo>
                    <a:pt x="27" y="20574"/>
                    <a:pt x="-658" y="10287"/>
                    <a:pt x="4828" y="0"/>
                  </a:cubicBezTo>
                  <a:cubicBezTo>
                    <a:pt x="4142" y="10287"/>
                    <a:pt x="8943" y="21946"/>
                    <a:pt x="27" y="31547"/>
                  </a:cubicBezTo>
                  <a:close/>
                </a:path>
              </a:pathLst>
            </a:custGeom>
            <a:solidFill>
              <a:srgbClr val="FDFDFD"/>
            </a:solidFill>
            <a:ln w="6854" cap="flat">
              <a:noFill/>
              <a:prstDash val="solid"/>
              <a:miter/>
            </a:ln>
          </p:spPr>
          <p:txBody>
            <a:bodyPr rtlCol="0" anchor="ctr"/>
            <a:lstStyle/>
            <a:p>
              <a:endParaRPr lang="en-US"/>
            </a:p>
          </p:txBody>
        </p:sp>
        <p:sp>
          <p:nvSpPr>
            <p:cNvPr id="1049107" name="Freeform: Shape 43"/>
            <p:cNvSpPr/>
            <p:nvPr/>
          </p:nvSpPr>
          <p:spPr>
            <a:xfrm flipH="1">
              <a:off x="10474844" y="1144710"/>
              <a:ext cx="515745" cy="374594"/>
            </a:xfrm>
            <a:custGeom>
              <a:avLst/>
              <a:gdLst>
                <a:gd name="connsiteX0" fmla="*/ 653622 w 651510"/>
                <a:gd name="connsiteY0" fmla="*/ 289216 h 473202"/>
                <a:gd name="connsiteX1" fmla="*/ 635791 w 651510"/>
                <a:gd name="connsiteY1" fmla="*/ 214464 h 473202"/>
                <a:gd name="connsiteX2" fmla="*/ 628247 w 651510"/>
                <a:gd name="connsiteY2" fmla="*/ 198005 h 473202"/>
                <a:gd name="connsiteX3" fmla="*/ 623447 w 651510"/>
                <a:gd name="connsiteY3" fmla="*/ 187032 h 473202"/>
                <a:gd name="connsiteX4" fmla="*/ 589842 w 651510"/>
                <a:gd name="connsiteY4" fmla="*/ 129425 h 473202"/>
                <a:gd name="connsiteX5" fmla="*/ 577498 w 651510"/>
                <a:gd name="connsiteY5" fmla="*/ 112965 h 473202"/>
                <a:gd name="connsiteX6" fmla="*/ 537722 w 651510"/>
                <a:gd name="connsiteY6" fmla="*/ 75246 h 473202"/>
                <a:gd name="connsiteX7" fmla="*/ 522634 w 651510"/>
                <a:gd name="connsiteY7" fmla="*/ 67017 h 473202"/>
                <a:gd name="connsiteX8" fmla="*/ 510975 w 651510"/>
                <a:gd name="connsiteY8" fmla="*/ 55358 h 473202"/>
                <a:gd name="connsiteX9" fmla="*/ 503432 w 651510"/>
                <a:gd name="connsiteY9" fmla="*/ 52615 h 473202"/>
                <a:gd name="connsiteX10" fmla="*/ 488344 w 651510"/>
                <a:gd name="connsiteY10" fmla="*/ 40956 h 473202"/>
                <a:gd name="connsiteX11" fmla="*/ 467770 w 651510"/>
                <a:gd name="connsiteY11" fmla="*/ 30669 h 473202"/>
                <a:gd name="connsiteX12" fmla="*/ 443081 w 651510"/>
                <a:gd name="connsiteY12" fmla="*/ 19697 h 473202"/>
                <a:gd name="connsiteX13" fmla="*/ 423879 w 651510"/>
                <a:gd name="connsiteY13" fmla="*/ 16953 h 473202"/>
                <a:gd name="connsiteX14" fmla="*/ 203051 w 651510"/>
                <a:gd name="connsiteY14" fmla="*/ 31355 h 473202"/>
                <a:gd name="connsiteX15" fmla="*/ 6227 w 651510"/>
                <a:gd name="connsiteY15" fmla="*/ 252183 h 473202"/>
                <a:gd name="connsiteX16" fmla="*/ 4855 w 651510"/>
                <a:gd name="connsiteY16" fmla="*/ 414717 h 473202"/>
                <a:gd name="connsiteX17" fmla="*/ 13085 w 651510"/>
                <a:gd name="connsiteY17" fmla="*/ 427062 h 473202"/>
                <a:gd name="connsiteX18" fmla="*/ 72063 w 651510"/>
                <a:gd name="connsiteY18" fmla="*/ 468210 h 473202"/>
                <a:gd name="connsiteX19" fmla="*/ 107725 w 651510"/>
                <a:gd name="connsiteY19" fmla="*/ 459980 h 473202"/>
                <a:gd name="connsiteX20" fmla="*/ 142015 w 651510"/>
                <a:gd name="connsiteY20" fmla="*/ 361225 h 473202"/>
                <a:gd name="connsiteX21" fmla="*/ 166018 w 651510"/>
                <a:gd name="connsiteY21" fmla="*/ 295388 h 473202"/>
                <a:gd name="connsiteX22" fmla="*/ 212652 w 651510"/>
                <a:gd name="connsiteY22" fmla="*/ 216521 h 473202"/>
                <a:gd name="connsiteX23" fmla="*/ 242142 w 651510"/>
                <a:gd name="connsiteY23" fmla="*/ 209663 h 473202"/>
                <a:gd name="connsiteX24" fmla="*/ 260658 w 651510"/>
                <a:gd name="connsiteY24" fmla="*/ 211721 h 473202"/>
                <a:gd name="connsiteX25" fmla="*/ 298377 w 651510"/>
                <a:gd name="connsiteY25" fmla="*/ 211035 h 473202"/>
                <a:gd name="connsiteX26" fmla="*/ 336096 w 651510"/>
                <a:gd name="connsiteY26" fmla="*/ 213092 h 473202"/>
                <a:gd name="connsiteX27" fmla="*/ 369015 w 651510"/>
                <a:gd name="connsiteY27" fmla="*/ 210349 h 473202"/>
                <a:gd name="connsiteX28" fmla="*/ 404676 w 651510"/>
                <a:gd name="connsiteY28" fmla="*/ 216521 h 473202"/>
                <a:gd name="connsiteX29" fmla="*/ 502746 w 651510"/>
                <a:gd name="connsiteY29" fmla="*/ 226122 h 473202"/>
                <a:gd name="connsiteX30" fmla="*/ 524691 w 651510"/>
                <a:gd name="connsiteY30" fmla="*/ 225437 h 473202"/>
                <a:gd name="connsiteX31" fmla="*/ 550752 w 651510"/>
                <a:gd name="connsiteY31" fmla="*/ 234352 h 473202"/>
                <a:gd name="connsiteX32" fmla="*/ 594643 w 651510"/>
                <a:gd name="connsiteY32" fmla="*/ 252869 h 473202"/>
                <a:gd name="connsiteX33" fmla="*/ 608359 w 651510"/>
                <a:gd name="connsiteY33" fmla="*/ 290588 h 473202"/>
                <a:gd name="connsiteX34" fmla="*/ 612474 w 651510"/>
                <a:gd name="connsiteY34" fmla="*/ 328307 h 473202"/>
                <a:gd name="connsiteX35" fmla="*/ 615903 w 651510"/>
                <a:gd name="connsiteY35" fmla="*/ 340651 h 473202"/>
                <a:gd name="connsiteX36" fmla="*/ 615903 w 651510"/>
                <a:gd name="connsiteY36" fmla="*/ 351624 h 473202"/>
                <a:gd name="connsiteX37" fmla="*/ 615903 w 651510"/>
                <a:gd name="connsiteY37" fmla="*/ 371512 h 473202"/>
                <a:gd name="connsiteX38" fmla="*/ 620018 w 651510"/>
                <a:gd name="connsiteY38" fmla="*/ 405116 h 473202"/>
                <a:gd name="connsiteX39" fmla="*/ 636477 w 651510"/>
                <a:gd name="connsiteY39" fmla="*/ 479868 h 473202"/>
                <a:gd name="connsiteX40" fmla="*/ 645392 w 651510"/>
                <a:gd name="connsiteY40" fmla="*/ 457237 h 473202"/>
                <a:gd name="connsiteX41" fmla="*/ 648821 w 651510"/>
                <a:gd name="connsiteY41" fmla="*/ 440092 h 473202"/>
                <a:gd name="connsiteX42" fmla="*/ 653622 w 651510"/>
                <a:gd name="connsiteY42" fmla="*/ 408545 h 473202"/>
                <a:gd name="connsiteX43" fmla="*/ 656365 w 651510"/>
                <a:gd name="connsiteY43" fmla="*/ 371512 h 473202"/>
                <a:gd name="connsiteX44" fmla="*/ 653622 w 651510"/>
                <a:gd name="connsiteY44" fmla="*/ 289216 h 473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51510" h="473202">
                  <a:moveTo>
                    <a:pt x="653622" y="289216"/>
                  </a:moveTo>
                  <a:cubicBezTo>
                    <a:pt x="647450" y="264527"/>
                    <a:pt x="641963" y="239153"/>
                    <a:pt x="635791" y="214464"/>
                  </a:cubicBezTo>
                  <a:cubicBezTo>
                    <a:pt x="629619" y="210349"/>
                    <a:pt x="637163" y="200748"/>
                    <a:pt x="628247" y="198005"/>
                  </a:cubicBezTo>
                  <a:cubicBezTo>
                    <a:pt x="623447" y="195947"/>
                    <a:pt x="623447" y="191147"/>
                    <a:pt x="623447" y="187032"/>
                  </a:cubicBezTo>
                  <a:cubicBezTo>
                    <a:pt x="617960" y="160286"/>
                    <a:pt x="611788" y="145198"/>
                    <a:pt x="589842" y="129425"/>
                  </a:cubicBezTo>
                  <a:cubicBezTo>
                    <a:pt x="588471" y="127367"/>
                    <a:pt x="578870" y="115023"/>
                    <a:pt x="577498" y="112965"/>
                  </a:cubicBezTo>
                  <a:cubicBezTo>
                    <a:pt x="566525" y="92391"/>
                    <a:pt x="559667" y="84162"/>
                    <a:pt x="537722" y="75246"/>
                  </a:cubicBezTo>
                  <a:cubicBezTo>
                    <a:pt x="532921" y="75246"/>
                    <a:pt x="523320" y="73189"/>
                    <a:pt x="522634" y="67017"/>
                  </a:cubicBezTo>
                  <a:cubicBezTo>
                    <a:pt x="519891" y="60845"/>
                    <a:pt x="518519" y="56044"/>
                    <a:pt x="510975" y="55358"/>
                  </a:cubicBezTo>
                  <a:cubicBezTo>
                    <a:pt x="508918" y="56044"/>
                    <a:pt x="504117" y="54672"/>
                    <a:pt x="503432" y="52615"/>
                  </a:cubicBezTo>
                  <a:cubicBezTo>
                    <a:pt x="500688" y="43700"/>
                    <a:pt x="493145" y="45757"/>
                    <a:pt x="488344" y="40956"/>
                  </a:cubicBezTo>
                  <a:cubicBezTo>
                    <a:pt x="479429" y="38899"/>
                    <a:pt x="474628" y="36842"/>
                    <a:pt x="467770" y="30669"/>
                  </a:cubicBezTo>
                  <a:cubicBezTo>
                    <a:pt x="460912" y="19011"/>
                    <a:pt x="449939" y="25183"/>
                    <a:pt x="443081" y="19697"/>
                  </a:cubicBezTo>
                  <a:cubicBezTo>
                    <a:pt x="438966" y="19697"/>
                    <a:pt x="427308" y="18325"/>
                    <a:pt x="423879" y="16953"/>
                  </a:cubicBezTo>
                  <a:cubicBezTo>
                    <a:pt x="347069" y="-12536"/>
                    <a:pt x="275746" y="-877"/>
                    <a:pt x="203051" y="31355"/>
                  </a:cubicBezTo>
                  <a:cubicBezTo>
                    <a:pt x="104982" y="75246"/>
                    <a:pt x="28858" y="139712"/>
                    <a:pt x="6227" y="252183"/>
                  </a:cubicBezTo>
                  <a:cubicBezTo>
                    <a:pt x="-4746" y="306361"/>
                    <a:pt x="1426" y="360539"/>
                    <a:pt x="4855" y="414717"/>
                  </a:cubicBezTo>
                  <a:cubicBezTo>
                    <a:pt x="8970" y="418832"/>
                    <a:pt x="3483" y="428433"/>
                    <a:pt x="13085" y="427062"/>
                  </a:cubicBezTo>
                  <a:cubicBezTo>
                    <a:pt x="45317" y="421575"/>
                    <a:pt x="53547" y="443521"/>
                    <a:pt x="72063" y="468210"/>
                  </a:cubicBezTo>
                  <a:cubicBezTo>
                    <a:pt x="83722" y="484669"/>
                    <a:pt x="104296" y="479183"/>
                    <a:pt x="107725" y="459980"/>
                  </a:cubicBezTo>
                  <a:cubicBezTo>
                    <a:pt x="114583" y="425690"/>
                    <a:pt x="121441" y="390714"/>
                    <a:pt x="142015" y="361225"/>
                  </a:cubicBezTo>
                  <a:cubicBezTo>
                    <a:pt x="155731" y="341337"/>
                    <a:pt x="163961" y="319391"/>
                    <a:pt x="166018" y="295388"/>
                  </a:cubicBezTo>
                  <a:cubicBezTo>
                    <a:pt x="168761" y="261784"/>
                    <a:pt x="179734" y="232295"/>
                    <a:pt x="212652" y="216521"/>
                  </a:cubicBezTo>
                  <a:cubicBezTo>
                    <a:pt x="225683" y="215835"/>
                    <a:pt x="228426" y="206920"/>
                    <a:pt x="242142" y="209663"/>
                  </a:cubicBezTo>
                  <a:cubicBezTo>
                    <a:pt x="243513" y="209663"/>
                    <a:pt x="259287" y="211721"/>
                    <a:pt x="260658" y="211721"/>
                  </a:cubicBezTo>
                  <a:cubicBezTo>
                    <a:pt x="284661" y="211035"/>
                    <a:pt x="274374" y="210349"/>
                    <a:pt x="298377" y="211035"/>
                  </a:cubicBezTo>
                  <a:cubicBezTo>
                    <a:pt x="299749" y="211035"/>
                    <a:pt x="334725" y="213092"/>
                    <a:pt x="336096" y="213092"/>
                  </a:cubicBezTo>
                  <a:cubicBezTo>
                    <a:pt x="348441" y="213092"/>
                    <a:pt x="355985" y="210349"/>
                    <a:pt x="369015" y="210349"/>
                  </a:cubicBezTo>
                  <a:cubicBezTo>
                    <a:pt x="378616" y="218579"/>
                    <a:pt x="395075" y="211721"/>
                    <a:pt x="404676" y="216521"/>
                  </a:cubicBezTo>
                  <a:cubicBezTo>
                    <a:pt x="441024" y="220636"/>
                    <a:pt x="465713" y="226122"/>
                    <a:pt x="502746" y="226122"/>
                  </a:cubicBezTo>
                  <a:cubicBezTo>
                    <a:pt x="507546" y="226808"/>
                    <a:pt x="519891" y="224751"/>
                    <a:pt x="524691" y="225437"/>
                  </a:cubicBezTo>
                  <a:cubicBezTo>
                    <a:pt x="524691" y="226122"/>
                    <a:pt x="550066" y="235724"/>
                    <a:pt x="550752" y="234352"/>
                  </a:cubicBezTo>
                  <a:cubicBezTo>
                    <a:pt x="574069" y="242582"/>
                    <a:pt x="574755" y="234352"/>
                    <a:pt x="594643" y="252869"/>
                  </a:cubicBezTo>
                  <a:cubicBezTo>
                    <a:pt x="606987" y="265213"/>
                    <a:pt x="606987" y="276872"/>
                    <a:pt x="608359" y="290588"/>
                  </a:cubicBezTo>
                  <a:cubicBezTo>
                    <a:pt x="608359" y="307047"/>
                    <a:pt x="605616" y="312533"/>
                    <a:pt x="612474" y="328307"/>
                  </a:cubicBezTo>
                  <a:cubicBezTo>
                    <a:pt x="612474" y="328307"/>
                    <a:pt x="615903" y="340651"/>
                    <a:pt x="615903" y="340651"/>
                  </a:cubicBezTo>
                  <a:cubicBezTo>
                    <a:pt x="615903" y="340651"/>
                    <a:pt x="615903" y="355739"/>
                    <a:pt x="615903" y="351624"/>
                  </a:cubicBezTo>
                  <a:cubicBezTo>
                    <a:pt x="616589" y="361911"/>
                    <a:pt x="615217" y="361225"/>
                    <a:pt x="615903" y="371512"/>
                  </a:cubicBezTo>
                  <a:cubicBezTo>
                    <a:pt x="612474" y="383856"/>
                    <a:pt x="618646" y="394143"/>
                    <a:pt x="620018" y="405116"/>
                  </a:cubicBezTo>
                  <a:cubicBezTo>
                    <a:pt x="619332" y="430491"/>
                    <a:pt x="632362" y="455180"/>
                    <a:pt x="636477" y="479868"/>
                  </a:cubicBezTo>
                  <a:cubicBezTo>
                    <a:pt x="641277" y="470953"/>
                    <a:pt x="644021" y="471639"/>
                    <a:pt x="645392" y="457237"/>
                  </a:cubicBezTo>
                  <a:cubicBezTo>
                    <a:pt x="645392" y="446950"/>
                    <a:pt x="644021" y="449007"/>
                    <a:pt x="648821" y="440092"/>
                  </a:cubicBezTo>
                  <a:cubicBezTo>
                    <a:pt x="654308" y="430491"/>
                    <a:pt x="648821" y="418832"/>
                    <a:pt x="653622" y="408545"/>
                  </a:cubicBezTo>
                  <a:cubicBezTo>
                    <a:pt x="653622" y="403745"/>
                    <a:pt x="656365" y="376313"/>
                    <a:pt x="656365" y="371512"/>
                  </a:cubicBezTo>
                  <a:cubicBezTo>
                    <a:pt x="659794" y="335850"/>
                    <a:pt x="657051" y="323506"/>
                    <a:pt x="653622" y="289216"/>
                  </a:cubicBezTo>
                  <a:close/>
                </a:path>
              </a:pathLst>
            </a:custGeom>
            <a:solidFill>
              <a:schemeClr val="tx1">
                <a:lumMod val="65000"/>
                <a:lumOff val="35000"/>
              </a:schemeClr>
            </a:solidFill>
            <a:ln w="6854" cap="flat">
              <a:noFill/>
              <a:prstDash val="solid"/>
              <a:miter/>
            </a:ln>
          </p:spPr>
          <p:txBody>
            <a:bodyPr rtlCol="0" anchor="ctr"/>
            <a:lstStyle/>
            <a:p>
              <a:endParaRPr lang="en-US"/>
            </a:p>
          </p:txBody>
        </p:sp>
        <p:sp>
          <p:nvSpPr>
            <p:cNvPr id="1049108" name="Freeform: Shape 44"/>
            <p:cNvSpPr/>
            <p:nvPr/>
          </p:nvSpPr>
          <p:spPr>
            <a:xfrm flipH="1">
              <a:off x="10575885" y="1856151"/>
              <a:ext cx="1188927" cy="2855598"/>
            </a:xfrm>
            <a:custGeom>
              <a:avLst/>
              <a:gdLst>
                <a:gd name="connsiteX0" fmla="*/ 999347 w 1501902"/>
                <a:gd name="connsiteY0" fmla="*/ 4286 h 3607308"/>
                <a:gd name="connsiteX1" fmla="*/ 913622 w 1501902"/>
                <a:gd name="connsiteY1" fmla="*/ 857 h 3607308"/>
                <a:gd name="connsiteX2" fmla="*/ 817610 w 1501902"/>
                <a:gd name="connsiteY2" fmla="*/ 138017 h 3607308"/>
                <a:gd name="connsiteX3" fmla="*/ 470595 w 1501902"/>
                <a:gd name="connsiteY3" fmla="*/ 282035 h 3607308"/>
                <a:gd name="connsiteX4" fmla="*/ 288858 w 1501902"/>
                <a:gd name="connsiteY4" fmla="*/ 546068 h 3607308"/>
                <a:gd name="connsiteX5" fmla="*/ 21396 w 1501902"/>
                <a:gd name="connsiteY5" fmla="*/ 1321708 h 3607308"/>
                <a:gd name="connsiteX6" fmla="*/ 103692 w 1501902"/>
                <a:gd name="connsiteY6" fmla="*/ 1644034 h 3607308"/>
                <a:gd name="connsiteX7" fmla="*/ 522716 w 1501902"/>
                <a:gd name="connsiteY7" fmla="*/ 1836058 h 3607308"/>
                <a:gd name="connsiteX8" fmla="*/ 536432 w 1501902"/>
                <a:gd name="connsiteY8" fmla="*/ 3607480 h 3607308"/>
                <a:gd name="connsiteX9" fmla="*/ 1504095 w 1501902"/>
                <a:gd name="connsiteY9" fmla="*/ 3538900 h 3607308"/>
                <a:gd name="connsiteX10" fmla="*/ 1425228 w 1501902"/>
                <a:gd name="connsiteY10" fmla="*/ 1350512 h 3607308"/>
                <a:gd name="connsiteX11" fmla="*/ 976715 w 1501902"/>
                <a:gd name="connsiteY11" fmla="*/ 62579 h 3607308"/>
                <a:gd name="connsiteX12" fmla="*/ 999347 w 1501902"/>
                <a:gd name="connsiteY12" fmla="*/ 4286 h 3607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01902" h="3607308">
                  <a:moveTo>
                    <a:pt x="999347" y="4286"/>
                  </a:moveTo>
                  <a:cubicBezTo>
                    <a:pt x="953398" y="-2572"/>
                    <a:pt x="913622" y="857"/>
                    <a:pt x="913622" y="857"/>
                  </a:cubicBezTo>
                  <a:lnTo>
                    <a:pt x="817610" y="138017"/>
                  </a:lnTo>
                  <a:cubicBezTo>
                    <a:pt x="817610" y="138017"/>
                    <a:pt x="574151" y="216884"/>
                    <a:pt x="470595" y="282035"/>
                  </a:cubicBezTo>
                  <a:cubicBezTo>
                    <a:pt x="367039" y="347186"/>
                    <a:pt x="319719" y="436340"/>
                    <a:pt x="288858" y="546068"/>
                  </a:cubicBezTo>
                  <a:cubicBezTo>
                    <a:pt x="257997" y="655796"/>
                    <a:pt x="59115" y="1187977"/>
                    <a:pt x="21396" y="1321708"/>
                  </a:cubicBezTo>
                  <a:cubicBezTo>
                    <a:pt x="-16323" y="1455439"/>
                    <a:pt x="-12894" y="1558309"/>
                    <a:pt x="103692" y="1644034"/>
                  </a:cubicBezTo>
                  <a:cubicBezTo>
                    <a:pt x="220278" y="1729759"/>
                    <a:pt x="381441" y="1803140"/>
                    <a:pt x="522716" y="1836058"/>
                  </a:cubicBezTo>
                  <a:cubicBezTo>
                    <a:pt x="479510" y="2012994"/>
                    <a:pt x="536432" y="3607480"/>
                    <a:pt x="536432" y="3607480"/>
                  </a:cubicBezTo>
                  <a:lnTo>
                    <a:pt x="1504095" y="3538900"/>
                  </a:lnTo>
                  <a:cubicBezTo>
                    <a:pt x="1504095" y="3538900"/>
                    <a:pt x="1480092" y="2040426"/>
                    <a:pt x="1425228" y="1350512"/>
                  </a:cubicBezTo>
                  <a:cubicBezTo>
                    <a:pt x="1374479" y="709974"/>
                    <a:pt x="1240062" y="257346"/>
                    <a:pt x="976715" y="62579"/>
                  </a:cubicBezTo>
                  <a:cubicBezTo>
                    <a:pt x="985631" y="44063"/>
                    <a:pt x="987688" y="27603"/>
                    <a:pt x="999347" y="4286"/>
                  </a:cubicBezTo>
                  <a:close/>
                </a:path>
              </a:pathLst>
            </a:custGeom>
            <a:solidFill>
              <a:schemeClr val="bg1"/>
            </a:solidFill>
            <a:ln w="6854" cap="flat">
              <a:solidFill>
                <a:schemeClr val="tx1"/>
              </a:solidFill>
              <a:prstDash val="solid"/>
              <a:miter/>
            </a:ln>
          </p:spPr>
          <p:txBody>
            <a:bodyPr rtlCol="0" anchor="ctr"/>
            <a:lstStyle/>
            <a:p>
              <a:endParaRPr lang="en-US"/>
            </a:p>
          </p:txBody>
        </p:sp>
        <p:sp>
          <p:nvSpPr>
            <p:cNvPr id="1049109" name="Freeform: Shape 45"/>
            <p:cNvSpPr/>
            <p:nvPr/>
          </p:nvSpPr>
          <p:spPr>
            <a:xfrm flipH="1">
              <a:off x="10428892" y="2046046"/>
              <a:ext cx="325734" cy="1161783"/>
            </a:xfrm>
            <a:custGeom>
              <a:avLst/>
              <a:gdLst>
                <a:gd name="connsiteX0" fmla="*/ 199868 w 411480"/>
                <a:gd name="connsiteY0" fmla="*/ 1391119 h 1467612"/>
                <a:gd name="connsiteX1" fmla="*/ 195067 w 411480"/>
                <a:gd name="connsiteY1" fmla="*/ 1363687 h 1467612"/>
                <a:gd name="connsiteX2" fmla="*/ 106599 w 411480"/>
                <a:gd name="connsiteY2" fmla="*/ 580503 h 1467612"/>
                <a:gd name="connsiteX3" fmla="*/ 102484 w 411480"/>
                <a:gd name="connsiteY3" fmla="*/ 569531 h 1467612"/>
                <a:gd name="connsiteX4" fmla="*/ 66822 w 411480"/>
                <a:gd name="connsiteY4" fmla="*/ 228002 h 1467612"/>
                <a:gd name="connsiteX5" fmla="*/ 22245 w 411480"/>
                <a:gd name="connsiteY5" fmla="*/ 130619 h 1467612"/>
                <a:gd name="connsiteX6" fmla="*/ 9901 w 411480"/>
                <a:gd name="connsiteY6" fmla="*/ 75069 h 1467612"/>
                <a:gd name="connsiteX7" fmla="*/ 54478 w 411480"/>
                <a:gd name="connsiteY7" fmla="*/ 6489 h 1467612"/>
                <a:gd name="connsiteX8" fmla="*/ 102484 w 411480"/>
                <a:gd name="connsiteY8" fmla="*/ 317 h 1467612"/>
                <a:gd name="connsiteX9" fmla="*/ 136774 w 411480"/>
                <a:gd name="connsiteY9" fmla="*/ 17462 h 1467612"/>
                <a:gd name="connsiteX10" fmla="*/ 162834 w 411480"/>
                <a:gd name="connsiteY10" fmla="*/ 51752 h 1467612"/>
                <a:gd name="connsiteX11" fmla="*/ 173121 w 411480"/>
                <a:gd name="connsiteY11" fmla="*/ 127875 h 1467612"/>
                <a:gd name="connsiteX12" fmla="*/ 173807 w 411480"/>
                <a:gd name="connsiteY12" fmla="*/ 157365 h 1467612"/>
                <a:gd name="connsiteX13" fmla="*/ 283535 w 411480"/>
                <a:gd name="connsiteY13" fmla="*/ 496836 h 1467612"/>
                <a:gd name="connsiteX14" fmla="*/ 404922 w 411480"/>
                <a:gd name="connsiteY14" fmla="*/ 1290307 h 1467612"/>
                <a:gd name="connsiteX15" fmla="*/ 408351 w 411480"/>
                <a:gd name="connsiteY15" fmla="*/ 1304023 h 1467612"/>
                <a:gd name="connsiteX16" fmla="*/ 363774 w 411480"/>
                <a:gd name="connsiteY16" fmla="*/ 1427467 h 1467612"/>
                <a:gd name="connsiteX17" fmla="*/ 272562 w 411480"/>
                <a:gd name="connsiteY17" fmla="*/ 1445297 h 1467612"/>
                <a:gd name="connsiteX18" fmla="*/ 199868 w 411480"/>
                <a:gd name="connsiteY18" fmla="*/ 1391119 h 1467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1480" h="1467612">
                  <a:moveTo>
                    <a:pt x="199868" y="1391119"/>
                  </a:moveTo>
                  <a:cubicBezTo>
                    <a:pt x="192324" y="1382890"/>
                    <a:pt x="195067" y="1373288"/>
                    <a:pt x="195067" y="1363687"/>
                  </a:cubicBezTo>
                  <a:cubicBezTo>
                    <a:pt x="194381" y="1099654"/>
                    <a:pt x="160777" y="839050"/>
                    <a:pt x="106599" y="580503"/>
                  </a:cubicBezTo>
                  <a:cubicBezTo>
                    <a:pt x="105913" y="577074"/>
                    <a:pt x="103856" y="573645"/>
                    <a:pt x="102484" y="569531"/>
                  </a:cubicBezTo>
                  <a:cubicBezTo>
                    <a:pt x="67508" y="457745"/>
                    <a:pt x="58593" y="343217"/>
                    <a:pt x="66822" y="228002"/>
                  </a:cubicBezTo>
                  <a:cubicBezTo>
                    <a:pt x="70251" y="182739"/>
                    <a:pt x="58593" y="154622"/>
                    <a:pt x="22245" y="130619"/>
                  </a:cubicBezTo>
                  <a:cubicBezTo>
                    <a:pt x="-4501" y="112788"/>
                    <a:pt x="-5187" y="103872"/>
                    <a:pt x="9901" y="75069"/>
                  </a:cubicBezTo>
                  <a:cubicBezTo>
                    <a:pt x="22931" y="51066"/>
                    <a:pt x="28418" y="22262"/>
                    <a:pt x="54478" y="6489"/>
                  </a:cubicBezTo>
                  <a:cubicBezTo>
                    <a:pt x="70251" y="1688"/>
                    <a:pt x="86711" y="5803"/>
                    <a:pt x="102484" y="317"/>
                  </a:cubicBezTo>
                  <a:cubicBezTo>
                    <a:pt x="117572" y="-1741"/>
                    <a:pt x="127859" y="6489"/>
                    <a:pt x="136774" y="17462"/>
                  </a:cubicBezTo>
                  <a:cubicBezTo>
                    <a:pt x="145689" y="28434"/>
                    <a:pt x="153233" y="40779"/>
                    <a:pt x="162834" y="51752"/>
                  </a:cubicBezTo>
                  <a:cubicBezTo>
                    <a:pt x="184094" y="75069"/>
                    <a:pt x="195067" y="99072"/>
                    <a:pt x="173121" y="127875"/>
                  </a:cubicBezTo>
                  <a:cubicBezTo>
                    <a:pt x="166263" y="136791"/>
                    <a:pt x="167635" y="147764"/>
                    <a:pt x="173807" y="157365"/>
                  </a:cubicBezTo>
                  <a:cubicBezTo>
                    <a:pt x="235529" y="262292"/>
                    <a:pt x="260904" y="378878"/>
                    <a:pt x="283535" y="496836"/>
                  </a:cubicBezTo>
                  <a:cubicBezTo>
                    <a:pt x="333599" y="759497"/>
                    <a:pt x="368574" y="1024902"/>
                    <a:pt x="404922" y="1290307"/>
                  </a:cubicBezTo>
                  <a:cubicBezTo>
                    <a:pt x="405608" y="1295107"/>
                    <a:pt x="407665" y="1299222"/>
                    <a:pt x="408351" y="1304023"/>
                  </a:cubicBezTo>
                  <a:cubicBezTo>
                    <a:pt x="423438" y="1356143"/>
                    <a:pt x="389148" y="1390433"/>
                    <a:pt x="363774" y="1427467"/>
                  </a:cubicBezTo>
                  <a:cubicBezTo>
                    <a:pt x="327426" y="1482331"/>
                    <a:pt x="326741" y="1483016"/>
                    <a:pt x="272562" y="1445297"/>
                  </a:cubicBezTo>
                  <a:cubicBezTo>
                    <a:pt x="247188" y="1428838"/>
                    <a:pt x="217698" y="1417180"/>
                    <a:pt x="199868" y="1391119"/>
                  </a:cubicBezTo>
                  <a:close/>
                </a:path>
              </a:pathLst>
            </a:custGeom>
            <a:solidFill>
              <a:schemeClr val="tx1"/>
            </a:solidFill>
            <a:ln w="6854" cap="flat">
              <a:noFill/>
              <a:prstDash val="solid"/>
              <a:miter/>
            </a:ln>
          </p:spPr>
          <p:txBody>
            <a:bodyPr rtlCol="0" anchor="ctr"/>
            <a:lstStyle/>
            <a:p>
              <a:endParaRPr lang="en-US"/>
            </a:p>
          </p:txBody>
        </p:sp>
        <p:sp>
          <p:nvSpPr>
            <p:cNvPr id="1049110" name="Freeform: Shape 46"/>
            <p:cNvSpPr/>
            <p:nvPr/>
          </p:nvSpPr>
          <p:spPr>
            <a:xfrm flipH="1">
              <a:off x="10848851" y="2555527"/>
              <a:ext cx="749187" cy="890338"/>
            </a:xfrm>
            <a:custGeom>
              <a:avLst/>
              <a:gdLst>
                <a:gd name="connsiteX0" fmla="*/ 0 w 946404"/>
                <a:gd name="connsiteY0" fmla="*/ 0 h 1124712"/>
                <a:gd name="connsiteX1" fmla="*/ 542468 w 946404"/>
                <a:gd name="connsiteY1" fmla="*/ 139903 h 1124712"/>
                <a:gd name="connsiteX2" fmla="*/ 951890 w 946404"/>
                <a:gd name="connsiteY2" fmla="*/ 1126770 h 1124712"/>
                <a:gd name="connsiteX3" fmla="*/ 432740 w 946404"/>
                <a:gd name="connsiteY3" fmla="*/ 1010869 h 1124712"/>
              </a:gdLst>
              <a:ahLst/>
              <a:cxnLst>
                <a:cxn ang="0">
                  <a:pos x="connsiteX0" y="connsiteY0"/>
                </a:cxn>
                <a:cxn ang="0">
                  <a:pos x="connsiteX1" y="connsiteY1"/>
                </a:cxn>
                <a:cxn ang="0">
                  <a:pos x="connsiteX2" y="connsiteY2"/>
                </a:cxn>
                <a:cxn ang="0">
                  <a:pos x="connsiteX3" y="connsiteY3"/>
                </a:cxn>
              </a:cxnLst>
              <a:rect l="l" t="t" r="r" b="b"/>
              <a:pathLst>
                <a:path w="946404" h="1124712">
                  <a:moveTo>
                    <a:pt x="0" y="0"/>
                  </a:moveTo>
                  <a:lnTo>
                    <a:pt x="542468" y="139903"/>
                  </a:lnTo>
                  <a:lnTo>
                    <a:pt x="951890" y="1126770"/>
                  </a:lnTo>
                  <a:lnTo>
                    <a:pt x="432740" y="1010869"/>
                  </a:lnTo>
                  <a:close/>
                </a:path>
              </a:pathLst>
            </a:custGeom>
            <a:solidFill>
              <a:schemeClr val="tx1"/>
            </a:solidFill>
            <a:ln w="6854" cap="flat">
              <a:noFill/>
              <a:prstDash val="solid"/>
              <a:miter/>
            </a:ln>
          </p:spPr>
          <p:txBody>
            <a:bodyPr rtlCol="0" anchor="ctr"/>
            <a:lstStyle/>
            <a:p>
              <a:endParaRPr lang="en-US"/>
            </a:p>
          </p:txBody>
        </p:sp>
        <p:sp>
          <p:nvSpPr>
            <p:cNvPr id="1049111" name="Freeform: Shape 47"/>
            <p:cNvSpPr/>
            <p:nvPr/>
          </p:nvSpPr>
          <p:spPr>
            <a:xfrm flipH="1">
              <a:off x="10911826" y="2899942"/>
              <a:ext cx="369165" cy="342020"/>
            </a:xfrm>
            <a:custGeom>
              <a:avLst/>
              <a:gdLst>
                <a:gd name="connsiteX0" fmla="*/ 59665 w 466344"/>
                <a:gd name="connsiteY0" fmla="*/ 140307 h 432054"/>
                <a:gd name="connsiteX1" fmla="*/ 117958 w 466344"/>
                <a:gd name="connsiteY1" fmla="*/ 63498 h 432054"/>
                <a:gd name="connsiteX2" fmla="*/ 304495 w 466344"/>
                <a:gd name="connsiteY2" fmla="*/ 27836 h 432054"/>
                <a:gd name="connsiteX3" fmla="*/ 301066 w 466344"/>
                <a:gd name="connsiteY3" fmla="*/ 74470 h 432054"/>
                <a:gd name="connsiteX4" fmla="*/ 330556 w 466344"/>
                <a:gd name="connsiteY4" fmla="*/ 70356 h 432054"/>
                <a:gd name="connsiteX5" fmla="*/ 378562 w 466344"/>
                <a:gd name="connsiteY5" fmla="*/ 77899 h 432054"/>
                <a:gd name="connsiteX6" fmla="*/ 393649 w 466344"/>
                <a:gd name="connsiteY6" fmla="*/ 121105 h 432054"/>
                <a:gd name="connsiteX7" fmla="*/ 426568 w 466344"/>
                <a:gd name="connsiteY7" fmla="*/ 150594 h 432054"/>
                <a:gd name="connsiteX8" fmla="*/ 433426 w 466344"/>
                <a:gd name="connsiteY8" fmla="*/ 194485 h 432054"/>
                <a:gd name="connsiteX9" fmla="*/ 453314 w 466344"/>
                <a:gd name="connsiteY9" fmla="*/ 217803 h 432054"/>
                <a:gd name="connsiteX10" fmla="*/ 452628 w 466344"/>
                <a:gd name="connsiteY10" fmla="*/ 269923 h 432054"/>
                <a:gd name="connsiteX11" fmla="*/ 466344 w 466344"/>
                <a:gd name="connsiteY11" fmla="*/ 304899 h 432054"/>
                <a:gd name="connsiteX12" fmla="*/ 439598 w 466344"/>
                <a:gd name="connsiteY12" fmla="*/ 359077 h 432054"/>
                <a:gd name="connsiteX13" fmla="*/ 362102 w 466344"/>
                <a:gd name="connsiteY13" fmla="*/ 393367 h 432054"/>
                <a:gd name="connsiteX14" fmla="*/ 202311 w 466344"/>
                <a:gd name="connsiteY14" fmla="*/ 436573 h 432054"/>
                <a:gd name="connsiteX15" fmla="*/ 128930 w 466344"/>
                <a:gd name="connsiteY15" fmla="*/ 434515 h 432054"/>
                <a:gd name="connsiteX16" fmla="*/ 52807 w 466344"/>
                <a:gd name="connsiteY16" fmla="*/ 436573 h 432054"/>
                <a:gd name="connsiteX17" fmla="*/ 4115 w 466344"/>
                <a:gd name="connsiteY17" fmla="*/ 409827 h 432054"/>
                <a:gd name="connsiteX18" fmla="*/ 0 w 466344"/>
                <a:gd name="connsiteY18" fmla="*/ 354277 h 432054"/>
                <a:gd name="connsiteX19" fmla="*/ 23317 w 466344"/>
                <a:gd name="connsiteY19" fmla="*/ 191742 h 432054"/>
                <a:gd name="connsiteX20" fmla="*/ 59665 w 466344"/>
                <a:gd name="connsiteY20" fmla="*/ 140307 h 43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6344" h="432054">
                  <a:moveTo>
                    <a:pt x="59665" y="140307"/>
                  </a:moveTo>
                  <a:cubicBezTo>
                    <a:pt x="78867" y="114933"/>
                    <a:pt x="90526" y="87501"/>
                    <a:pt x="117958" y="63498"/>
                  </a:cubicBezTo>
                  <a:cubicBezTo>
                    <a:pt x="205740" y="-282"/>
                    <a:pt x="235915" y="-22913"/>
                    <a:pt x="304495" y="27836"/>
                  </a:cubicBezTo>
                  <a:cubicBezTo>
                    <a:pt x="323698" y="47038"/>
                    <a:pt x="298323" y="72413"/>
                    <a:pt x="301066" y="74470"/>
                  </a:cubicBezTo>
                  <a:cubicBezTo>
                    <a:pt x="305181" y="83386"/>
                    <a:pt x="311353" y="72413"/>
                    <a:pt x="330556" y="70356"/>
                  </a:cubicBezTo>
                  <a:cubicBezTo>
                    <a:pt x="347701" y="68298"/>
                    <a:pt x="366903" y="66927"/>
                    <a:pt x="378562" y="77899"/>
                  </a:cubicBezTo>
                  <a:cubicBezTo>
                    <a:pt x="395707" y="92987"/>
                    <a:pt x="384048" y="99845"/>
                    <a:pt x="393649" y="121105"/>
                  </a:cubicBezTo>
                  <a:cubicBezTo>
                    <a:pt x="402565" y="139621"/>
                    <a:pt x="414909" y="126591"/>
                    <a:pt x="426568" y="150594"/>
                  </a:cubicBezTo>
                  <a:cubicBezTo>
                    <a:pt x="436169" y="170482"/>
                    <a:pt x="427253" y="178026"/>
                    <a:pt x="433426" y="194485"/>
                  </a:cubicBezTo>
                  <a:cubicBezTo>
                    <a:pt x="437540" y="204087"/>
                    <a:pt x="446456" y="203401"/>
                    <a:pt x="453314" y="217803"/>
                  </a:cubicBezTo>
                  <a:cubicBezTo>
                    <a:pt x="460172" y="232204"/>
                    <a:pt x="447142" y="253464"/>
                    <a:pt x="452628" y="269923"/>
                  </a:cubicBezTo>
                  <a:cubicBezTo>
                    <a:pt x="458114" y="285011"/>
                    <a:pt x="460858" y="292555"/>
                    <a:pt x="466344" y="304899"/>
                  </a:cubicBezTo>
                  <a:cubicBezTo>
                    <a:pt x="473202" y="320673"/>
                    <a:pt x="454000" y="351534"/>
                    <a:pt x="439598" y="359077"/>
                  </a:cubicBezTo>
                  <a:cubicBezTo>
                    <a:pt x="429311" y="364564"/>
                    <a:pt x="379247" y="384452"/>
                    <a:pt x="362102" y="393367"/>
                  </a:cubicBezTo>
                  <a:cubicBezTo>
                    <a:pt x="316840" y="422857"/>
                    <a:pt x="246888" y="437259"/>
                    <a:pt x="202311" y="436573"/>
                  </a:cubicBezTo>
                  <a:cubicBezTo>
                    <a:pt x="183794" y="434515"/>
                    <a:pt x="138532" y="436573"/>
                    <a:pt x="128930" y="434515"/>
                  </a:cubicBezTo>
                  <a:cubicBezTo>
                    <a:pt x="96698" y="431086"/>
                    <a:pt x="85039" y="441373"/>
                    <a:pt x="52807" y="436573"/>
                  </a:cubicBezTo>
                  <a:cubicBezTo>
                    <a:pt x="34976" y="433830"/>
                    <a:pt x="6858" y="426972"/>
                    <a:pt x="4115" y="409827"/>
                  </a:cubicBezTo>
                  <a:cubicBezTo>
                    <a:pt x="2057" y="398854"/>
                    <a:pt x="0" y="365250"/>
                    <a:pt x="0" y="354277"/>
                  </a:cubicBezTo>
                  <a:cubicBezTo>
                    <a:pt x="2057" y="299413"/>
                    <a:pt x="5486" y="243863"/>
                    <a:pt x="23317" y="191742"/>
                  </a:cubicBezTo>
                  <a:cubicBezTo>
                    <a:pt x="31547" y="171854"/>
                    <a:pt x="42520" y="153337"/>
                    <a:pt x="59665" y="140307"/>
                  </a:cubicBezTo>
                  <a:close/>
                </a:path>
              </a:pathLst>
            </a:custGeom>
            <a:solidFill>
              <a:schemeClr val="accent2">
                <a:lumMod val="40000"/>
                <a:lumOff val="60000"/>
              </a:schemeClr>
            </a:solidFill>
            <a:ln w="6854" cap="flat">
              <a:noFill/>
              <a:prstDash val="solid"/>
              <a:miter/>
            </a:ln>
          </p:spPr>
          <p:txBody>
            <a:bodyPr rtlCol="0" anchor="ctr"/>
            <a:lstStyle/>
            <a:p>
              <a:endParaRPr lang="en-US"/>
            </a:p>
          </p:txBody>
        </p:sp>
        <p:sp>
          <p:nvSpPr>
            <p:cNvPr id="1049112" name="Freeform: Shape 48"/>
            <p:cNvSpPr/>
            <p:nvPr/>
          </p:nvSpPr>
          <p:spPr>
            <a:xfrm flipH="1">
              <a:off x="11176081" y="3010205"/>
              <a:ext cx="211727" cy="293160"/>
            </a:xfrm>
            <a:custGeom>
              <a:avLst/>
              <a:gdLst>
                <a:gd name="connsiteX0" fmla="*/ 270724 w 267462"/>
                <a:gd name="connsiteY0" fmla="*/ 295913 h 370332"/>
                <a:gd name="connsiteX1" fmla="*/ 177455 w 267462"/>
                <a:gd name="connsiteY1" fmla="*/ 338432 h 370332"/>
                <a:gd name="connsiteX2" fmla="*/ 126706 w 267462"/>
                <a:gd name="connsiteY2" fmla="*/ 356263 h 370332"/>
                <a:gd name="connsiteX3" fmla="*/ 104760 w 267462"/>
                <a:gd name="connsiteY3" fmla="*/ 362435 h 370332"/>
                <a:gd name="connsiteX4" fmla="*/ 40981 w 267462"/>
                <a:gd name="connsiteY4" fmla="*/ 331574 h 370332"/>
                <a:gd name="connsiteX5" fmla="*/ 3262 w 267462"/>
                <a:gd name="connsiteY5" fmla="*/ 53825 h 370332"/>
                <a:gd name="connsiteX6" fmla="*/ 97902 w 267462"/>
                <a:gd name="connsiteY6" fmla="*/ 16106 h 370332"/>
                <a:gd name="connsiteX7" fmla="*/ 194600 w 267462"/>
                <a:gd name="connsiteY7" fmla="*/ 1019 h 370332"/>
                <a:gd name="connsiteX8" fmla="*/ 169911 w 267462"/>
                <a:gd name="connsiteY8" fmla="*/ 48339 h 370332"/>
                <a:gd name="connsiteX9" fmla="*/ 190485 w 267462"/>
                <a:gd name="connsiteY9" fmla="*/ 273281 h 370332"/>
                <a:gd name="connsiteX10" fmla="*/ 208316 w 267462"/>
                <a:gd name="connsiteY10" fmla="*/ 290426 h 370332"/>
                <a:gd name="connsiteX11" fmla="*/ 270724 w 267462"/>
                <a:gd name="connsiteY11" fmla="*/ 295913 h 37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7462" h="370332">
                  <a:moveTo>
                    <a:pt x="270724" y="295913"/>
                  </a:moveTo>
                  <a:cubicBezTo>
                    <a:pt x="236434" y="325402"/>
                    <a:pt x="211059" y="326774"/>
                    <a:pt x="177455" y="338432"/>
                  </a:cubicBezTo>
                  <a:cubicBezTo>
                    <a:pt x="160310" y="344604"/>
                    <a:pt x="143851" y="350091"/>
                    <a:pt x="126706" y="356263"/>
                  </a:cubicBezTo>
                  <a:cubicBezTo>
                    <a:pt x="119162" y="358320"/>
                    <a:pt x="112304" y="360378"/>
                    <a:pt x="104760" y="362435"/>
                  </a:cubicBezTo>
                  <a:cubicBezTo>
                    <a:pt x="56754" y="378209"/>
                    <a:pt x="58811" y="377523"/>
                    <a:pt x="40981" y="331574"/>
                  </a:cubicBezTo>
                  <a:cubicBezTo>
                    <a:pt x="-4968" y="214988"/>
                    <a:pt x="-2911" y="158753"/>
                    <a:pt x="3262" y="53825"/>
                  </a:cubicBezTo>
                  <a:cubicBezTo>
                    <a:pt x="13549" y="41481"/>
                    <a:pt x="74585" y="22964"/>
                    <a:pt x="97902" y="16106"/>
                  </a:cubicBezTo>
                  <a:cubicBezTo>
                    <a:pt x="129449" y="18849"/>
                    <a:pt x="172654" y="-5154"/>
                    <a:pt x="194600" y="1019"/>
                  </a:cubicBezTo>
                  <a:cubicBezTo>
                    <a:pt x="180884" y="20907"/>
                    <a:pt x="175397" y="31194"/>
                    <a:pt x="169911" y="48339"/>
                  </a:cubicBezTo>
                  <a:cubicBezTo>
                    <a:pt x="147965" y="114861"/>
                    <a:pt x="181570" y="203330"/>
                    <a:pt x="190485" y="273281"/>
                  </a:cubicBezTo>
                  <a:cubicBezTo>
                    <a:pt x="191857" y="285626"/>
                    <a:pt x="197343" y="288369"/>
                    <a:pt x="208316" y="290426"/>
                  </a:cubicBezTo>
                  <a:cubicBezTo>
                    <a:pt x="242606" y="296598"/>
                    <a:pt x="236434" y="289740"/>
                    <a:pt x="270724" y="295913"/>
                  </a:cubicBezTo>
                  <a:close/>
                </a:path>
              </a:pathLst>
            </a:custGeom>
            <a:solidFill>
              <a:schemeClr val="accent1">
                <a:lumMod val="60000"/>
                <a:lumOff val="40000"/>
              </a:schemeClr>
            </a:solidFill>
            <a:ln w="6854" cap="flat">
              <a:noFill/>
              <a:prstDash val="solid"/>
              <a:miter/>
            </a:ln>
          </p:spPr>
          <p:txBody>
            <a:bodyPr rtlCol="0" anchor="ctr"/>
            <a:lstStyle/>
            <a:p>
              <a:endParaRPr lang="en-US"/>
            </a:p>
          </p:txBody>
        </p:sp>
        <p:sp>
          <p:nvSpPr>
            <p:cNvPr id="1049113" name="Freeform: Shape 49"/>
            <p:cNvSpPr/>
            <p:nvPr/>
          </p:nvSpPr>
          <p:spPr>
            <a:xfrm flipH="1">
              <a:off x="10857078" y="2444999"/>
              <a:ext cx="146580" cy="146580"/>
            </a:xfrm>
            <a:custGeom>
              <a:avLst/>
              <a:gdLst>
                <a:gd name="connsiteX0" fmla="*/ 64571 w 185166"/>
                <a:gd name="connsiteY0" fmla="*/ 1778 h 185166"/>
                <a:gd name="connsiteX1" fmla="*/ 135208 w 185166"/>
                <a:gd name="connsiteY1" fmla="*/ 14122 h 185166"/>
                <a:gd name="connsiteX2" fmla="*/ 183214 w 185166"/>
                <a:gd name="connsiteY2" fmla="*/ 116306 h 185166"/>
                <a:gd name="connsiteX3" fmla="*/ 95432 w 185166"/>
                <a:gd name="connsiteY3" fmla="*/ 189001 h 185166"/>
                <a:gd name="connsiteX4" fmla="*/ 3535 w 185166"/>
                <a:gd name="connsiteY4" fmla="*/ 121107 h 185166"/>
                <a:gd name="connsiteX5" fmla="*/ 47426 w 185166"/>
                <a:gd name="connsiteY5" fmla="*/ 12751 h 185166"/>
                <a:gd name="connsiteX6" fmla="*/ 64571 w 185166"/>
                <a:gd name="connsiteY6" fmla="*/ 1778 h 18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166" h="185166">
                  <a:moveTo>
                    <a:pt x="64571" y="1778"/>
                  </a:moveTo>
                  <a:cubicBezTo>
                    <a:pt x="98175" y="406"/>
                    <a:pt x="107776" y="-5080"/>
                    <a:pt x="135208" y="14122"/>
                  </a:cubicBezTo>
                  <a:cubicBezTo>
                    <a:pt x="176356" y="37439"/>
                    <a:pt x="193501" y="74473"/>
                    <a:pt x="183214" y="116306"/>
                  </a:cubicBezTo>
                  <a:cubicBezTo>
                    <a:pt x="172927" y="158826"/>
                    <a:pt x="137952" y="187630"/>
                    <a:pt x="95432" y="189001"/>
                  </a:cubicBezTo>
                  <a:cubicBezTo>
                    <a:pt x="53598" y="190373"/>
                    <a:pt x="15193" y="162255"/>
                    <a:pt x="3535" y="121107"/>
                  </a:cubicBezTo>
                  <a:cubicBezTo>
                    <a:pt x="-8124" y="79273"/>
                    <a:pt x="9707" y="36754"/>
                    <a:pt x="47426" y="12751"/>
                  </a:cubicBezTo>
                  <a:cubicBezTo>
                    <a:pt x="52912" y="9322"/>
                    <a:pt x="54284" y="4521"/>
                    <a:pt x="64571" y="1778"/>
                  </a:cubicBezTo>
                  <a:close/>
                </a:path>
              </a:pathLst>
            </a:custGeom>
            <a:solidFill>
              <a:srgbClr val="0E0404"/>
            </a:solidFill>
            <a:ln w="6854" cap="flat">
              <a:noFill/>
              <a:prstDash val="solid"/>
              <a:miter/>
            </a:ln>
          </p:spPr>
          <p:txBody>
            <a:bodyPr rtlCol="0" anchor="ctr"/>
            <a:lstStyle/>
            <a:p>
              <a:endParaRPr lang="en-US"/>
            </a:p>
          </p:txBody>
        </p:sp>
        <p:sp>
          <p:nvSpPr>
            <p:cNvPr id="1049114" name="Freeform: Shape 50"/>
            <p:cNvSpPr/>
            <p:nvPr/>
          </p:nvSpPr>
          <p:spPr>
            <a:xfrm flipH="1">
              <a:off x="10879795" y="2468655"/>
              <a:ext cx="103149" cy="103149"/>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solidFill>
            <a:ln w="6854" cap="flat">
              <a:noFill/>
              <a:prstDash val="solid"/>
              <a:miter/>
            </a:ln>
          </p:spPr>
          <p:txBody>
            <a:bodyPr rtlCol="0" anchor="ctr"/>
            <a:lstStyle/>
            <a:p>
              <a:endParaRPr lang="en-US"/>
            </a:p>
          </p:txBody>
        </p:sp>
        <p:sp>
          <p:nvSpPr>
            <p:cNvPr id="1049115" name="Freeform: Shape 51"/>
            <p:cNvSpPr/>
            <p:nvPr/>
          </p:nvSpPr>
          <p:spPr>
            <a:xfrm flipH="1">
              <a:off x="10931913" y="1811769"/>
              <a:ext cx="86862" cy="640609"/>
            </a:xfrm>
            <a:custGeom>
              <a:avLst/>
              <a:gdLst>
                <a:gd name="connsiteX0" fmla="*/ 95326 w 109728"/>
                <a:gd name="connsiteY0" fmla="*/ 43205 h 809244"/>
                <a:gd name="connsiteX1" fmla="*/ 66523 w 109728"/>
                <a:gd name="connsiteY1" fmla="*/ 86411 h 809244"/>
                <a:gd name="connsiteX2" fmla="*/ 28804 w 109728"/>
                <a:gd name="connsiteY2" fmla="*/ 237287 h 809244"/>
                <a:gd name="connsiteX3" fmla="*/ 65837 w 109728"/>
                <a:gd name="connsiteY3" fmla="*/ 595274 h 809244"/>
                <a:gd name="connsiteX4" fmla="*/ 111100 w 109728"/>
                <a:gd name="connsiteY4" fmla="*/ 800329 h 809244"/>
                <a:gd name="connsiteX5" fmla="*/ 80924 w 109728"/>
                <a:gd name="connsiteY5" fmla="*/ 801700 h 809244"/>
                <a:gd name="connsiteX6" fmla="*/ 0 w 109728"/>
                <a:gd name="connsiteY6" fmla="*/ 265405 h 809244"/>
                <a:gd name="connsiteX7" fmla="*/ 100813 w 109728"/>
                <a:gd name="connsiteY7" fmla="*/ 0 h 809244"/>
                <a:gd name="connsiteX8" fmla="*/ 95326 w 109728"/>
                <a:gd name="connsiteY8" fmla="*/ 43205 h 80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 h="809244">
                  <a:moveTo>
                    <a:pt x="95326" y="43205"/>
                  </a:moveTo>
                  <a:cubicBezTo>
                    <a:pt x="81610" y="58979"/>
                    <a:pt x="77495" y="70637"/>
                    <a:pt x="66523" y="86411"/>
                  </a:cubicBezTo>
                  <a:cubicBezTo>
                    <a:pt x="36347" y="133731"/>
                    <a:pt x="28804" y="184480"/>
                    <a:pt x="28804" y="237287"/>
                  </a:cubicBezTo>
                  <a:cubicBezTo>
                    <a:pt x="29489" y="357988"/>
                    <a:pt x="43891" y="477317"/>
                    <a:pt x="65837" y="595274"/>
                  </a:cubicBezTo>
                  <a:cubicBezTo>
                    <a:pt x="77495" y="659054"/>
                    <a:pt x="99441" y="736549"/>
                    <a:pt x="111100" y="800329"/>
                  </a:cubicBezTo>
                  <a:cubicBezTo>
                    <a:pt x="113843" y="816102"/>
                    <a:pt x="93269" y="817474"/>
                    <a:pt x="80924" y="801700"/>
                  </a:cubicBezTo>
                  <a:cubicBezTo>
                    <a:pt x="43891" y="624764"/>
                    <a:pt x="0" y="448513"/>
                    <a:pt x="0" y="265405"/>
                  </a:cubicBezTo>
                  <a:cubicBezTo>
                    <a:pt x="0" y="166649"/>
                    <a:pt x="23317" y="70637"/>
                    <a:pt x="100813" y="0"/>
                  </a:cubicBezTo>
                  <a:cubicBezTo>
                    <a:pt x="100127" y="16459"/>
                    <a:pt x="96698" y="31547"/>
                    <a:pt x="95326" y="43205"/>
                  </a:cubicBezTo>
                  <a:close/>
                </a:path>
              </a:pathLst>
            </a:custGeom>
            <a:solidFill>
              <a:schemeClr val="tx1"/>
            </a:solidFill>
            <a:ln w="6854" cap="flat">
              <a:noFill/>
              <a:prstDash val="solid"/>
              <a:miter/>
            </a:ln>
          </p:spPr>
          <p:txBody>
            <a:bodyPr rtlCol="0" anchor="ctr"/>
            <a:lstStyle/>
            <a:p>
              <a:endParaRPr lang="en-US"/>
            </a:p>
          </p:txBody>
        </p:sp>
        <p:sp>
          <p:nvSpPr>
            <p:cNvPr id="1049116" name="Freeform: Shape 52"/>
            <p:cNvSpPr/>
            <p:nvPr/>
          </p:nvSpPr>
          <p:spPr>
            <a:xfrm flipH="1">
              <a:off x="10306117" y="1923604"/>
              <a:ext cx="276874" cy="352878"/>
            </a:xfrm>
            <a:custGeom>
              <a:avLst/>
              <a:gdLst>
                <a:gd name="connsiteX0" fmla="*/ 196 w 349758"/>
                <a:gd name="connsiteY0" fmla="*/ 0 h 445770"/>
                <a:gd name="connsiteX1" fmla="*/ 119525 w 349758"/>
                <a:gd name="connsiteY1" fmla="*/ 109042 h 445770"/>
                <a:gd name="connsiteX2" fmla="*/ 153815 w 349758"/>
                <a:gd name="connsiteY2" fmla="*/ 161163 h 445770"/>
                <a:gd name="connsiteX3" fmla="*/ 181247 w 349758"/>
                <a:gd name="connsiteY3" fmla="*/ 189967 h 445770"/>
                <a:gd name="connsiteX4" fmla="*/ 226510 w 349758"/>
                <a:gd name="connsiteY4" fmla="*/ 200254 h 445770"/>
                <a:gd name="connsiteX5" fmla="*/ 293033 w 349758"/>
                <a:gd name="connsiteY5" fmla="*/ 270891 h 445770"/>
                <a:gd name="connsiteX6" fmla="*/ 351326 w 349758"/>
                <a:gd name="connsiteY6" fmla="*/ 407365 h 445770"/>
                <a:gd name="connsiteX7" fmla="*/ 333495 w 349758"/>
                <a:gd name="connsiteY7" fmla="*/ 425196 h 445770"/>
                <a:gd name="connsiteX8" fmla="*/ 274516 w 349758"/>
                <a:gd name="connsiteY8" fmla="*/ 291465 h 445770"/>
                <a:gd name="connsiteX9" fmla="*/ 197707 w 349758"/>
                <a:gd name="connsiteY9" fmla="*/ 216027 h 445770"/>
                <a:gd name="connsiteX10" fmla="*/ 146957 w 349758"/>
                <a:gd name="connsiteY10" fmla="*/ 228371 h 445770"/>
                <a:gd name="connsiteX11" fmla="*/ 101009 w 349758"/>
                <a:gd name="connsiteY11" fmla="*/ 369646 h 445770"/>
                <a:gd name="connsiteX12" fmla="*/ 114725 w 349758"/>
                <a:gd name="connsiteY12" fmla="*/ 447142 h 445770"/>
                <a:gd name="connsiteX13" fmla="*/ 92779 w 349758"/>
                <a:gd name="connsiteY13" fmla="*/ 445770 h 445770"/>
                <a:gd name="connsiteX14" fmla="*/ 71519 w 349758"/>
                <a:gd name="connsiteY14" fmla="*/ 350444 h 445770"/>
                <a:gd name="connsiteX15" fmla="*/ 132556 w 349758"/>
                <a:gd name="connsiteY15" fmla="*/ 205054 h 445770"/>
                <a:gd name="connsiteX16" fmla="*/ 128441 w 349758"/>
                <a:gd name="connsiteY16" fmla="*/ 176251 h 445770"/>
                <a:gd name="connsiteX17" fmla="*/ 107181 w 349758"/>
                <a:gd name="connsiteY17" fmla="*/ 137846 h 445770"/>
                <a:gd name="connsiteX18" fmla="*/ 35858 w 349758"/>
                <a:gd name="connsiteY18" fmla="*/ 63779 h 445770"/>
                <a:gd name="connsiteX19" fmla="*/ 7740 w 349758"/>
                <a:gd name="connsiteY19" fmla="*/ 38405 h 445770"/>
                <a:gd name="connsiteX20" fmla="*/ 196 w 349758"/>
                <a:gd name="connsiteY20" fmla="*/ 0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9758" h="445770">
                  <a:moveTo>
                    <a:pt x="196" y="0"/>
                  </a:moveTo>
                  <a:cubicBezTo>
                    <a:pt x="30371" y="22631"/>
                    <a:pt x="85921" y="64465"/>
                    <a:pt x="119525" y="109042"/>
                  </a:cubicBezTo>
                  <a:cubicBezTo>
                    <a:pt x="119525" y="109042"/>
                    <a:pt x="142843" y="142646"/>
                    <a:pt x="153815" y="161163"/>
                  </a:cubicBezTo>
                  <a:cubicBezTo>
                    <a:pt x="162731" y="175565"/>
                    <a:pt x="163417" y="191338"/>
                    <a:pt x="181247" y="189967"/>
                  </a:cubicBezTo>
                  <a:cubicBezTo>
                    <a:pt x="197707" y="191338"/>
                    <a:pt x="216223" y="196139"/>
                    <a:pt x="226510" y="200254"/>
                  </a:cubicBezTo>
                  <a:cubicBezTo>
                    <a:pt x="256685" y="212598"/>
                    <a:pt x="280003" y="246888"/>
                    <a:pt x="293033" y="270891"/>
                  </a:cubicBezTo>
                  <a:cubicBezTo>
                    <a:pt x="317036" y="315468"/>
                    <a:pt x="335553" y="359359"/>
                    <a:pt x="351326" y="407365"/>
                  </a:cubicBezTo>
                  <a:cubicBezTo>
                    <a:pt x="352012" y="420395"/>
                    <a:pt x="346525" y="426568"/>
                    <a:pt x="333495" y="425196"/>
                  </a:cubicBezTo>
                  <a:cubicBezTo>
                    <a:pt x="310178" y="379933"/>
                    <a:pt x="304006" y="343586"/>
                    <a:pt x="274516" y="291465"/>
                  </a:cubicBezTo>
                  <a:cubicBezTo>
                    <a:pt x="258057" y="265405"/>
                    <a:pt x="248456" y="226314"/>
                    <a:pt x="197707" y="216027"/>
                  </a:cubicBezTo>
                  <a:cubicBezTo>
                    <a:pt x="185362" y="213284"/>
                    <a:pt x="156559" y="220828"/>
                    <a:pt x="146957" y="228371"/>
                  </a:cubicBezTo>
                  <a:cubicBezTo>
                    <a:pt x="104438" y="259232"/>
                    <a:pt x="88664" y="317525"/>
                    <a:pt x="101009" y="369646"/>
                  </a:cubicBezTo>
                  <a:cubicBezTo>
                    <a:pt x="106495" y="395021"/>
                    <a:pt x="111982" y="419024"/>
                    <a:pt x="114725" y="447142"/>
                  </a:cubicBezTo>
                  <a:cubicBezTo>
                    <a:pt x="112667" y="451942"/>
                    <a:pt x="99637" y="449199"/>
                    <a:pt x="92779" y="445770"/>
                  </a:cubicBezTo>
                  <a:cubicBezTo>
                    <a:pt x="85235" y="415595"/>
                    <a:pt x="74263" y="381991"/>
                    <a:pt x="71519" y="350444"/>
                  </a:cubicBezTo>
                  <a:cubicBezTo>
                    <a:pt x="66719" y="291465"/>
                    <a:pt x="88664" y="243459"/>
                    <a:pt x="132556" y="205054"/>
                  </a:cubicBezTo>
                  <a:cubicBezTo>
                    <a:pt x="142157" y="196825"/>
                    <a:pt x="134613" y="185852"/>
                    <a:pt x="128441" y="176251"/>
                  </a:cubicBezTo>
                  <a:cubicBezTo>
                    <a:pt x="128441" y="176251"/>
                    <a:pt x="117468" y="154991"/>
                    <a:pt x="107181" y="137846"/>
                  </a:cubicBezTo>
                  <a:cubicBezTo>
                    <a:pt x="94837" y="115900"/>
                    <a:pt x="68090" y="90526"/>
                    <a:pt x="35858" y="63779"/>
                  </a:cubicBezTo>
                  <a:cubicBezTo>
                    <a:pt x="27628" y="55550"/>
                    <a:pt x="15970" y="45949"/>
                    <a:pt x="7740" y="38405"/>
                  </a:cubicBezTo>
                  <a:cubicBezTo>
                    <a:pt x="4997" y="36347"/>
                    <a:pt x="-1175" y="11659"/>
                    <a:pt x="196" y="0"/>
                  </a:cubicBezTo>
                  <a:close/>
                </a:path>
              </a:pathLst>
            </a:custGeom>
            <a:solidFill>
              <a:schemeClr val="tx1"/>
            </a:solidFill>
            <a:ln w="6854" cap="flat">
              <a:noFill/>
              <a:prstDash val="solid"/>
              <a:miter/>
            </a:ln>
          </p:spPr>
          <p:txBody>
            <a:bodyPr rtlCol="0" anchor="ctr"/>
            <a:lstStyle/>
            <a:p>
              <a:endParaRPr lang="en-US"/>
            </a:p>
          </p:txBody>
        </p:sp>
      </p:grpSp>
      <p:sp>
        <p:nvSpPr>
          <p:cNvPr id="1049117" name="Trapezoid 13"/>
          <p:cNvSpPr/>
          <p:nvPr/>
        </p:nvSpPr>
        <p:spPr>
          <a:xfrm>
            <a:off x="5141984" y="1684608"/>
            <a:ext cx="529844" cy="448015"/>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49118" name="Rounded Rectangle 7"/>
          <p:cNvSpPr/>
          <p:nvPr/>
        </p:nvSpPr>
        <p:spPr>
          <a:xfrm>
            <a:off x="5265321" y="3863313"/>
            <a:ext cx="271294" cy="469495"/>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49119" name="Rectangle 18"/>
          <p:cNvSpPr/>
          <p:nvPr/>
        </p:nvSpPr>
        <p:spPr>
          <a:xfrm>
            <a:off x="5161379" y="2801700"/>
            <a:ext cx="491054" cy="390153"/>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49120" name="Freeform 25"/>
          <p:cNvSpPr/>
          <p:nvPr/>
        </p:nvSpPr>
        <p:spPr>
          <a:xfrm>
            <a:off x="5230109" y="4952002"/>
            <a:ext cx="417857" cy="517071"/>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 fmla="*/ 371475 w 1600200"/>
              <a:gd name="connsiteY0" fmla="*/ 0 h 1917951"/>
              <a:gd name="connsiteX1" fmla="*/ 628650 w 1600200"/>
              <a:gd name="connsiteY1" fmla="*/ 584451 h 1917951"/>
              <a:gd name="connsiteX2" fmla="*/ 400050 w 1600200"/>
              <a:gd name="connsiteY2" fmla="*/ 622551 h 1917951"/>
              <a:gd name="connsiteX3" fmla="*/ 1019175 w 1600200"/>
              <a:gd name="connsiteY3" fmla="*/ 1498851 h 1917951"/>
              <a:gd name="connsiteX4" fmla="*/ 1219200 w 1600200"/>
              <a:gd name="connsiteY4" fmla="*/ 1298826 h 1917951"/>
              <a:gd name="connsiteX5" fmla="*/ 1600200 w 1600200"/>
              <a:gd name="connsiteY5" fmla="*/ 1727451 h 1917951"/>
              <a:gd name="connsiteX6" fmla="*/ 1038225 w 1600200"/>
              <a:gd name="connsiteY6" fmla="*/ 1917951 h 1917951"/>
              <a:gd name="connsiteX7" fmla="*/ 0 w 1600200"/>
              <a:gd name="connsiteY7" fmla="*/ 374901 h 1917951"/>
              <a:gd name="connsiteX8" fmla="*/ 371475 w 1600200"/>
              <a:gd name="connsiteY8" fmla="*/ 0 h 1917951"/>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544 h 1919495"/>
              <a:gd name="connsiteX1" fmla="*/ 628650 w 1600200"/>
              <a:gd name="connsiteY1" fmla="*/ 585995 h 1919495"/>
              <a:gd name="connsiteX2" fmla="*/ 400050 w 1600200"/>
              <a:gd name="connsiteY2" fmla="*/ 624095 h 1919495"/>
              <a:gd name="connsiteX3" fmla="*/ 1019175 w 1600200"/>
              <a:gd name="connsiteY3" fmla="*/ 1500395 h 1919495"/>
              <a:gd name="connsiteX4" fmla="*/ 1219200 w 1600200"/>
              <a:gd name="connsiteY4" fmla="*/ 1300370 h 1919495"/>
              <a:gd name="connsiteX5" fmla="*/ 1600200 w 1600200"/>
              <a:gd name="connsiteY5" fmla="*/ 1728995 h 1919495"/>
              <a:gd name="connsiteX6" fmla="*/ 1038225 w 1600200"/>
              <a:gd name="connsiteY6" fmla="*/ 1919495 h 1919495"/>
              <a:gd name="connsiteX7" fmla="*/ 0 w 1600200"/>
              <a:gd name="connsiteY7" fmla="*/ 376445 h 1919495"/>
              <a:gd name="connsiteX8" fmla="*/ 371475 w 1600200"/>
              <a:gd name="connsiteY8" fmla="*/ 1544 h 1919495"/>
              <a:gd name="connsiteX0" fmla="*/ 371475 w 1600200"/>
              <a:gd name="connsiteY0" fmla="*/ 1487 h 1919438"/>
              <a:gd name="connsiteX1" fmla="*/ 568075 w 1600200"/>
              <a:gd name="connsiteY1" fmla="*/ 603245 h 1919438"/>
              <a:gd name="connsiteX2" fmla="*/ 400050 w 1600200"/>
              <a:gd name="connsiteY2" fmla="*/ 624038 h 1919438"/>
              <a:gd name="connsiteX3" fmla="*/ 1019175 w 1600200"/>
              <a:gd name="connsiteY3" fmla="*/ 1500338 h 1919438"/>
              <a:gd name="connsiteX4" fmla="*/ 1219200 w 1600200"/>
              <a:gd name="connsiteY4" fmla="*/ 1300313 h 1919438"/>
              <a:gd name="connsiteX5" fmla="*/ 1600200 w 1600200"/>
              <a:gd name="connsiteY5" fmla="*/ 1728938 h 1919438"/>
              <a:gd name="connsiteX6" fmla="*/ 1038225 w 1600200"/>
              <a:gd name="connsiteY6" fmla="*/ 1919438 h 1919438"/>
              <a:gd name="connsiteX7" fmla="*/ 0 w 1600200"/>
              <a:gd name="connsiteY7" fmla="*/ 376388 h 1919438"/>
              <a:gd name="connsiteX8" fmla="*/ 371475 w 1600200"/>
              <a:gd name="connsiteY8" fmla="*/ 1487 h 1919438"/>
              <a:gd name="connsiteX0" fmla="*/ 371475 w 1600200"/>
              <a:gd name="connsiteY0" fmla="*/ 1032 h 1918983"/>
              <a:gd name="connsiteX1" fmla="*/ 568075 w 1600200"/>
              <a:gd name="connsiteY1" fmla="*/ 602790 h 1918983"/>
              <a:gd name="connsiteX2" fmla="*/ 400050 w 1600200"/>
              <a:gd name="connsiteY2" fmla="*/ 623583 h 1918983"/>
              <a:gd name="connsiteX3" fmla="*/ 1019175 w 1600200"/>
              <a:gd name="connsiteY3" fmla="*/ 1499883 h 1918983"/>
              <a:gd name="connsiteX4" fmla="*/ 1219200 w 1600200"/>
              <a:gd name="connsiteY4" fmla="*/ 1299858 h 1918983"/>
              <a:gd name="connsiteX5" fmla="*/ 1600200 w 1600200"/>
              <a:gd name="connsiteY5" fmla="*/ 1728483 h 1918983"/>
              <a:gd name="connsiteX6" fmla="*/ 1038225 w 1600200"/>
              <a:gd name="connsiteY6" fmla="*/ 1918983 h 1918983"/>
              <a:gd name="connsiteX7" fmla="*/ 0 w 1600200"/>
              <a:gd name="connsiteY7" fmla="*/ 375933 h 1918983"/>
              <a:gd name="connsiteX8" fmla="*/ 371475 w 1600200"/>
              <a:gd name="connsiteY8" fmla="*/ 1032 h 1918983"/>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118 h 1919069"/>
              <a:gd name="connsiteX1" fmla="*/ 568075 w 1600200"/>
              <a:gd name="connsiteY1" fmla="*/ 602876 h 1919069"/>
              <a:gd name="connsiteX2" fmla="*/ 400050 w 1600200"/>
              <a:gd name="connsiteY2" fmla="*/ 623669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408703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59666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70138 w 1600200"/>
              <a:gd name="connsiteY3" fmla="*/ 1517276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0522 w 1600200"/>
              <a:gd name="connsiteY3" fmla="*/ 1534584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96099 w 1600200"/>
              <a:gd name="connsiteY3" fmla="*/ 1546122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588662"/>
              <a:gd name="connsiteY0" fmla="*/ 1118 h 1919069"/>
              <a:gd name="connsiteX1" fmla="*/ 568075 w 1588662"/>
              <a:gd name="connsiteY1" fmla="*/ 602876 h 1919069"/>
              <a:gd name="connsiteX2" fmla="*/ 374089 w 1588662"/>
              <a:gd name="connsiteY2" fmla="*/ 646744 h 1919069"/>
              <a:gd name="connsiteX3" fmla="*/ 987445 w 1588662"/>
              <a:gd name="connsiteY3" fmla="*/ 1528815 h 1919069"/>
              <a:gd name="connsiteX4" fmla="*/ 1173048 w 1588662"/>
              <a:gd name="connsiteY4" fmla="*/ 1311482 h 1919069"/>
              <a:gd name="connsiteX5" fmla="*/ 1588662 w 1588662"/>
              <a:gd name="connsiteY5" fmla="*/ 1699723 h 1919069"/>
              <a:gd name="connsiteX6" fmla="*/ 1038225 w 1588662"/>
              <a:gd name="connsiteY6" fmla="*/ 1919069 h 1919069"/>
              <a:gd name="connsiteX7" fmla="*/ 0 w 1588662"/>
              <a:gd name="connsiteY7" fmla="*/ 376019 h 1919069"/>
              <a:gd name="connsiteX8" fmla="*/ 371475 w 1588662"/>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46976"/>
              <a:gd name="connsiteX1" fmla="*/ 568075 w 1596260"/>
              <a:gd name="connsiteY1" fmla="*/ 602876 h 1946976"/>
              <a:gd name="connsiteX2" fmla="*/ 374089 w 1596260"/>
              <a:gd name="connsiteY2" fmla="*/ 646744 h 1946976"/>
              <a:gd name="connsiteX3" fmla="*/ 987445 w 1596260"/>
              <a:gd name="connsiteY3" fmla="*/ 1528815 h 1946976"/>
              <a:gd name="connsiteX4" fmla="*/ 1173048 w 1596260"/>
              <a:gd name="connsiteY4" fmla="*/ 1311482 h 1946976"/>
              <a:gd name="connsiteX5" fmla="*/ 1588662 w 1596260"/>
              <a:gd name="connsiteY5" fmla="*/ 1699723 h 1946976"/>
              <a:gd name="connsiteX6" fmla="*/ 1038225 w 1596260"/>
              <a:gd name="connsiteY6" fmla="*/ 1919069 h 1946976"/>
              <a:gd name="connsiteX7" fmla="*/ 0 w 1596260"/>
              <a:gd name="connsiteY7" fmla="*/ 376019 h 1946976"/>
              <a:gd name="connsiteX8" fmla="*/ 371475 w 1596260"/>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33976 w 1558761"/>
              <a:gd name="connsiteY0" fmla="*/ 1118 h 1946976"/>
              <a:gd name="connsiteX1" fmla="*/ 530576 w 1558761"/>
              <a:gd name="connsiteY1" fmla="*/ 602876 h 1946976"/>
              <a:gd name="connsiteX2" fmla="*/ 336590 w 1558761"/>
              <a:gd name="connsiteY2" fmla="*/ 646744 h 1946976"/>
              <a:gd name="connsiteX3" fmla="*/ 949946 w 1558761"/>
              <a:gd name="connsiteY3" fmla="*/ 1528815 h 1946976"/>
              <a:gd name="connsiteX4" fmla="*/ 1135549 w 1558761"/>
              <a:gd name="connsiteY4" fmla="*/ 1311482 h 1946976"/>
              <a:gd name="connsiteX5" fmla="*/ 1551163 w 1558761"/>
              <a:gd name="connsiteY5" fmla="*/ 1699723 h 1946976"/>
              <a:gd name="connsiteX6" fmla="*/ 1000726 w 1558761"/>
              <a:gd name="connsiteY6" fmla="*/ 1919069 h 1946976"/>
              <a:gd name="connsiteX7" fmla="*/ 0 w 1558761"/>
              <a:gd name="connsiteY7" fmla="*/ 390441 h 1946976"/>
              <a:gd name="connsiteX8" fmla="*/ 333976 w 1558761"/>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44260 w 1560662"/>
              <a:gd name="connsiteY2" fmla="*/ 655398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96 h 1946054"/>
              <a:gd name="connsiteX1" fmla="*/ 532477 w 1560662"/>
              <a:gd name="connsiteY1" fmla="*/ 601954 h 1946054"/>
              <a:gd name="connsiteX2" fmla="*/ 344260 w 1560662"/>
              <a:gd name="connsiteY2" fmla="*/ 654476 h 1946054"/>
              <a:gd name="connsiteX3" fmla="*/ 951847 w 1560662"/>
              <a:gd name="connsiteY3" fmla="*/ 1527893 h 1946054"/>
              <a:gd name="connsiteX4" fmla="*/ 1137450 w 1560662"/>
              <a:gd name="connsiteY4" fmla="*/ 1310560 h 1946054"/>
              <a:gd name="connsiteX5" fmla="*/ 1553064 w 1560662"/>
              <a:gd name="connsiteY5" fmla="*/ 1698801 h 1946054"/>
              <a:gd name="connsiteX6" fmla="*/ 1002627 w 1560662"/>
              <a:gd name="connsiteY6" fmla="*/ 1918147 h 1946054"/>
              <a:gd name="connsiteX7" fmla="*/ 1901 w 1560662"/>
              <a:gd name="connsiteY7" fmla="*/ 389519 h 1946054"/>
              <a:gd name="connsiteX8" fmla="*/ 335877 w 1560662"/>
              <a:gd name="connsiteY8" fmla="*/ 196 h 1946054"/>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22" name="Rectangle 5"/>
          <p:cNvSpPr/>
          <p:nvPr/>
        </p:nvSpPr>
        <p:spPr>
          <a:xfrm>
            <a:off x="540000" y="1206019"/>
            <a:ext cx="5798443" cy="648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5679D"/>
              </a:solidFill>
            </a:endParaRPr>
          </a:p>
        </p:txBody>
      </p:sp>
      <p:sp>
        <p:nvSpPr>
          <p:cNvPr id="1049123" name="Rectangle 7"/>
          <p:cNvSpPr/>
          <p:nvPr/>
        </p:nvSpPr>
        <p:spPr>
          <a:xfrm>
            <a:off x="0" y="269915"/>
            <a:ext cx="540000" cy="1584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F5679D"/>
              </a:solidFill>
            </a:endParaRPr>
          </a:p>
        </p:txBody>
      </p:sp>
      <p:sp>
        <p:nvSpPr>
          <p:cNvPr id="1049124" name="Rectangle 1"/>
          <p:cNvSpPr/>
          <p:nvPr/>
        </p:nvSpPr>
        <p:spPr>
          <a:xfrm>
            <a:off x="579569" y="2087068"/>
            <a:ext cx="9807075" cy="384012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49125" name="TextBox 8"/>
          <p:cNvSpPr txBox="1"/>
          <p:nvPr/>
        </p:nvSpPr>
        <p:spPr>
          <a:xfrm>
            <a:off x="579569" y="2395496"/>
            <a:ext cx="9642953" cy="296087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MY" sz="1400" dirty="0"/>
              <a:t>A variance inflation factor(VIF) detects multicollinearity. Multicollinearity is when there’s correlation between predictors in a model; it’s presence can adversely affect your regression results. The VIF estimates how much the variance of a regression coefficient is inflated due to multicollinearity in the model. </a:t>
            </a:r>
          </a:p>
          <a:p>
            <a:pPr marL="285750" indent="-285750" algn="just">
              <a:lnSpc>
                <a:spcPct val="150000"/>
              </a:lnSpc>
              <a:buFont typeface="Arial" panose="020B0604020202020204" pitchFamily="34" charset="0"/>
              <a:buChar char="•"/>
            </a:pPr>
            <a:endParaRPr lang="en-MY" sz="1400" dirty="0"/>
          </a:p>
          <a:p>
            <a:pPr marL="285750" indent="-285750" algn="just">
              <a:lnSpc>
                <a:spcPct val="150000"/>
              </a:lnSpc>
              <a:buFont typeface="Arial" panose="020B0604020202020204" pitchFamily="34" charset="0"/>
              <a:buChar char="•"/>
            </a:pPr>
            <a:r>
              <a:rPr lang="en-MY" sz="1400" dirty="0"/>
              <a:t>In this part, the VIF for all the columns were calculated using the Variance_inflation_factor from the statsmodels library. </a:t>
            </a:r>
          </a:p>
          <a:p>
            <a:pPr marL="285750" indent="-285750" algn="just">
              <a:lnSpc>
                <a:spcPct val="150000"/>
              </a:lnSpc>
              <a:buFont typeface="Arial" panose="020B0604020202020204" pitchFamily="34" charset="0"/>
              <a:buChar char="•"/>
            </a:pPr>
            <a:endParaRPr lang="en-MY" sz="1400" dirty="0"/>
          </a:p>
          <a:p>
            <a:pPr marL="285750" indent="-285750" algn="just">
              <a:lnSpc>
                <a:spcPct val="150000"/>
              </a:lnSpc>
              <a:buFont typeface="Arial" panose="020B0604020202020204" pitchFamily="34" charset="0"/>
              <a:buChar char="•"/>
            </a:pPr>
            <a:r>
              <a:rPr lang="en-MY" sz="1400" dirty="0"/>
              <a:t>The threshold is set as 5, since it has many columns. None of the columns have VIF more than 3. So not deleted any column based on VIF. Hence no column has been dropped and it shows there is no multicollinearity in the dataset. </a:t>
            </a:r>
          </a:p>
        </p:txBody>
      </p:sp>
      <p:sp>
        <p:nvSpPr>
          <p:cNvPr id="1049126" name="TextBox 9"/>
          <p:cNvSpPr txBox="1"/>
          <p:nvPr/>
        </p:nvSpPr>
        <p:spPr>
          <a:xfrm>
            <a:off x="1364279" y="1401214"/>
            <a:ext cx="3620566" cy="307777"/>
          </a:xfrm>
          <a:prstGeom prst="rect">
            <a:avLst/>
          </a:prstGeom>
          <a:noFill/>
        </p:spPr>
        <p:txBody>
          <a:bodyPr wrap="square" rtlCol="0">
            <a:spAutoFit/>
          </a:bodyPr>
          <a:lstStyle/>
          <a:p>
            <a:pPr algn="ctr"/>
            <a:r>
              <a:rPr lang="en-US" altLang="ko-KR" sz="1400" b="1" dirty="0">
                <a:solidFill>
                  <a:schemeClr val="bg1"/>
                </a:solidFill>
                <a:latin typeface="Arial" pitchFamily="34" charset="0"/>
                <a:cs typeface="Arial" pitchFamily="34" charset="0"/>
              </a:rPr>
              <a:t>Variance Inflation Factory (VIF)</a:t>
            </a:r>
            <a:endParaRPr lang="ko-KR" altLang="en-US" sz="1400" b="1" dirty="0">
              <a:solidFill>
                <a:schemeClr val="bg1"/>
              </a:solidFill>
              <a:latin typeface="Arial" pitchFamily="34" charset="0"/>
              <a:cs typeface="Arial" pitchFamily="34" charset="0"/>
            </a:endParaRPr>
          </a:p>
        </p:txBody>
      </p:sp>
      <p:sp>
        <p:nvSpPr>
          <p:cNvPr id="1049127" name="TextBox 10"/>
          <p:cNvSpPr txBox="1"/>
          <p:nvPr/>
        </p:nvSpPr>
        <p:spPr>
          <a:xfrm>
            <a:off x="-793700" y="476448"/>
            <a:ext cx="7936523" cy="707886"/>
          </a:xfrm>
          <a:prstGeom prst="rect">
            <a:avLst/>
          </a:prstGeom>
          <a:noFill/>
        </p:spPr>
        <p:txBody>
          <a:bodyPr wrap="square" rtlCol="0" anchor="ctr">
            <a:spAutoFit/>
          </a:bodyPr>
          <a:lstStyle/>
          <a:p>
            <a:pPr algn="ctr"/>
            <a:r>
              <a:rPr lang="en-US" altLang="ko-KR" sz="4000" b="1" dirty="0">
                <a:solidFill>
                  <a:schemeClr val="accent1"/>
                </a:solidFill>
                <a:cs typeface="Arial" pitchFamily="34" charset="0"/>
              </a:rPr>
              <a:t>Feature Engineering</a:t>
            </a:r>
            <a:endParaRPr lang="ko-KR" altLang="en-US" sz="4000" b="1" dirty="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그룹 9"/>
          <p:cNvGrpSpPr/>
          <p:nvPr/>
        </p:nvGrpSpPr>
        <p:grpSpPr>
          <a:xfrm>
            <a:off x="659854" y="1816608"/>
            <a:ext cx="4734219" cy="4623159"/>
            <a:chOff x="924229" y="1606109"/>
            <a:chExt cx="4734219" cy="4623159"/>
          </a:xfrm>
        </p:grpSpPr>
        <p:sp>
          <p:nvSpPr>
            <p:cNvPr id="1048647" name="Block Arc 58"/>
            <p:cNvSpPr/>
            <p:nvPr/>
          </p:nvSpPr>
          <p:spPr>
            <a:xfrm>
              <a:off x="924229" y="1606109"/>
              <a:ext cx="4623159" cy="4623159"/>
            </a:xfrm>
            <a:prstGeom prst="blockArc">
              <a:avLst>
                <a:gd name="adj1" fmla="val 17994494"/>
                <a:gd name="adj2" fmla="val 3631056"/>
                <a:gd name="adj3" fmla="val 126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048648" name="Oval 59"/>
            <p:cNvSpPr/>
            <p:nvPr/>
          </p:nvSpPr>
          <p:spPr>
            <a:xfrm>
              <a:off x="4238091" y="1766259"/>
              <a:ext cx="288032" cy="2880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48649" name="Oval 60"/>
            <p:cNvSpPr/>
            <p:nvPr/>
          </p:nvSpPr>
          <p:spPr>
            <a:xfrm>
              <a:off x="5370416" y="376040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48650" name="Oval 61"/>
            <p:cNvSpPr/>
            <p:nvPr/>
          </p:nvSpPr>
          <p:spPr>
            <a:xfrm>
              <a:off x="4238091" y="5754540"/>
              <a:ext cx="288032" cy="28803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48651" name="Oval 62"/>
            <p:cNvSpPr/>
            <p:nvPr/>
          </p:nvSpPr>
          <p:spPr>
            <a:xfrm>
              <a:off x="5072001" y="2610815"/>
              <a:ext cx="288032" cy="2880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48652" name="Oval 63"/>
            <p:cNvSpPr/>
            <p:nvPr/>
          </p:nvSpPr>
          <p:spPr>
            <a:xfrm>
              <a:off x="5049075" y="4941168"/>
              <a:ext cx="288032" cy="2880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53" name="Group 14"/>
          <p:cNvGrpSpPr/>
          <p:nvPr/>
        </p:nvGrpSpPr>
        <p:grpSpPr>
          <a:xfrm rot="17784187" flipH="1">
            <a:off x="2076669" y="2768852"/>
            <a:ext cx="2096405" cy="1986647"/>
            <a:chOff x="-116760" y="950876"/>
            <a:chExt cx="6261875" cy="5934029"/>
          </a:xfrm>
        </p:grpSpPr>
        <p:grpSp>
          <p:nvGrpSpPr>
            <p:cNvPr id="54" name="Group 15"/>
            <p:cNvGrpSpPr/>
            <p:nvPr/>
          </p:nvGrpSpPr>
          <p:grpSpPr>
            <a:xfrm rot="532827">
              <a:off x="-116760" y="3488410"/>
              <a:ext cx="3619070" cy="3396495"/>
              <a:chOff x="509678" y="1797347"/>
              <a:chExt cx="2339381" cy="2195507"/>
            </a:xfrm>
          </p:grpSpPr>
          <p:sp>
            <p:nvSpPr>
              <p:cNvPr id="1048653" name="Rounded Rectangle 41"/>
              <p:cNvSpPr/>
              <p:nvPr/>
            </p:nvSpPr>
            <p:spPr>
              <a:xfrm rot="18063644">
                <a:off x="1724663" y="2419627"/>
                <a:ext cx="73094" cy="82300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48654" name="Rounded Rectangle 62"/>
              <p:cNvSpPr/>
              <p:nvPr/>
            </p:nvSpPr>
            <p:spPr>
              <a:xfrm rot="18060000">
                <a:off x="1820802" y="2253850"/>
                <a:ext cx="73094" cy="73545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48655" name="Rounded Rectangle 63"/>
              <p:cNvSpPr/>
              <p:nvPr/>
            </p:nvSpPr>
            <p:spPr>
              <a:xfrm rot="18063644">
                <a:off x="1939567" y="2260617"/>
                <a:ext cx="73094" cy="40274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48656" name="Rounded Rectangle 64"/>
              <p:cNvSpPr/>
              <p:nvPr/>
            </p:nvSpPr>
            <p:spPr>
              <a:xfrm rot="18063644">
                <a:off x="1574952" y="2602544"/>
                <a:ext cx="73094" cy="80549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48657" name="Rounded Rectangle 65"/>
              <p:cNvSpPr/>
              <p:nvPr/>
            </p:nvSpPr>
            <p:spPr>
              <a:xfrm rot="18063644">
                <a:off x="1516856" y="2958046"/>
                <a:ext cx="73094" cy="50141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48658" name="Rounded Rectangle 66"/>
              <p:cNvSpPr/>
              <p:nvPr/>
            </p:nvSpPr>
            <p:spPr>
              <a:xfrm rot="18063644">
                <a:off x="1091076" y="3196078"/>
                <a:ext cx="73094" cy="73540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48659" name="Rounded Rectangle 67"/>
              <p:cNvSpPr/>
              <p:nvPr/>
            </p:nvSpPr>
            <p:spPr>
              <a:xfrm rot="18063644">
                <a:off x="1223216" y="3180593"/>
                <a:ext cx="73094" cy="50141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48660" name="Rounded Rectangle 68"/>
              <p:cNvSpPr/>
              <p:nvPr/>
            </p:nvSpPr>
            <p:spPr>
              <a:xfrm rot="18063644">
                <a:off x="2339839" y="1665982"/>
                <a:ext cx="49373" cy="73545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48661" name="Rounded Rectangle 69"/>
              <p:cNvSpPr/>
              <p:nvPr/>
            </p:nvSpPr>
            <p:spPr>
              <a:xfrm rot="18063644">
                <a:off x="2213789" y="1953823"/>
                <a:ext cx="73094" cy="50141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48662" name="Oval 39"/>
              <p:cNvSpPr/>
              <p:nvPr/>
            </p:nvSpPr>
            <p:spPr>
              <a:xfrm rot="15291151" flipH="1">
                <a:off x="640729" y="1666296"/>
                <a:ext cx="1650865" cy="1912967"/>
              </a:xfrm>
              <a:custGeom>
                <a:avLst/>
                <a:gdLst/>
                <a:ahLst/>
                <a:cxnLst/>
                <a:rect l="l" t="t" r="r" b="b"/>
                <a:pathLst>
                  <a:path w="1777921" h="2274057">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048663" name="Oval 39"/>
              <p:cNvSpPr/>
              <p:nvPr/>
            </p:nvSpPr>
            <p:spPr>
              <a:xfrm flipH="1" flipV="1">
                <a:off x="1198193" y="2079887"/>
                <a:ext cx="1650866" cy="1912967"/>
              </a:xfrm>
              <a:custGeom>
                <a:avLst/>
                <a:gdLst/>
                <a:ahLst/>
                <a:cxnLst/>
                <a:rect l="l" t="t" r="r" b="b"/>
                <a:pathLst>
                  <a:path w="3393967" h="3932814">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nvGrpSpPr>
            <p:cNvPr id="55" name="Group 16"/>
            <p:cNvGrpSpPr/>
            <p:nvPr/>
          </p:nvGrpSpPr>
          <p:grpSpPr>
            <a:xfrm rot="532827">
              <a:off x="2526045" y="950876"/>
              <a:ext cx="3619070" cy="3396495"/>
              <a:chOff x="509678" y="1797347"/>
              <a:chExt cx="2339381" cy="2195507"/>
            </a:xfrm>
          </p:grpSpPr>
          <p:sp>
            <p:nvSpPr>
              <p:cNvPr id="1048664" name="Rounded Rectangle 16"/>
              <p:cNvSpPr/>
              <p:nvPr/>
            </p:nvSpPr>
            <p:spPr>
              <a:xfrm rot="18063644">
                <a:off x="1724663" y="2419627"/>
                <a:ext cx="73094" cy="82300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48665" name="Rounded Rectangle 17"/>
              <p:cNvSpPr/>
              <p:nvPr/>
            </p:nvSpPr>
            <p:spPr>
              <a:xfrm rot="18060000">
                <a:off x="1820802" y="2253850"/>
                <a:ext cx="73094" cy="73545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48666" name="Rounded Rectangle 18"/>
              <p:cNvSpPr/>
              <p:nvPr/>
            </p:nvSpPr>
            <p:spPr>
              <a:xfrm rot="18063644">
                <a:off x="1939567" y="2260617"/>
                <a:ext cx="73094" cy="40274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48667" name="Rounded Rectangle 19"/>
              <p:cNvSpPr/>
              <p:nvPr/>
            </p:nvSpPr>
            <p:spPr>
              <a:xfrm rot="18063644">
                <a:off x="1574952" y="2602544"/>
                <a:ext cx="73094" cy="80549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48668" name="Rounded Rectangle 20"/>
              <p:cNvSpPr/>
              <p:nvPr/>
            </p:nvSpPr>
            <p:spPr>
              <a:xfrm rot="18063644">
                <a:off x="1516856" y="2958046"/>
                <a:ext cx="73094" cy="50141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48669" name="Rounded Rectangle 21"/>
              <p:cNvSpPr/>
              <p:nvPr/>
            </p:nvSpPr>
            <p:spPr>
              <a:xfrm rot="18063644">
                <a:off x="1091076" y="3196078"/>
                <a:ext cx="73094" cy="73540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048670" name="Rounded Rectangle 22"/>
              <p:cNvSpPr/>
              <p:nvPr/>
            </p:nvSpPr>
            <p:spPr>
              <a:xfrm rot="18063644">
                <a:off x="1223216" y="3180593"/>
                <a:ext cx="73094" cy="50141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48671" name="Rounded Rectangle 23"/>
              <p:cNvSpPr/>
              <p:nvPr/>
            </p:nvSpPr>
            <p:spPr>
              <a:xfrm rot="18063644">
                <a:off x="2321860" y="1676143"/>
                <a:ext cx="73094" cy="73545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48672" name="Rounded Rectangle 24"/>
              <p:cNvSpPr/>
              <p:nvPr/>
            </p:nvSpPr>
            <p:spPr>
              <a:xfrm rot="18063644">
                <a:off x="2213789" y="1953823"/>
                <a:ext cx="73094" cy="50141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48673" name="Oval 39"/>
              <p:cNvSpPr/>
              <p:nvPr/>
            </p:nvSpPr>
            <p:spPr>
              <a:xfrm rot="15291151" flipH="1">
                <a:off x="640729" y="1666296"/>
                <a:ext cx="1650865" cy="1912967"/>
              </a:xfrm>
              <a:custGeom>
                <a:avLst/>
                <a:gdLst/>
                <a:ahLst/>
                <a:cxnLst/>
                <a:rect l="l" t="t" r="r" b="b"/>
                <a:pathLst>
                  <a:path w="1777921" h="2274057">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48674" name="Oval 39"/>
              <p:cNvSpPr/>
              <p:nvPr/>
            </p:nvSpPr>
            <p:spPr>
              <a:xfrm flipH="1" flipV="1">
                <a:off x="1198193" y="2079887"/>
                <a:ext cx="1650866" cy="1912967"/>
              </a:xfrm>
              <a:custGeom>
                <a:avLst/>
                <a:gdLst/>
                <a:ahLst/>
                <a:cxnLst/>
                <a:rect l="l" t="t" r="r" b="b"/>
                <a:pathLst>
                  <a:path w="3393967" h="3932814">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48675" name="Rounded Rectangle 21"/>
              <p:cNvSpPr/>
              <p:nvPr/>
            </p:nvSpPr>
            <p:spPr>
              <a:xfrm rot="18063644">
                <a:off x="1029053" y="3391349"/>
                <a:ext cx="73094" cy="73540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grpSp>
        <p:nvGrpSpPr>
          <p:cNvPr id="56" name="Group 41"/>
          <p:cNvGrpSpPr/>
          <p:nvPr/>
        </p:nvGrpSpPr>
        <p:grpSpPr>
          <a:xfrm>
            <a:off x="113064" y="477042"/>
            <a:ext cx="3861004" cy="5602490"/>
            <a:chOff x="928131" y="447675"/>
            <a:chExt cx="4082018" cy="5923193"/>
          </a:xfrm>
        </p:grpSpPr>
        <p:grpSp>
          <p:nvGrpSpPr>
            <p:cNvPr id="57" name="Group 13"/>
            <p:cNvGrpSpPr/>
            <p:nvPr/>
          </p:nvGrpSpPr>
          <p:grpSpPr>
            <a:xfrm flipH="1">
              <a:off x="928131" y="447675"/>
              <a:ext cx="4082018" cy="5923193"/>
              <a:chOff x="3730139" y="0"/>
              <a:chExt cx="4725732" cy="6857251"/>
            </a:xfrm>
          </p:grpSpPr>
          <p:sp>
            <p:nvSpPr>
              <p:cNvPr id="1048676" name="Freeform: Shape 12"/>
              <p:cNvSpPr/>
              <p:nvPr/>
            </p:nvSpPr>
            <p:spPr>
              <a:xfrm>
                <a:off x="3730139" y="366857"/>
                <a:ext cx="4490643" cy="6490394"/>
              </a:xfrm>
              <a:custGeom>
                <a:avLst/>
                <a:gdLst>
                  <a:gd name="connsiteX0" fmla="*/ 3271027 w 4490643"/>
                  <a:gd name="connsiteY0" fmla="*/ 4794611 h 6490394"/>
                  <a:gd name="connsiteX1" fmla="*/ 3107812 w 4490643"/>
                  <a:gd name="connsiteY1" fmla="*/ 4921888 h 6490394"/>
                  <a:gd name="connsiteX2" fmla="*/ 3226854 w 4490643"/>
                  <a:gd name="connsiteY2" fmla="*/ 5093338 h 6490394"/>
                  <a:gd name="connsiteX3" fmla="*/ 3426754 w 4490643"/>
                  <a:gd name="connsiteY3" fmla="*/ 4993762 h 6490394"/>
                  <a:gd name="connsiteX4" fmla="*/ 3271027 w 4490643"/>
                  <a:gd name="connsiteY4" fmla="*/ 4794611 h 6490394"/>
                  <a:gd name="connsiteX5" fmla="*/ 3507613 w 4490643"/>
                  <a:gd name="connsiteY5" fmla="*/ 0 h 6490394"/>
                  <a:gd name="connsiteX6" fmla="*/ 4341654 w 4490643"/>
                  <a:gd name="connsiteY6" fmla="*/ 947093 h 6490394"/>
                  <a:gd name="connsiteX7" fmla="*/ 3959073 w 4490643"/>
                  <a:gd name="connsiteY7" fmla="*/ 1284003 h 6490394"/>
                  <a:gd name="connsiteX8" fmla="*/ 4349141 w 4490643"/>
                  <a:gd name="connsiteY8" fmla="*/ 1721238 h 6490394"/>
                  <a:gd name="connsiteX9" fmla="*/ 4472675 w 4490643"/>
                  <a:gd name="connsiteY9" fmla="*/ 2031945 h 6490394"/>
                  <a:gd name="connsiteX10" fmla="*/ 4384329 w 4490643"/>
                  <a:gd name="connsiteY10" fmla="*/ 2023709 h 6490394"/>
                  <a:gd name="connsiteX11" fmla="*/ 3870728 w 4490643"/>
                  <a:gd name="connsiteY11" fmla="*/ 2509609 h 6490394"/>
                  <a:gd name="connsiteX12" fmla="*/ 4246570 w 4490643"/>
                  <a:gd name="connsiteY12" fmla="*/ 2922886 h 6490394"/>
                  <a:gd name="connsiteX13" fmla="*/ 4490643 w 4490643"/>
                  <a:gd name="connsiteY13" fmla="*/ 2931870 h 6490394"/>
                  <a:gd name="connsiteX14" fmla="*/ 4484111 w 4490643"/>
                  <a:gd name="connsiteY14" fmla="*/ 2945016 h 6490394"/>
                  <a:gd name="connsiteX15" fmla="*/ 4483898 w 4490643"/>
                  <a:gd name="connsiteY15" fmla="*/ 3077270 h 6490394"/>
                  <a:gd name="connsiteX16" fmla="*/ 3719396 w 4490643"/>
                  <a:gd name="connsiteY16" fmla="*/ 4625553 h 6490394"/>
                  <a:gd name="connsiteX17" fmla="*/ 3650168 w 4490643"/>
                  <a:gd name="connsiteY17" fmla="*/ 4675183 h 6490394"/>
                  <a:gd name="connsiteX18" fmla="*/ 3674204 w 4490643"/>
                  <a:gd name="connsiteY18" fmla="*/ 4787179 h 6490394"/>
                  <a:gd name="connsiteX19" fmla="*/ 3979288 w 4490643"/>
                  <a:gd name="connsiteY19" fmla="*/ 6214875 h 6490394"/>
                  <a:gd name="connsiteX20" fmla="*/ 4017471 w 4490643"/>
                  <a:gd name="connsiteY20" fmla="*/ 6244823 h 6490394"/>
                  <a:gd name="connsiteX21" fmla="*/ 4278764 w 4490643"/>
                  <a:gd name="connsiteY21" fmla="*/ 6244074 h 6490394"/>
                  <a:gd name="connsiteX22" fmla="*/ 4278764 w 4490643"/>
                  <a:gd name="connsiteY22" fmla="*/ 6490394 h 6490394"/>
                  <a:gd name="connsiteX23" fmla="*/ 0 w 4490643"/>
                  <a:gd name="connsiteY23" fmla="*/ 6490394 h 6490394"/>
                  <a:gd name="connsiteX24" fmla="*/ 0 w 4490643"/>
                  <a:gd name="connsiteY24" fmla="*/ 6245572 h 6490394"/>
                  <a:gd name="connsiteX25" fmla="*/ 637135 w 4490643"/>
                  <a:gd name="connsiteY25" fmla="*/ 6244074 h 6490394"/>
                  <a:gd name="connsiteX26" fmla="*/ 637135 w 4490643"/>
                  <a:gd name="connsiteY26" fmla="*/ 5897431 h 6490394"/>
                  <a:gd name="connsiteX27" fmla="*/ 1056402 w 4490643"/>
                  <a:gd name="connsiteY27" fmla="*/ 5897431 h 6490394"/>
                  <a:gd name="connsiteX28" fmla="*/ 422261 w 4490643"/>
                  <a:gd name="connsiteY28" fmla="*/ 5615175 h 6490394"/>
                  <a:gd name="connsiteX29" fmla="*/ 508361 w 4490643"/>
                  <a:gd name="connsiteY29" fmla="*/ 5416024 h 6490394"/>
                  <a:gd name="connsiteX30" fmla="*/ 1826055 w 4490643"/>
                  <a:gd name="connsiteY30" fmla="*/ 5987274 h 6490394"/>
                  <a:gd name="connsiteX31" fmla="*/ 1739207 w 4490643"/>
                  <a:gd name="connsiteY31" fmla="*/ 6187174 h 6490394"/>
                  <a:gd name="connsiteX32" fmla="*/ 1466684 w 4490643"/>
                  <a:gd name="connsiteY32" fmla="*/ 6068881 h 6490394"/>
                  <a:gd name="connsiteX33" fmla="*/ 1466684 w 4490643"/>
                  <a:gd name="connsiteY33" fmla="*/ 6244074 h 6490394"/>
                  <a:gd name="connsiteX34" fmla="*/ 1492888 w 4490643"/>
                  <a:gd name="connsiteY34" fmla="*/ 6244074 h 6490394"/>
                  <a:gd name="connsiteX35" fmla="*/ 2514850 w 4490643"/>
                  <a:gd name="connsiteY35" fmla="*/ 6244823 h 6490394"/>
                  <a:gd name="connsiteX36" fmla="*/ 2819567 w 4490643"/>
                  <a:gd name="connsiteY36" fmla="*/ 4940605 h 6490394"/>
                  <a:gd name="connsiteX37" fmla="*/ 246319 w 4490643"/>
                  <a:gd name="connsiteY37" fmla="*/ 4940605 h 6490394"/>
                  <a:gd name="connsiteX38" fmla="*/ 246319 w 4490643"/>
                  <a:gd name="connsiteY38" fmla="*/ 4545297 h 6490394"/>
                  <a:gd name="connsiteX39" fmla="*/ 2603195 w 4490643"/>
                  <a:gd name="connsiteY39" fmla="*/ 4522088 h 6490394"/>
                  <a:gd name="connsiteX40" fmla="*/ 2798603 w 4490643"/>
                  <a:gd name="connsiteY40" fmla="*/ 4474920 h 6490394"/>
                  <a:gd name="connsiteX41" fmla="*/ 3304718 w 4490643"/>
                  <a:gd name="connsiteY41" fmla="*/ 3600450 h 6490394"/>
                  <a:gd name="connsiteX42" fmla="*/ 3460446 w 4490643"/>
                  <a:gd name="connsiteY42" fmla="*/ 2852509 h 6490394"/>
                  <a:gd name="connsiteX43" fmla="*/ 3272524 w 4490643"/>
                  <a:gd name="connsiteY43" fmla="*/ 1888196 h 6490394"/>
                  <a:gd name="connsiteX44" fmla="*/ 1953332 w 4490643"/>
                  <a:gd name="connsiteY44" fmla="*/ 2999252 h 6490394"/>
                  <a:gd name="connsiteX45" fmla="*/ 1119292 w 4490643"/>
                  <a:gd name="connsiteY45" fmla="*/ 2052159 h 6490394"/>
                  <a:gd name="connsiteX46" fmla="*/ 3507613 w 4490643"/>
                  <a:gd name="connsiteY46" fmla="*/ 0 h 6490394"/>
                  <a:gd name="connsiteX0" fmla="*/ 3271027 w 4490643"/>
                  <a:gd name="connsiteY0" fmla="*/ 4794611 h 6490394"/>
                  <a:gd name="connsiteX1" fmla="*/ 3107812 w 4490643"/>
                  <a:gd name="connsiteY1" fmla="*/ 4921888 h 6490394"/>
                  <a:gd name="connsiteX2" fmla="*/ 3226854 w 4490643"/>
                  <a:gd name="connsiteY2" fmla="*/ 5093338 h 6490394"/>
                  <a:gd name="connsiteX3" fmla="*/ 3426754 w 4490643"/>
                  <a:gd name="connsiteY3" fmla="*/ 4993762 h 6490394"/>
                  <a:gd name="connsiteX4" fmla="*/ 3271027 w 4490643"/>
                  <a:gd name="connsiteY4" fmla="*/ 4794611 h 6490394"/>
                  <a:gd name="connsiteX5" fmla="*/ 3507613 w 4490643"/>
                  <a:gd name="connsiteY5" fmla="*/ 0 h 6490394"/>
                  <a:gd name="connsiteX6" fmla="*/ 4341654 w 4490643"/>
                  <a:gd name="connsiteY6" fmla="*/ 947093 h 6490394"/>
                  <a:gd name="connsiteX7" fmla="*/ 3959073 w 4490643"/>
                  <a:gd name="connsiteY7" fmla="*/ 1284003 h 6490394"/>
                  <a:gd name="connsiteX8" fmla="*/ 4349141 w 4490643"/>
                  <a:gd name="connsiteY8" fmla="*/ 1721238 h 6490394"/>
                  <a:gd name="connsiteX9" fmla="*/ 4472675 w 4490643"/>
                  <a:gd name="connsiteY9" fmla="*/ 2031945 h 6490394"/>
                  <a:gd name="connsiteX10" fmla="*/ 4384329 w 4490643"/>
                  <a:gd name="connsiteY10" fmla="*/ 2023709 h 6490394"/>
                  <a:gd name="connsiteX11" fmla="*/ 3870728 w 4490643"/>
                  <a:gd name="connsiteY11" fmla="*/ 2509609 h 6490394"/>
                  <a:gd name="connsiteX12" fmla="*/ 4246570 w 4490643"/>
                  <a:gd name="connsiteY12" fmla="*/ 2922886 h 6490394"/>
                  <a:gd name="connsiteX13" fmla="*/ 4490643 w 4490643"/>
                  <a:gd name="connsiteY13" fmla="*/ 2931870 h 6490394"/>
                  <a:gd name="connsiteX14" fmla="*/ 4484111 w 4490643"/>
                  <a:gd name="connsiteY14" fmla="*/ 2945016 h 6490394"/>
                  <a:gd name="connsiteX15" fmla="*/ 4483898 w 4490643"/>
                  <a:gd name="connsiteY15" fmla="*/ 3077270 h 6490394"/>
                  <a:gd name="connsiteX16" fmla="*/ 3719396 w 4490643"/>
                  <a:gd name="connsiteY16" fmla="*/ 4625553 h 6490394"/>
                  <a:gd name="connsiteX17" fmla="*/ 3650168 w 4490643"/>
                  <a:gd name="connsiteY17" fmla="*/ 4675183 h 6490394"/>
                  <a:gd name="connsiteX18" fmla="*/ 3674204 w 4490643"/>
                  <a:gd name="connsiteY18" fmla="*/ 4787179 h 6490394"/>
                  <a:gd name="connsiteX19" fmla="*/ 3979288 w 4490643"/>
                  <a:gd name="connsiteY19" fmla="*/ 6214875 h 6490394"/>
                  <a:gd name="connsiteX20" fmla="*/ 4017471 w 4490643"/>
                  <a:gd name="connsiteY20" fmla="*/ 6244823 h 6490394"/>
                  <a:gd name="connsiteX21" fmla="*/ 4278764 w 4490643"/>
                  <a:gd name="connsiteY21" fmla="*/ 6244074 h 6490394"/>
                  <a:gd name="connsiteX22" fmla="*/ 4278764 w 4490643"/>
                  <a:gd name="connsiteY22" fmla="*/ 6490394 h 6490394"/>
                  <a:gd name="connsiteX23" fmla="*/ 0 w 4490643"/>
                  <a:gd name="connsiteY23" fmla="*/ 6490394 h 6490394"/>
                  <a:gd name="connsiteX24" fmla="*/ 0 w 4490643"/>
                  <a:gd name="connsiteY24" fmla="*/ 6245572 h 6490394"/>
                  <a:gd name="connsiteX25" fmla="*/ 637135 w 4490643"/>
                  <a:gd name="connsiteY25" fmla="*/ 6244074 h 6490394"/>
                  <a:gd name="connsiteX26" fmla="*/ 637135 w 4490643"/>
                  <a:gd name="connsiteY26" fmla="*/ 5897431 h 6490394"/>
                  <a:gd name="connsiteX27" fmla="*/ 1056402 w 4490643"/>
                  <a:gd name="connsiteY27" fmla="*/ 5897431 h 6490394"/>
                  <a:gd name="connsiteX28" fmla="*/ 422261 w 4490643"/>
                  <a:gd name="connsiteY28" fmla="*/ 5615175 h 6490394"/>
                  <a:gd name="connsiteX29" fmla="*/ 508361 w 4490643"/>
                  <a:gd name="connsiteY29" fmla="*/ 5416024 h 6490394"/>
                  <a:gd name="connsiteX30" fmla="*/ 1826055 w 4490643"/>
                  <a:gd name="connsiteY30" fmla="*/ 5987274 h 6490394"/>
                  <a:gd name="connsiteX31" fmla="*/ 1739207 w 4490643"/>
                  <a:gd name="connsiteY31" fmla="*/ 6187174 h 6490394"/>
                  <a:gd name="connsiteX32" fmla="*/ 1466684 w 4490643"/>
                  <a:gd name="connsiteY32" fmla="*/ 6068881 h 6490394"/>
                  <a:gd name="connsiteX33" fmla="*/ 1466684 w 4490643"/>
                  <a:gd name="connsiteY33" fmla="*/ 6244074 h 6490394"/>
                  <a:gd name="connsiteX34" fmla="*/ 1492888 w 4490643"/>
                  <a:gd name="connsiteY34" fmla="*/ 6244074 h 6490394"/>
                  <a:gd name="connsiteX35" fmla="*/ 2514850 w 4490643"/>
                  <a:gd name="connsiteY35" fmla="*/ 6244823 h 6490394"/>
                  <a:gd name="connsiteX36" fmla="*/ 2819567 w 4490643"/>
                  <a:gd name="connsiteY36" fmla="*/ 4940605 h 6490394"/>
                  <a:gd name="connsiteX37" fmla="*/ 246319 w 4490643"/>
                  <a:gd name="connsiteY37" fmla="*/ 4940605 h 6490394"/>
                  <a:gd name="connsiteX38" fmla="*/ 246319 w 4490643"/>
                  <a:gd name="connsiteY38" fmla="*/ 4545297 h 6490394"/>
                  <a:gd name="connsiteX39" fmla="*/ 2603195 w 4490643"/>
                  <a:gd name="connsiteY39" fmla="*/ 4522088 h 6490394"/>
                  <a:gd name="connsiteX40" fmla="*/ 2798603 w 4490643"/>
                  <a:gd name="connsiteY40" fmla="*/ 4474920 h 6490394"/>
                  <a:gd name="connsiteX41" fmla="*/ 3460446 w 4490643"/>
                  <a:gd name="connsiteY41" fmla="*/ 2852509 h 6490394"/>
                  <a:gd name="connsiteX42" fmla="*/ 3272524 w 4490643"/>
                  <a:gd name="connsiteY42" fmla="*/ 1888196 h 6490394"/>
                  <a:gd name="connsiteX43" fmla="*/ 1953332 w 4490643"/>
                  <a:gd name="connsiteY43" fmla="*/ 2999252 h 6490394"/>
                  <a:gd name="connsiteX44" fmla="*/ 1119292 w 4490643"/>
                  <a:gd name="connsiteY44" fmla="*/ 2052159 h 6490394"/>
                  <a:gd name="connsiteX45" fmla="*/ 3507613 w 4490643"/>
                  <a:gd name="connsiteY45" fmla="*/ 0 h 6490394"/>
                  <a:gd name="connsiteX0" fmla="*/ 3271027 w 4490643"/>
                  <a:gd name="connsiteY0" fmla="*/ 4794611 h 6490394"/>
                  <a:gd name="connsiteX1" fmla="*/ 3107812 w 4490643"/>
                  <a:gd name="connsiteY1" fmla="*/ 4921888 h 6490394"/>
                  <a:gd name="connsiteX2" fmla="*/ 3226854 w 4490643"/>
                  <a:gd name="connsiteY2" fmla="*/ 5093338 h 6490394"/>
                  <a:gd name="connsiteX3" fmla="*/ 3426754 w 4490643"/>
                  <a:gd name="connsiteY3" fmla="*/ 4993762 h 6490394"/>
                  <a:gd name="connsiteX4" fmla="*/ 3271027 w 4490643"/>
                  <a:gd name="connsiteY4" fmla="*/ 4794611 h 6490394"/>
                  <a:gd name="connsiteX5" fmla="*/ 3507613 w 4490643"/>
                  <a:gd name="connsiteY5" fmla="*/ 0 h 6490394"/>
                  <a:gd name="connsiteX6" fmla="*/ 4341654 w 4490643"/>
                  <a:gd name="connsiteY6" fmla="*/ 947093 h 6490394"/>
                  <a:gd name="connsiteX7" fmla="*/ 3959073 w 4490643"/>
                  <a:gd name="connsiteY7" fmla="*/ 1284003 h 6490394"/>
                  <a:gd name="connsiteX8" fmla="*/ 4349141 w 4490643"/>
                  <a:gd name="connsiteY8" fmla="*/ 1721238 h 6490394"/>
                  <a:gd name="connsiteX9" fmla="*/ 4472675 w 4490643"/>
                  <a:gd name="connsiteY9" fmla="*/ 2031945 h 6490394"/>
                  <a:gd name="connsiteX10" fmla="*/ 4384329 w 4490643"/>
                  <a:gd name="connsiteY10" fmla="*/ 2023709 h 6490394"/>
                  <a:gd name="connsiteX11" fmla="*/ 3870728 w 4490643"/>
                  <a:gd name="connsiteY11" fmla="*/ 2509609 h 6490394"/>
                  <a:gd name="connsiteX12" fmla="*/ 4246570 w 4490643"/>
                  <a:gd name="connsiteY12" fmla="*/ 2922886 h 6490394"/>
                  <a:gd name="connsiteX13" fmla="*/ 4490643 w 4490643"/>
                  <a:gd name="connsiteY13" fmla="*/ 2931870 h 6490394"/>
                  <a:gd name="connsiteX14" fmla="*/ 4484111 w 4490643"/>
                  <a:gd name="connsiteY14" fmla="*/ 2945016 h 6490394"/>
                  <a:gd name="connsiteX15" fmla="*/ 4483898 w 4490643"/>
                  <a:gd name="connsiteY15" fmla="*/ 3077270 h 6490394"/>
                  <a:gd name="connsiteX16" fmla="*/ 3719396 w 4490643"/>
                  <a:gd name="connsiteY16" fmla="*/ 4625553 h 6490394"/>
                  <a:gd name="connsiteX17" fmla="*/ 3650168 w 4490643"/>
                  <a:gd name="connsiteY17" fmla="*/ 4675183 h 6490394"/>
                  <a:gd name="connsiteX18" fmla="*/ 3674204 w 4490643"/>
                  <a:gd name="connsiteY18" fmla="*/ 4787179 h 6490394"/>
                  <a:gd name="connsiteX19" fmla="*/ 3979288 w 4490643"/>
                  <a:gd name="connsiteY19" fmla="*/ 6214875 h 6490394"/>
                  <a:gd name="connsiteX20" fmla="*/ 4017471 w 4490643"/>
                  <a:gd name="connsiteY20" fmla="*/ 6244823 h 6490394"/>
                  <a:gd name="connsiteX21" fmla="*/ 4278764 w 4490643"/>
                  <a:gd name="connsiteY21" fmla="*/ 6244074 h 6490394"/>
                  <a:gd name="connsiteX22" fmla="*/ 4278764 w 4490643"/>
                  <a:gd name="connsiteY22" fmla="*/ 6490394 h 6490394"/>
                  <a:gd name="connsiteX23" fmla="*/ 0 w 4490643"/>
                  <a:gd name="connsiteY23" fmla="*/ 6490394 h 6490394"/>
                  <a:gd name="connsiteX24" fmla="*/ 0 w 4490643"/>
                  <a:gd name="connsiteY24" fmla="*/ 6245572 h 6490394"/>
                  <a:gd name="connsiteX25" fmla="*/ 637135 w 4490643"/>
                  <a:gd name="connsiteY25" fmla="*/ 6244074 h 6490394"/>
                  <a:gd name="connsiteX26" fmla="*/ 637135 w 4490643"/>
                  <a:gd name="connsiteY26" fmla="*/ 5897431 h 6490394"/>
                  <a:gd name="connsiteX27" fmla="*/ 1056402 w 4490643"/>
                  <a:gd name="connsiteY27" fmla="*/ 5897431 h 6490394"/>
                  <a:gd name="connsiteX28" fmla="*/ 422261 w 4490643"/>
                  <a:gd name="connsiteY28" fmla="*/ 5615175 h 6490394"/>
                  <a:gd name="connsiteX29" fmla="*/ 508361 w 4490643"/>
                  <a:gd name="connsiteY29" fmla="*/ 5416024 h 6490394"/>
                  <a:gd name="connsiteX30" fmla="*/ 1826055 w 4490643"/>
                  <a:gd name="connsiteY30" fmla="*/ 5987274 h 6490394"/>
                  <a:gd name="connsiteX31" fmla="*/ 1739207 w 4490643"/>
                  <a:gd name="connsiteY31" fmla="*/ 6187174 h 6490394"/>
                  <a:gd name="connsiteX32" fmla="*/ 1466684 w 4490643"/>
                  <a:gd name="connsiteY32" fmla="*/ 6068881 h 6490394"/>
                  <a:gd name="connsiteX33" fmla="*/ 1466684 w 4490643"/>
                  <a:gd name="connsiteY33" fmla="*/ 6244074 h 6490394"/>
                  <a:gd name="connsiteX34" fmla="*/ 1492888 w 4490643"/>
                  <a:gd name="connsiteY34" fmla="*/ 6244074 h 6490394"/>
                  <a:gd name="connsiteX35" fmla="*/ 2514850 w 4490643"/>
                  <a:gd name="connsiteY35" fmla="*/ 6244823 h 6490394"/>
                  <a:gd name="connsiteX36" fmla="*/ 2819567 w 4490643"/>
                  <a:gd name="connsiteY36" fmla="*/ 4940605 h 6490394"/>
                  <a:gd name="connsiteX37" fmla="*/ 246319 w 4490643"/>
                  <a:gd name="connsiteY37" fmla="*/ 4940605 h 6490394"/>
                  <a:gd name="connsiteX38" fmla="*/ 246319 w 4490643"/>
                  <a:gd name="connsiteY38" fmla="*/ 4545297 h 6490394"/>
                  <a:gd name="connsiteX39" fmla="*/ 2603195 w 4490643"/>
                  <a:gd name="connsiteY39" fmla="*/ 4522088 h 6490394"/>
                  <a:gd name="connsiteX40" fmla="*/ 2798603 w 4490643"/>
                  <a:gd name="connsiteY40" fmla="*/ 4474920 h 6490394"/>
                  <a:gd name="connsiteX41" fmla="*/ 3460446 w 4490643"/>
                  <a:gd name="connsiteY41" fmla="*/ 2852509 h 6490394"/>
                  <a:gd name="connsiteX42" fmla="*/ 3272524 w 4490643"/>
                  <a:gd name="connsiteY42" fmla="*/ 1888196 h 6490394"/>
                  <a:gd name="connsiteX43" fmla="*/ 1953332 w 4490643"/>
                  <a:gd name="connsiteY43" fmla="*/ 2999252 h 6490394"/>
                  <a:gd name="connsiteX44" fmla="*/ 1119292 w 4490643"/>
                  <a:gd name="connsiteY44" fmla="*/ 2052159 h 6490394"/>
                  <a:gd name="connsiteX45" fmla="*/ 3507613 w 4490643"/>
                  <a:gd name="connsiteY45" fmla="*/ 0 h 6490394"/>
                  <a:gd name="connsiteX0" fmla="*/ 3271027 w 4490643"/>
                  <a:gd name="connsiteY0" fmla="*/ 4794611 h 6490394"/>
                  <a:gd name="connsiteX1" fmla="*/ 3107812 w 4490643"/>
                  <a:gd name="connsiteY1" fmla="*/ 4921888 h 6490394"/>
                  <a:gd name="connsiteX2" fmla="*/ 3226854 w 4490643"/>
                  <a:gd name="connsiteY2" fmla="*/ 5093338 h 6490394"/>
                  <a:gd name="connsiteX3" fmla="*/ 3426754 w 4490643"/>
                  <a:gd name="connsiteY3" fmla="*/ 4993762 h 6490394"/>
                  <a:gd name="connsiteX4" fmla="*/ 3271027 w 4490643"/>
                  <a:gd name="connsiteY4" fmla="*/ 4794611 h 6490394"/>
                  <a:gd name="connsiteX5" fmla="*/ 3507613 w 4490643"/>
                  <a:gd name="connsiteY5" fmla="*/ 0 h 6490394"/>
                  <a:gd name="connsiteX6" fmla="*/ 4341654 w 4490643"/>
                  <a:gd name="connsiteY6" fmla="*/ 947093 h 6490394"/>
                  <a:gd name="connsiteX7" fmla="*/ 3959073 w 4490643"/>
                  <a:gd name="connsiteY7" fmla="*/ 1284003 h 6490394"/>
                  <a:gd name="connsiteX8" fmla="*/ 4349141 w 4490643"/>
                  <a:gd name="connsiteY8" fmla="*/ 1721238 h 6490394"/>
                  <a:gd name="connsiteX9" fmla="*/ 4472675 w 4490643"/>
                  <a:gd name="connsiteY9" fmla="*/ 2031945 h 6490394"/>
                  <a:gd name="connsiteX10" fmla="*/ 4384329 w 4490643"/>
                  <a:gd name="connsiteY10" fmla="*/ 2023709 h 6490394"/>
                  <a:gd name="connsiteX11" fmla="*/ 3870728 w 4490643"/>
                  <a:gd name="connsiteY11" fmla="*/ 2509609 h 6490394"/>
                  <a:gd name="connsiteX12" fmla="*/ 4246570 w 4490643"/>
                  <a:gd name="connsiteY12" fmla="*/ 2922886 h 6490394"/>
                  <a:gd name="connsiteX13" fmla="*/ 4490643 w 4490643"/>
                  <a:gd name="connsiteY13" fmla="*/ 2931870 h 6490394"/>
                  <a:gd name="connsiteX14" fmla="*/ 4484111 w 4490643"/>
                  <a:gd name="connsiteY14" fmla="*/ 2945016 h 6490394"/>
                  <a:gd name="connsiteX15" fmla="*/ 4483898 w 4490643"/>
                  <a:gd name="connsiteY15" fmla="*/ 3077270 h 6490394"/>
                  <a:gd name="connsiteX16" fmla="*/ 3719396 w 4490643"/>
                  <a:gd name="connsiteY16" fmla="*/ 4625553 h 6490394"/>
                  <a:gd name="connsiteX17" fmla="*/ 3650168 w 4490643"/>
                  <a:gd name="connsiteY17" fmla="*/ 4675183 h 6490394"/>
                  <a:gd name="connsiteX18" fmla="*/ 3674204 w 4490643"/>
                  <a:gd name="connsiteY18" fmla="*/ 4787179 h 6490394"/>
                  <a:gd name="connsiteX19" fmla="*/ 3979288 w 4490643"/>
                  <a:gd name="connsiteY19" fmla="*/ 6214875 h 6490394"/>
                  <a:gd name="connsiteX20" fmla="*/ 4017471 w 4490643"/>
                  <a:gd name="connsiteY20" fmla="*/ 6244823 h 6490394"/>
                  <a:gd name="connsiteX21" fmla="*/ 4278764 w 4490643"/>
                  <a:gd name="connsiteY21" fmla="*/ 6244074 h 6490394"/>
                  <a:gd name="connsiteX22" fmla="*/ 4278764 w 4490643"/>
                  <a:gd name="connsiteY22" fmla="*/ 6490394 h 6490394"/>
                  <a:gd name="connsiteX23" fmla="*/ 0 w 4490643"/>
                  <a:gd name="connsiteY23" fmla="*/ 6490394 h 6490394"/>
                  <a:gd name="connsiteX24" fmla="*/ 0 w 4490643"/>
                  <a:gd name="connsiteY24" fmla="*/ 6245572 h 6490394"/>
                  <a:gd name="connsiteX25" fmla="*/ 637135 w 4490643"/>
                  <a:gd name="connsiteY25" fmla="*/ 6244074 h 6490394"/>
                  <a:gd name="connsiteX26" fmla="*/ 637135 w 4490643"/>
                  <a:gd name="connsiteY26" fmla="*/ 5897431 h 6490394"/>
                  <a:gd name="connsiteX27" fmla="*/ 1056402 w 4490643"/>
                  <a:gd name="connsiteY27" fmla="*/ 5897431 h 6490394"/>
                  <a:gd name="connsiteX28" fmla="*/ 422261 w 4490643"/>
                  <a:gd name="connsiteY28" fmla="*/ 5615175 h 6490394"/>
                  <a:gd name="connsiteX29" fmla="*/ 508361 w 4490643"/>
                  <a:gd name="connsiteY29" fmla="*/ 5416024 h 6490394"/>
                  <a:gd name="connsiteX30" fmla="*/ 1826055 w 4490643"/>
                  <a:gd name="connsiteY30" fmla="*/ 5987274 h 6490394"/>
                  <a:gd name="connsiteX31" fmla="*/ 1739207 w 4490643"/>
                  <a:gd name="connsiteY31" fmla="*/ 6187174 h 6490394"/>
                  <a:gd name="connsiteX32" fmla="*/ 1466684 w 4490643"/>
                  <a:gd name="connsiteY32" fmla="*/ 6068881 h 6490394"/>
                  <a:gd name="connsiteX33" fmla="*/ 1466684 w 4490643"/>
                  <a:gd name="connsiteY33" fmla="*/ 6244074 h 6490394"/>
                  <a:gd name="connsiteX34" fmla="*/ 1492888 w 4490643"/>
                  <a:gd name="connsiteY34" fmla="*/ 6244074 h 6490394"/>
                  <a:gd name="connsiteX35" fmla="*/ 2514850 w 4490643"/>
                  <a:gd name="connsiteY35" fmla="*/ 6244823 h 6490394"/>
                  <a:gd name="connsiteX36" fmla="*/ 2819567 w 4490643"/>
                  <a:gd name="connsiteY36" fmla="*/ 4940605 h 6490394"/>
                  <a:gd name="connsiteX37" fmla="*/ 246319 w 4490643"/>
                  <a:gd name="connsiteY37" fmla="*/ 4940605 h 6490394"/>
                  <a:gd name="connsiteX38" fmla="*/ 246319 w 4490643"/>
                  <a:gd name="connsiteY38" fmla="*/ 4545297 h 6490394"/>
                  <a:gd name="connsiteX39" fmla="*/ 2603195 w 4490643"/>
                  <a:gd name="connsiteY39" fmla="*/ 4522088 h 6490394"/>
                  <a:gd name="connsiteX40" fmla="*/ 2798603 w 4490643"/>
                  <a:gd name="connsiteY40" fmla="*/ 4474920 h 6490394"/>
                  <a:gd name="connsiteX41" fmla="*/ 3460446 w 4490643"/>
                  <a:gd name="connsiteY41" fmla="*/ 2852509 h 6490394"/>
                  <a:gd name="connsiteX42" fmla="*/ 3272524 w 4490643"/>
                  <a:gd name="connsiteY42" fmla="*/ 1888196 h 6490394"/>
                  <a:gd name="connsiteX43" fmla="*/ 1953332 w 4490643"/>
                  <a:gd name="connsiteY43" fmla="*/ 2999252 h 6490394"/>
                  <a:gd name="connsiteX44" fmla="*/ 1119292 w 4490643"/>
                  <a:gd name="connsiteY44" fmla="*/ 2052159 h 6490394"/>
                  <a:gd name="connsiteX45" fmla="*/ 3507613 w 4490643"/>
                  <a:gd name="connsiteY45" fmla="*/ 0 h 6490394"/>
                  <a:gd name="connsiteX0" fmla="*/ 3271027 w 4490643"/>
                  <a:gd name="connsiteY0" fmla="*/ 4794611 h 6490394"/>
                  <a:gd name="connsiteX1" fmla="*/ 3107812 w 4490643"/>
                  <a:gd name="connsiteY1" fmla="*/ 4921888 h 6490394"/>
                  <a:gd name="connsiteX2" fmla="*/ 3226854 w 4490643"/>
                  <a:gd name="connsiteY2" fmla="*/ 5093338 h 6490394"/>
                  <a:gd name="connsiteX3" fmla="*/ 3426754 w 4490643"/>
                  <a:gd name="connsiteY3" fmla="*/ 4993762 h 6490394"/>
                  <a:gd name="connsiteX4" fmla="*/ 3271027 w 4490643"/>
                  <a:gd name="connsiteY4" fmla="*/ 4794611 h 6490394"/>
                  <a:gd name="connsiteX5" fmla="*/ 3507613 w 4490643"/>
                  <a:gd name="connsiteY5" fmla="*/ 0 h 6490394"/>
                  <a:gd name="connsiteX6" fmla="*/ 4341654 w 4490643"/>
                  <a:gd name="connsiteY6" fmla="*/ 947093 h 6490394"/>
                  <a:gd name="connsiteX7" fmla="*/ 3959073 w 4490643"/>
                  <a:gd name="connsiteY7" fmla="*/ 1284003 h 6490394"/>
                  <a:gd name="connsiteX8" fmla="*/ 4349141 w 4490643"/>
                  <a:gd name="connsiteY8" fmla="*/ 1721238 h 6490394"/>
                  <a:gd name="connsiteX9" fmla="*/ 4472675 w 4490643"/>
                  <a:gd name="connsiteY9" fmla="*/ 2031945 h 6490394"/>
                  <a:gd name="connsiteX10" fmla="*/ 4384329 w 4490643"/>
                  <a:gd name="connsiteY10" fmla="*/ 2023709 h 6490394"/>
                  <a:gd name="connsiteX11" fmla="*/ 3870728 w 4490643"/>
                  <a:gd name="connsiteY11" fmla="*/ 2509609 h 6490394"/>
                  <a:gd name="connsiteX12" fmla="*/ 4246570 w 4490643"/>
                  <a:gd name="connsiteY12" fmla="*/ 2922886 h 6490394"/>
                  <a:gd name="connsiteX13" fmla="*/ 4490643 w 4490643"/>
                  <a:gd name="connsiteY13" fmla="*/ 2931870 h 6490394"/>
                  <a:gd name="connsiteX14" fmla="*/ 4484111 w 4490643"/>
                  <a:gd name="connsiteY14" fmla="*/ 2945016 h 6490394"/>
                  <a:gd name="connsiteX15" fmla="*/ 4483898 w 4490643"/>
                  <a:gd name="connsiteY15" fmla="*/ 3077270 h 6490394"/>
                  <a:gd name="connsiteX16" fmla="*/ 3719396 w 4490643"/>
                  <a:gd name="connsiteY16" fmla="*/ 4625553 h 6490394"/>
                  <a:gd name="connsiteX17" fmla="*/ 3650168 w 4490643"/>
                  <a:gd name="connsiteY17" fmla="*/ 4675183 h 6490394"/>
                  <a:gd name="connsiteX18" fmla="*/ 3674204 w 4490643"/>
                  <a:gd name="connsiteY18" fmla="*/ 4787179 h 6490394"/>
                  <a:gd name="connsiteX19" fmla="*/ 3979288 w 4490643"/>
                  <a:gd name="connsiteY19" fmla="*/ 6214875 h 6490394"/>
                  <a:gd name="connsiteX20" fmla="*/ 4017471 w 4490643"/>
                  <a:gd name="connsiteY20" fmla="*/ 6244823 h 6490394"/>
                  <a:gd name="connsiteX21" fmla="*/ 4278764 w 4490643"/>
                  <a:gd name="connsiteY21" fmla="*/ 6244074 h 6490394"/>
                  <a:gd name="connsiteX22" fmla="*/ 4278764 w 4490643"/>
                  <a:gd name="connsiteY22" fmla="*/ 6490394 h 6490394"/>
                  <a:gd name="connsiteX23" fmla="*/ 0 w 4490643"/>
                  <a:gd name="connsiteY23" fmla="*/ 6490394 h 6490394"/>
                  <a:gd name="connsiteX24" fmla="*/ 0 w 4490643"/>
                  <a:gd name="connsiteY24" fmla="*/ 6245572 h 6490394"/>
                  <a:gd name="connsiteX25" fmla="*/ 637135 w 4490643"/>
                  <a:gd name="connsiteY25" fmla="*/ 6244074 h 6490394"/>
                  <a:gd name="connsiteX26" fmla="*/ 637135 w 4490643"/>
                  <a:gd name="connsiteY26" fmla="*/ 5897431 h 6490394"/>
                  <a:gd name="connsiteX27" fmla="*/ 1056402 w 4490643"/>
                  <a:gd name="connsiteY27" fmla="*/ 5897431 h 6490394"/>
                  <a:gd name="connsiteX28" fmla="*/ 422261 w 4490643"/>
                  <a:gd name="connsiteY28" fmla="*/ 5615175 h 6490394"/>
                  <a:gd name="connsiteX29" fmla="*/ 508361 w 4490643"/>
                  <a:gd name="connsiteY29" fmla="*/ 5416024 h 6490394"/>
                  <a:gd name="connsiteX30" fmla="*/ 1826055 w 4490643"/>
                  <a:gd name="connsiteY30" fmla="*/ 5987274 h 6490394"/>
                  <a:gd name="connsiteX31" fmla="*/ 1739207 w 4490643"/>
                  <a:gd name="connsiteY31" fmla="*/ 6187174 h 6490394"/>
                  <a:gd name="connsiteX32" fmla="*/ 1466684 w 4490643"/>
                  <a:gd name="connsiteY32" fmla="*/ 6068881 h 6490394"/>
                  <a:gd name="connsiteX33" fmla="*/ 1466684 w 4490643"/>
                  <a:gd name="connsiteY33" fmla="*/ 6244074 h 6490394"/>
                  <a:gd name="connsiteX34" fmla="*/ 1492888 w 4490643"/>
                  <a:gd name="connsiteY34" fmla="*/ 6244074 h 6490394"/>
                  <a:gd name="connsiteX35" fmla="*/ 2514850 w 4490643"/>
                  <a:gd name="connsiteY35" fmla="*/ 6244823 h 6490394"/>
                  <a:gd name="connsiteX36" fmla="*/ 2819567 w 4490643"/>
                  <a:gd name="connsiteY36" fmla="*/ 4940605 h 6490394"/>
                  <a:gd name="connsiteX37" fmla="*/ 246319 w 4490643"/>
                  <a:gd name="connsiteY37" fmla="*/ 4940605 h 6490394"/>
                  <a:gd name="connsiteX38" fmla="*/ 246319 w 4490643"/>
                  <a:gd name="connsiteY38" fmla="*/ 4545297 h 6490394"/>
                  <a:gd name="connsiteX39" fmla="*/ 2603195 w 4490643"/>
                  <a:gd name="connsiteY39" fmla="*/ 4522088 h 6490394"/>
                  <a:gd name="connsiteX40" fmla="*/ 2798603 w 4490643"/>
                  <a:gd name="connsiteY40" fmla="*/ 4474920 h 6490394"/>
                  <a:gd name="connsiteX41" fmla="*/ 3460446 w 4490643"/>
                  <a:gd name="connsiteY41" fmla="*/ 2852509 h 6490394"/>
                  <a:gd name="connsiteX42" fmla="*/ 3272524 w 4490643"/>
                  <a:gd name="connsiteY42" fmla="*/ 1888196 h 6490394"/>
                  <a:gd name="connsiteX43" fmla="*/ 1953332 w 4490643"/>
                  <a:gd name="connsiteY43" fmla="*/ 2999252 h 6490394"/>
                  <a:gd name="connsiteX44" fmla="*/ 1119292 w 4490643"/>
                  <a:gd name="connsiteY44" fmla="*/ 2052159 h 6490394"/>
                  <a:gd name="connsiteX45" fmla="*/ 3507613 w 4490643"/>
                  <a:gd name="connsiteY45" fmla="*/ 0 h 6490394"/>
                  <a:gd name="connsiteX0" fmla="*/ 3271027 w 4490643"/>
                  <a:gd name="connsiteY0" fmla="*/ 4794611 h 6490394"/>
                  <a:gd name="connsiteX1" fmla="*/ 3107812 w 4490643"/>
                  <a:gd name="connsiteY1" fmla="*/ 4921888 h 6490394"/>
                  <a:gd name="connsiteX2" fmla="*/ 3226854 w 4490643"/>
                  <a:gd name="connsiteY2" fmla="*/ 5093338 h 6490394"/>
                  <a:gd name="connsiteX3" fmla="*/ 3426754 w 4490643"/>
                  <a:gd name="connsiteY3" fmla="*/ 4993762 h 6490394"/>
                  <a:gd name="connsiteX4" fmla="*/ 3271027 w 4490643"/>
                  <a:gd name="connsiteY4" fmla="*/ 4794611 h 6490394"/>
                  <a:gd name="connsiteX5" fmla="*/ 3507613 w 4490643"/>
                  <a:gd name="connsiteY5" fmla="*/ 0 h 6490394"/>
                  <a:gd name="connsiteX6" fmla="*/ 4341654 w 4490643"/>
                  <a:gd name="connsiteY6" fmla="*/ 947093 h 6490394"/>
                  <a:gd name="connsiteX7" fmla="*/ 3959073 w 4490643"/>
                  <a:gd name="connsiteY7" fmla="*/ 1284003 h 6490394"/>
                  <a:gd name="connsiteX8" fmla="*/ 4349141 w 4490643"/>
                  <a:gd name="connsiteY8" fmla="*/ 1721238 h 6490394"/>
                  <a:gd name="connsiteX9" fmla="*/ 4472675 w 4490643"/>
                  <a:gd name="connsiteY9" fmla="*/ 2031945 h 6490394"/>
                  <a:gd name="connsiteX10" fmla="*/ 4384329 w 4490643"/>
                  <a:gd name="connsiteY10" fmla="*/ 2023709 h 6490394"/>
                  <a:gd name="connsiteX11" fmla="*/ 3870728 w 4490643"/>
                  <a:gd name="connsiteY11" fmla="*/ 2509609 h 6490394"/>
                  <a:gd name="connsiteX12" fmla="*/ 4246570 w 4490643"/>
                  <a:gd name="connsiteY12" fmla="*/ 2922886 h 6490394"/>
                  <a:gd name="connsiteX13" fmla="*/ 4490643 w 4490643"/>
                  <a:gd name="connsiteY13" fmla="*/ 2931870 h 6490394"/>
                  <a:gd name="connsiteX14" fmla="*/ 4484111 w 4490643"/>
                  <a:gd name="connsiteY14" fmla="*/ 2945016 h 6490394"/>
                  <a:gd name="connsiteX15" fmla="*/ 4483898 w 4490643"/>
                  <a:gd name="connsiteY15" fmla="*/ 3077270 h 6490394"/>
                  <a:gd name="connsiteX16" fmla="*/ 3719396 w 4490643"/>
                  <a:gd name="connsiteY16" fmla="*/ 4625553 h 6490394"/>
                  <a:gd name="connsiteX17" fmla="*/ 3650168 w 4490643"/>
                  <a:gd name="connsiteY17" fmla="*/ 4675183 h 6490394"/>
                  <a:gd name="connsiteX18" fmla="*/ 3674204 w 4490643"/>
                  <a:gd name="connsiteY18" fmla="*/ 4787179 h 6490394"/>
                  <a:gd name="connsiteX19" fmla="*/ 3979288 w 4490643"/>
                  <a:gd name="connsiteY19" fmla="*/ 6214875 h 6490394"/>
                  <a:gd name="connsiteX20" fmla="*/ 4017471 w 4490643"/>
                  <a:gd name="connsiteY20" fmla="*/ 6244823 h 6490394"/>
                  <a:gd name="connsiteX21" fmla="*/ 4278764 w 4490643"/>
                  <a:gd name="connsiteY21" fmla="*/ 6244074 h 6490394"/>
                  <a:gd name="connsiteX22" fmla="*/ 4278764 w 4490643"/>
                  <a:gd name="connsiteY22" fmla="*/ 6490394 h 6490394"/>
                  <a:gd name="connsiteX23" fmla="*/ 0 w 4490643"/>
                  <a:gd name="connsiteY23" fmla="*/ 6490394 h 6490394"/>
                  <a:gd name="connsiteX24" fmla="*/ 0 w 4490643"/>
                  <a:gd name="connsiteY24" fmla="*/ 6245572 h 6490394"/>
                  <a:gd name="connsiteX25" fmla="*/ 637135 w 4490643"/>
                  <a:gd name="connsiteY25" fmla="*/ 6244074 h 6490394"/>
                  <a:gd name="connsiteX26" fmla="*/ 637135 w 4490643"/>
                  <a:gd name="connsiteY26" fmla="*/ 5897431 h 6490394"/>
                  <a:gd name="connsiteX27" fmla="*/ 1056402 w 4490643"/>
                  <a:gd name="connsiteY27" fmla="*/ 5897431 h 6490394"/>
                  <a:gd name="connsiteX28" fmla="*/ 422261 w 4490643"/>
                  <a:gd name="connsiteY28" fmla="*/ 5615175 h 6490394"/>
                  <a:gd name="connsiteX29" fmla="*/ 508361 w 4490643"/>
                  <a:gd name="connsiteY29" fmla="*/ 5416024 h 6490394"/>
                  <a:gd name="connsiteX30" fmla="*/ 1826055 w 4490643"/>
                  <a:gd name="connsiteY30" fmla="*/ 5987274 h 6490394"/>
                  <a:gd name="connsiteX31" fmla="*/ 1739207 w 4490643"/>
                  <a:gd name="connsiteY31" fmla="*/ 6187174 h 6490394"/>
                  <a:gd name="connsiteX32" fmla="*/ 1466684 w 4490643"/>
                  <a:gd name="connsiteY32" fmla="*/ 6068881 h 6490394"/>
                  <a:gd name="connsiteX33" fmla="*/ 1466684 w 4490643"/>
                  <a:gd name="connsiteY33" fmla="*/ 6244074 h 6490394"/>
                  <a:gd name="connsiteX34" fmla="*/ 1492888 w 4490643"/>
                  <a:gd name="connsiteY34" fmla="*/ 6244074 h 6490394"/>
                  <a:gd name="connsiteX35" fmla="*/ 2514850 w 4490643"/>
                  <a:gd name="connsiteY35" fmla="*/ 6244823 h 6490394"/>
                  <a:gd name="connsiteX36" fmla="*/ 2819567 w 4490643"/>
                  <a:gd name="connsiteY36" fmla="*/ 4940605 h 6490394"/>
                  <a:gd name="connsiteX37" fmla="*/ 246319 w 4490643"/>
                  <a:gd name="connsiteY37" fmla="*/ 4940605 h 6490394"/>
                  <a:gd name="connsiteX38" fmla="*/ 246319 w 4490643"/>
                  <a:gd name="connsiteY38" fmla="*/ 4545297 h 6490394"/>
                  <a:gd name="connsiteX39" fmla="*/ 2603195 w 4490643"/>
                  <a:gd name="connsiteY39" fmla="*/ 4522088 h 6490394"/>
                  <a:gd name="connsiteX40" fmla="*/ 2798603 w 4490643"/>
                  <a:gd name="connsiteY40" fmla="*/ 4474920 h 6490394"/>
                  <a:gd name="connsiteX41" fmla="*/ 3460446 w 4490643"/>
                  <a:gd name="connsiteY41" fmla="*/ 2852509 h 6490394"/>
                  <a:gd name="connsiteX42" fmla="*/ 3272524 w 4490643"/>
                  <a:gd name="connsiteY42" fmla="*/ 1888196 h 6490394"/>
                  <a:gd name="connsiteX43" fmla="*/ 1953332 w 4490643"/>
                  <a:gd name="connsiteY43" fmla="*/ 2999252 h 6490394"/>
                  <a:gd name="connsiteX44" fmla="*/ 1119292 w 4490643"/>
                  <a:gd name="connsiteY44" fmla="*/ 2052159 h 6490394"/>
                  <a:gd name="connsiteX45" fmla="*/ 3507613 w 4490643"/>
                  <a:gd name="connsiteY45" fmla="*/ 0 h 6490394"/>
                  <a:gd name="connsiteX0" fmla="*/ 3271027 w 4490643"/>
                  <a:gd name="connsiteY0" fmla="*/ 4794611 h 6490394"/>
                  <a:gd name="connsiteX1" fmla="*/ 3107812 w 4490643"/>
                  <a:gd name="connsiteY1" fmla="*/ 4921888 h 6490394"/>
                  <a:gd name="connsiteX2" fmla="*/ 3226854 w 4490643"/>
                  <a:gd name="connsiteY2" fmla="*/ 5093338 h 6490394"/>
                  <a:gd name="connsiteX3" fmla="*/ 3426754 w 4490643"/>
                  <a:gd name="connsiteY3" fmla="*/ 4993762 h 6490394"/>
                  <a:gd name="connsiteX4" fmla="*/ 3271027 w 4490643"/>
                  <a:gd name="connsiteY4" fmla="*/ 4794611 h 6490394"/>
                  <a:gd name="connsiteX5" fmla="*/ 3507613 w 4490643"/>
                  <a:gd name="connsiteY5" fmla="*/ 0 h 6490394"/>
                  <a:gd name="connsiteX6" fmla="*/ 4341654 w 4490643"/>
                  <a:gd name="connsiteY6" fmla="*/ 947093 h 6490394"/>
                  <a:gd name="connsiteX7" fmla="*/ 3959073 w 4490643"/>
                  <a:gd name="connsiteY7" fmla="*/ 1284003 h 6490394"/>
                  <a:gd name="connsiteX8" fmla="*/ 4349141 w 4490643"/>
                  <a:gd name="connsiteY8" fmla="*/ 1721238 h 6490394"/>
                  <a:gd name="connsiteX9" fmla="*/ 4472675 w 4490643"/>
                  <a:gd name="connsiteY9" fmla="*/ 2031945 h 6490394"/>
                  <a:gd name="connsiteX10" fmla="*/ 4384329 w 4490643"/>
                  <a:gd name="connsiteY10" fmla="*/ 2023709 h 6490394"/>
                  <a:gd name="connsiteX11" fmla="*/ 3870728 w 4490643"/>
                  <a:gd name="connsiteY11" fmla="*/ 2509609 h 6490394"/>
                  <a:gd name="connsiteX12" fmla="*/ 4246570 w 4490643"/>
                  <a:gd name="connsiteY12" fmla="*/ 2922886 h 6490394"/>
                  <a:gd name="connsiteX13" fmla="*/ 4490643 w 4490643"/>
                  <a:gd name="connsiteY13" fmla="*/ 2931870 h 6490394"/>
                  <a:gd name="connsiteX14" fmla="*/ 4484111 w 4490643"/>
                  <a:gd name="connsiteY14" fmla="*/ 2945016 h 6490394"/>
                  <a:gd name="connsiteX15" fmla="*/ 4483898 w 4490643"/>
                  <a:gd name="connsiteY15" fmla="*/ 3077270 h 6490394"/>
                  <a:gd name="connsiteX16" fmla="*/ 3719396 w 4490643"/>
                  <a:gd name="connsiteY16" fmla="*/ 4625553 h 6490394"/>
                  <a:gd name="connsiteX17" fmla="*/ 3650168 w 4490643"/>
                  <a:gd name="connsiteY17" fmla="*/ 4675183 h 6490394"/>
                  <a:gd name="connsiteX18" fmla="*/ 3674204 w 4490643"/>
                  <a:gd name="connsiteY18" fmla="*/ 4787179 h 6490394"/>
                  <a:gd name="connsiteX19" fmla="*/ 3979288 w 4490643"/>
                  <a:gd name="connsiteY19" fmla="*/ 6214875 h 6490394"/>
                  <a:gd name="connsiteX20" fmla="*/ 4017471 w 4490643"/>
                  <a:gd name="connsiteY20" fmla="*/ 6244823 h 6490394"/>
                  <a:gd name="connsiteX21" fmla="*/ 4278764 w 4490643"/>
                  <a:gd name="connsiteY21" fmla="*/ 6244074 h 6490394"/>
                  <a:gd name="connsiteX22" fmla="*/ 4278764 w 4490643"/>
                  <a:gd name="connsiteY22" fmla="*/ 6490394 h 6490394"/>
                  <a:gd name="connsiteX23" fmla="*/ 0 w 4490643"/>
                  <a:gd name="connsiteY23" fmla="*/ 6490394 h 6490394"/>
                  <a:gd name="connsiteX24" fmla="*/ 0 w 4490643"/>
                  <a:gd name="connsiteY24" fmla="*/ 6245572 h 6490394"/>
                  <a:gd name="connsiteX25" fmla="*/ 637135 w 4490643"/>
                  <a:gd name="connsiteY25" fmla="*/ 6244074 h 6490394"/>
                  <a:gd name="connsiteX26" fmla="*/ 637135 w 4490643"/>
                  <a:gd name="connsiteY26" fmla="*/ 5897431 h 6490394"/>
                  <a:gd name="connsiteX27" fmla="*/ 1056402 w 4490643"/>
                  <a:gd name="connsiteY27" fmla="*/ 5897431 h 6490394"/>
                  <a:gd name="connsiteX28" fmla="*/ 422261 w 4490643"/>
                  <a:gd name="connsiteY28" fmla="*/ 5615175 h 6490394"/>
                  <a:gd name="connsiteX29" fmla="*/ 508361 w 4490643"/>
                  <a:gd name="connsiteY29" fmla="*/ 5416024 h 6490394"/>
                  <a:gd name="connsiteX30" fmla="*/ 1826055 w 4490643"/>
                  <a:gd name="connsiteY30" fmla="*/ 5987274 h 6490394"/>
                  <a:gd name="connsiteX31" fmla="*/ 1739207 w 4490643"/>
                  <a:gd name="connsiteY31" fmla="*/ 6187174 h 6490394"/>
                  <a:gd name="connsiteX32" fmla="*/ 1466684 w 4490643"/>
                  <a:gd name="connsiteY32" fmla="*/ 6068881 h 6490394"/>
                  <a:gd name="connsiteX33" fmla="*/ 1466684 w 4490643"/>
                  <a:gd name="connsiteY33" fmla="*/ 6244074 h 6490394"/>
                  <a:gd name="connsiteX34" fmla="*/ 1492888 w 4490643"/>
                  <a:gd name="connsiteY34" fmla="*/ 6244074 h 6490394"/>
                  <a:gd name="connsiteX35" fmla="*/ 2514850 w 4490643"/>
                  <a:gd name="connsiteY35" fmla="*/ 6244823 h 6490394"/>
                  <a:gd name="connsiteX36" fmla="*/ 2819567 w 4490643"/>
                  <a:gd name="connsiteY36" fmla="*/ 4940605 h 6490394"/>
                  <a:gd name="connsiteX37" fmla="*/ 246319 w 4490643"/>
                  <a:gd name="connsiteY37" fmla="*/ 4940605 h 6490394"/>
                  <a:gd name="connsiteX38" fmla="*/ 246319 w 4490643"/>
                  <a:gd name="connsiteY38" fmla="*/ 4545297 h 6490394"/>
                  <a:gd name="connsiteX39" fmla="*/ 2603195 w 4490643"/>
                  <a:gd name="connsiteY39" fmla="*/ 4522088 h 6490394"/>
                  <a:gd name="connsiteX40" fmla="*/ 2798603 w 4490643"/>
                  <a:gd name="connsiteY40" fmla="*/ 4474920 h 6490394"/>
                  <a:gd name="connsiteX41" fmla="*/ 3479496 w 4490643"/>
                  <a:gd name="connsiteY41" fmla="*/ 3204934 h 6490394"/>
                  <a:gd name="connsiteX42" fmla="*/ 3272524 w 4490643"/>
                  <a:gd name="connsiteY42" fmla="*/ 1888196 h 6490394"/>
                  <a:gd name="connsiteX43" fmla="*/ 1953332 w 4490643"/>
                  <a:gd name="connsiteY43" fmla="*/ 2999252 h 6490394"/>
                  <a:gd name="connsiteX44" fmla="*/ 1119292 w 4490643"/>
                  <a:gd name="connsiteY44" fmla="*/ 2052159 h 6490394"/>
                  <a:gd name="connsiteX45" fmla="*/ 3507613 w 4490643"/>
                  <a:gd name="connsiteY45" fmla="*/ 0 h 6490394"/>
                  <a:gd name="connsiteX0" fmla="*/ 3271027 w 4490643"/>
                  <a:gd name="connsiteY0" fmla="*/ 4794611 h 6490394"/>
                  <a:gd name="connsiteX1" fmla="*/ 3107812 w 4490643"/>
                  <a:gd name="connsiteY1" fmla="*/ 4921888 h 6490394"/>
                  <a:gd name="connsiteX2" fmla="*/ 3226854 w 4490643"/>
                  <a:gd name="connsiteY2" fmla="*/ 5093338 h 6490394"/>
                  <a:gd name="connsiteX3" fmla="*/ 3426754 w 4490643"/>
                  <a:gd name="connsiteY3" fmla="*/ 4993762 h 6490394"/>
                  <a:gd name="connsiteX4" fmla="*/ 3271027 w 4490643"/>
                  <a:gd name="connsiteY4" fmla="*/ 4794611 h 6490394"/>
                  <a:gd name="connsiteX5" fmla="*/ 3507613 w 4490643"/>
                  <a:gd name="connsiteY5" fmla="*/ 0 h 6490394"/>
                  <a:gd name="connsiteX6" fmla="*/ 4341654 w 4490643"/>
                  <a:gd name="connsiteY6" fmla="*/ 947093 h 6490394"/>
                  <a:gd name="connsiteX7" fmla="*/ 3959073 w 4490643"/>
                  <a:gd name="connsiteY7" fmla="*/ 1284003 h 6490394"/>
                  <a:gd name="connsiteX8" fmla="*/ 4349141 w 4490643"/>
                  <a:gd name="connsiteY8" fmla="*/ 1721238 h 6490394"/>
                  <a:gd name="connsiteX9" fmla="*/ 4472675 w 4490643"/>
                  <a:gd name="connsiteY9" fmla="*/ 2031945 h 6490394"/>
                  <a:gd name="connsiteX10" fmla="*/ 4384329 w 4490643"/>
                  <a:gd name="connsiteY10" fmla="*/ 2023709 h 6490394"/>
                  <a:gd name="connsiteX11" fmla="*/ 3870728 w 4490643"/>
                  <a:gd name="connsiteY11" fmla="*/ 2509609 h 6490394"/>
                  <a:gd name="connsiteX12" fmla="*/ 4246570 w 4490643"/>
                  <a:gd name="connsiteY12" fmla="*/ 2922886 h 6490394"/>
                  <a:gd name="connsiteX13" fmla="*/ 4490643 w 4490643"/>
                  <a:gd name="connsiteY13" fmla="*/ 2931870 h 6490394"/>
                  <a:gd name="connsiteX14" fmla="*/ 4484111 w 4490643"/>
                  <a:gd name="connsiteY14" fmla="*/ 2945016 h 6490394"/>
                  <a:gd name="connsiteX15" fmla="*/ 4483898 w 4490643"/>
                  <a:gd name="connsiteY15" fmla="*/ 3077270 h 6490394"/>
                  <a:gd name="connsiteX16" fmla="*/ 3719396 w 4490643"/>
                  <a:gd name="connsiteY16" fmla="*/ 4625553 h 6490394"/>
                  <a:gd name="connsiteX17" fmla="*/ 3650168 w 4490643"/>
                  <a:gd name="connsiteY17" fmla="*/ 4675183 h 6490394"/>
                  <a:gd name="connsiteX18" fmla="*/ 3674204 w 4490643"/>
                  <a:gd name="connsiteY18" fmla="*/ 4787179 h 6490394"/>
                  <a:gd name="connsiteX19" fmla="*/ 3979288 w 4490643"/>
                  <a:gd name="connsiteY19" fmla="*/ 6214875 h 6490394"/>
                  <a:gd name="connsiteX20" fmla="*/ 4017471 w 4490643"/>
                  <a:gd name="connsiteY20" fmla="*/ 6244823 h 6490394"/>
                  <a:gd name="connsiteX21" fmla="*/ 4278764 w 4490643"/>
                  <a:gd name="connsiteY21" fmla="*/ 6244074 h 6490394"/>
                  <a:gd name="connsiteX22" fmla="*/ 4278764 w 4490643"/>
                  <a:gd name="connsiteY22" fmla="*/ 6490394 h 6490394"/>
                  <a:gd name="connsiteX23" fmla="*/ 0 w 4490643"/>
                  <a:gd name="connsiteY23" fmla="*/ 6490394 h 6490394"/>
                  <a:gd name="connsiteX24" fmla="*/ 0 w 4490643"/>
                  <a:gd name="connsiteY24" fmla="*/ 6245572 h 6490394"/>
                  <a:gd name="connsiteX25" fmla="*/ 637135 w 4490643"/>
                  <a:gd name="connsiteY25" fmla="*/ 6244074 h 6490394"/>
                  <a:gd name="connsiteX26" fmla="*/ 637135 w 4490643"/>
                  <a:gd name="connsiteY26" fmla="*/ 5897431 h 6490394"/>
                  <a:gd name="connsiteX27" fmla="*/ 1056402 w 4490643"/>
                  <a:gd name="connsiteY27" fmla="*/ 5897431 h 6490394"/>
                  <a:gd name="connsiteX28" fmla="*/ 422261 w 4490643"/>
                  <a:gd name="connsiteY28" fmla="*/ 5615175 h 6490394"/>
                  <a:gd name="connsiteX29" fmla="*/ 508361 w 4490643"/>
                  <a:gd name="connsiteY29" fmla="*/ 5416024 h 6490394"/>
                  <a:gd name="connsiteX30" fmla="*/ 1826055 w 4490643"/>
                  <a:gd name="connsiteY30" fmla="*/ 5987274 h 6490394"/>
                  <a:gd name="connsiteX31" fmla="*/ 1739207 w 4490643"/>
                  <a:gd name="connsiteY31" fmla="*/ 6187174 h 6490394"/>
                  <a:gd name="connsiteX32" fmla="*/ 1466684 w 4490643"/>
                  <a:gd name="connsiteY32" fmla="*/ 6068881 h 6490394"/>
                  <a:gd name="connsiteX33" fmla="*/ 1466684 w 4490643"/>
                  <a:gd name="connsiteY33" fmla="*/ 6244074 h 6490394"/>
                  <a:gd name="connsiteX34" fmla="*/ 1492888 w 4490643"/>
                  <a:gd name="connsiteY34" fmla="*/ 6244074 h 6490394"/>
                  <a:gd name="connsiteX35" fmla="*/ 2514850 w 4490643"/>
                  <a:gd name="connsiteY35" fmla="*/ 6244823 h 6490394"/>
                  <a:gd name="connsiteX36" fmla="*/ 2819567 w 4490643"/>
                  <a:gd name="connsiteY36" fmla="*/ 4940605 h 6490394"/>
                  <a:gd name="connsiteX37" fmla="*/ 246319 w 4490643"/>
                  <a:gd name="connsiteY37" fmla="*/ 4940605 h 6490394"/>
                  <a:gd name="connsiteX38" fmla="*/ 246319 w 4490643"/>
                  <a:gd name="connsiteY38" fmla="*/ 4545297 h 6490394"/>
                  <a:gd name="connsiteX39" fmla="*/ 2603195 w 4490643"/>
                  <a:gd name="connsiteY39" fmla="*/ 4522088 h 6490394"/>
                  <a:gd name="connsiteX40" fmla="*/ 2798603 w 4490643"/>
                  <a:gd name="connsiteY40" fmla="*/ 4474920 h 6490394"/>
                  <a:gd name="connsiteX41" fmla="*/ 3479496 w 4490643"/>
                  <a:gd name="connsiteY41" fmla="*/ 3204934 h 6490394"/>
                  <a:gd name="connsiteX42" fmla="*/ 3272524 w 4490643"/>
                  <a:gd name="connsiteY42" fmla="*/ 1888196 h 6490394"/>
                  <a:gd name="connsiteX43" fmla="*/ 1953332 w 4490643"/>
                  <a:gd name="connsiteY43" fmla="*/ 2999252 h 6490394"/>
                  <a:gd name="connsiteX44" fmla="*/ 1119292 w 4490643"/>
                  <a:gd name="connsiteY44" fmla="*/ 2052159 h 6490394"/>
                  <a:gd name="connsiteX45" fmla="*/ 3507613 w 4490643"/>
                  <a:gd name="connsiteY45" fmla="*/ 0 h 6490394"/>
                  <a:gd name="connsiteX0" fmla="*/ 3271027 w 4490643"/>
                  <a:gd name="connsiteY0" fmla="*/ 4794611 h 6490394"/>
                  <a:gd name="connsiteX1" fmla="*/ 3107812 w 4490643"/>
                  <a:gd name="connsiteY1" fmla="*/ 4921888 h 6490394"/>
                  <a:gd name="connsiteX2" fmla="*/ 3226854 w 4490643"/>
                  <a:gd name="connsiteY2" fmla="*/ 5093338 h 6490394"/>
                  <a:gd name="connsiteX3" fmla="*/ 3426754 w 4490643"/>
                  <a:gd name="connsiteY3" fmla="*/ 4993762 h 6490394"/>
                  <a:gd name="connsiteX4" fmla="*/ 3271027 w 4490643"/>
                  <a:gd name="connsiteY4" fmla="*/ 4794611 h 6490394"/>
                  <a:gd name="connsiteX5" fmla="*/ 3507613 w 4490643"/>
                  <a:gd name="connsiteY5" fmla="*/ 0 h 6490394"/>
                  <a:gd name="connsiteX6" fmla="*/ 4341654 w 4490643"/>
                  <a:gd name="connsiteY6" fmla="*/ 947093 h 6490394"/>
                  <a:gd name="connsiteX7" fmla="*/ 3959073 w 4490643"/>
                  <a:gd name="connsiteY7" fmla="*/ 1284003 h 6490394"/>
                  <a:gd name="connsiteX8" fmla="*/ 4349141 w 4490643"/>
                  <a:gd name="connsiteY8" fmla="*/ 1721238 h 6490394"/>
                  <a:gd name="connsiteX9" fmla="*/ 4472675 w 4490643"/>
                  <a:gd name="connsiteY9" fmla="*/ 2031945 h 6490394"/>
                  <a:gd name="connsiteX10" fmla="*/ 4384329 w 4490643"/>
                  <a:gd name="connsiteY10" fmla="*/ 2023709 h 6490394"/>
                  <a:gd name="connsiteX11" fmla="*/ 3870728 w 4490643"/>
                  <a:gd name="connsiteY11" fmla="*/ 2509609 h 6490394"/>
                  <a:gd name="connsiteX12" fmla="*/ 4246570 w 4490643"/>
                  <a:gd name="connsiteY12" fmla="*/ 2922886 h 6490394"/>
                  <a:gd name="connsiteX13" fmla="*/ 4490643 w 4490643"/>
                  <a:gd name="connsiteY13" fmla="*/ 2931870 h 6490394"/>
                  <a:gd name="connsiteX14" fmla="*/ 4484111 w 4490643"/>
                  <a:gd name="connsiteY14" fmla="*/ 2945016 h 6490394"/>
                  <a:gd name="connsiteX15" fmla="*/ 4483898 w 4490643"/>
                  <a:gd name="connsiteY15" fmla="*/ 3077270 h 6490394"/>
                  <a:gd name="connsiteX16" fmla="*/ 3719396 w 4490643"/>
                  <a:gd name="connsiteY16" fmla="*/ 4625553 h 6490394"/>
                  <a:gd name="connsiteX17" fmla="*/ 3650168 w 4490643"/>
                  <a:gd name="connsiteY17" fmla="*/ 4675183 h 6490394"/>
                  <a:gd name="connsiteX18" fmla="*/ 3674204 w 4490643"/>
                  <a:gd name="connsiteY18" fmla="*/ 4787179 h 6490394"/>
                  <a:gd name="connsiteX19" fmla="*/ 3979288 w 4490643"/>
                  <a:gd name="connsiteY19" fmla="*/ 6214875 h 6490394"/>
                  <a:gd name="connsiteX20" fmla="*/ 4017471 w 4490643"/>
                  <a:gd name="connsiteY20" fmla="*/ 6244823 h 6490394"/>
                  <a:gd name="connsiteX21" fmla="*/ 4278764 w 4490643"/>
                  <a:gd name="connsiteY21" fmla="*/ 6244074 h 6490394"/>
                  <a:gd name="connsiteX22" fmla="*/ 4278764 w 4490643"/>
                  <a:gd name="connsiteY22" fmla="*/ 6490394 h 6490394"/>
                  <a:gd name="connsiteX23" fmla="*/ 0 w 4490643"/>
                  <a:gd name="connsiteY23" fmla="*/ 6490394 h 6490394"/>
                  <a:gd name="connsiteX24" fmla="*/ 0 w 4490643"/>
                  <a:gd name="connsiteY24" fmla="*/ 6245572 h 6490394"/>
                  <a:gd name="connsiteX25" fmla="*/ 637135 w 4490643"/>
                  <a:gd name="connsiteY25" fmla="*/ 6244074 h 6490394"/>
                  <a:gd name="connsiteX26" fmla="*/ 637135 w 4490643"/>
                  <a:gd name="connsiteY26" fmla="*/ 5897431 h 6490394"/>
                  <a:gd name="connsiteX27" fmla="*/ 1056402 w 4490643"/>
                  <a:gd name="connsiteY27" fmla="*/ 5897431 h 6490394"/>
                  <a:gd name="connsiteX28" fmla="*/ 422261 w 4490643"/>
                  <a:gd name="connsiteY28" fmla="*/ 5615175 h 6490394"/>
                  <a:gd name="connsiteX29" fmla="*/ 508361 w 4490643"/>
                  <a:gd name="connsiteY29" fmla="*/ 5416024 h 6490394"/>
                  <a:gd name="connsiteX30" fmla="*/ 1826055 w 4490643"/>
                  <a:gd name="connsiteY30" fmla="*/ 5987274 h 6490394"/>
                  <a:gd name="connsiteX31" fmla="*/ 1739207 w 4490643"/>
                  <a:gd name="connsiteY31" fmla="*/ 6187174 h 6490394"/>
                  <a:gd name="connsiteX32" fmla="*/ 1466684 w 4490643"/>
                  <a:gd name="connsiteY32" fmla="*/ 6068881 h 6490394"/>
                  <a:gd name="connsiteX33" fmla="*/ 1466684 w 4490643"/>
                  <a:gd name="connsiteY33" fmla="*/ 6244074 h 6490394"/>
                  <a:gd name="connsiteX34" fmla="*/ 1492888 w 4490643"/>
                  <a:gd name="connsiteY34" fmla="*/ 6244074 h 6490394"/>
                  <a:gd name="connsiteX35" fmla="*/ 2514850 w 4490643"/>
                  <a:gd name="connsiteY35" fmla="*/ 6244823 h 6490394"/>
                  <a:gd name="connsiteX36" fmla="*/ 2819567 w 4490643"/>
                  <a:gd name="connsiteY36" fmla="*/ 4940605 h 6490394"/>
                  <a:gd name="connsiteX37" fmla="*/ 246319 w 4490643"/>
                  <a:gd name="connsiteY37" fmla="*/ 4940605 h 6490394"/>
                  <a:gd name="connsiteX38" fmla="*/ 246319 w 4490643"/>
                  <a:gd name="connsiteY38" fmla="*/ 4545297 h 6490394"/>
                  <a:gd name="connsiteX39" fmla="*/ 2603195 w 4490643"/>
                  <a:gd name="connsiteY39" fmla="*/ 4522088 h 6490394"/>
                  <a:gd name="connsiteX40" fmla="*/ 2798603 w 4490643"/>
                  <a:gd name="connsiteY40" fmla="*/ 4474920 h 6490394"/>
                  <a:gd name="connsiteX41" fmla="*/ 3603321 w 4490643"/>
                  <a:gd name="connsiteY41" fmla="*/ 2871559 h 6490394"/>
                  <a:gd name="connsiteX42" fmla="*/ 3272524 w 4490643"/>
                  <a:gd name="connsiteY42" fmla="*/ 1888196 h 6490394"/>
                  <a:gd name="connsiteX43" fmla="*/ 1953332 w 4490643"/>
                  <a:gd name="connsiteY43" fmla="*/ 2999252 h 6490394"/>
                  <a:gd name="connsiteX44" fmla="*/ 1119292 w 4490643"/>
                  <a:gd name="connsiteY44" fmla="*/ 2052159 h 6490394"/>
                  <a:gd name="connsiteX45" fmla="*/ 3507613 w 4490643"/>
                  <a:gd name="connsiteY45" fmla="*/ 0 h 6490394"/>
                  <a:gd name="connsiteX0" fmla="*/ 3271027 w 4490643"/>
                  <a:gd name="connsiteY0" fmla="*/ 4794611 h 6490394"/>
                  <a:gd name="connsiteX1" fmla="*/ 3107812 w 4490643"/>
                  <a:gd name="connsiteY1" fmla="*/ 4921888 h 6490394"/>
                  <a:gd name="connsiteX2" fmla="*/ 3226854 w 4490643"/>
                  <a:gd name="connsiteY2" fmla="*/ 5093338 h 6490394"/>
                  <a:gd name="connsiteX3" fmla="*/ 3426754 w 4490643"/>
                  <a:gd name="connsiteY3" fmla="*/ 4993762 h 6490394"/>
                  <a:gd name="connsiteX4" fmla="*/ 3271027 w 4490643"/>
                  <a:gd name="connsiteY4" fmla="*/ 4794611 h 6490394"/>
                  <a:gd name="connsiteX5" fmla="*/ 3507613 w 4490643"/>
                  <a:gd name="connsiteY5" fmla="*/ 0 h 6490394"/>
                  <a:gd name="connsiteX6" fmla="*/ 4341654 w 4490643"/>
                  <a:gd name="connsiteY6" fmla="*/ 947093 h 6490394"/>
                  <a:gd name="connsiteX7" fmla="*/ 3959073 w 4490643"/>
                  <a:gd name="connsiteY7" fmla="*/ 1284003 h 6490394"/>
                  <a:gd name="connsiteX8" fmla="*/ 4349141 w 4490643"/>
                  <a:gd name="connsiteY8" fmla="*/ 1721238 h 6490394"/>
                  <a:gd name="connsiteX9" fmla="*/ 4472675 w 4490643"/>
                  <a:gd name="connsiteY9" fmla="*/ 2031945 h 6490394"/>
                  <a:gd name="connsiteX10" fmla="*/ 4384329 w 4490643"/>
                  <a:gd name="connsiteY10" fmla="*/ 2023709 h 6490394"/>
                  <a:gd name="connsiteX11" fmla="*/ 3870728 w 4490643"/>
                  <a:gd name="connsiteY11" fmla="*/ 2509609 h 6490394"/>
                  <a:gd name="connsiteX12" fmla="*/ 4246570 w 4490643"/>
                  <a:gd name="connsiteY12" fmla="*/ 2922886 h 6490394"/>
                  <a:gd name="connsiteX13" fmla="*/ 4490643 w 4490643"/>
                  <a:gd name="connsiteY13" fmla="*/ 2931870 h 6490394"/>
                  <a:gd name="connsiteX14" fmla="*/ 4484111 w 4490643"/>
                  <a:gd name="connsiteY14" fmla="*/ 2945016 h 6490394"/>
                  <a:gd name="connsiteX15" fmla="*/ 4483898 w 4490643"/>
                  <a:gd name="connsiteY15" fmla="*/ 3077270 h 6490394"/>
                  <a:gd name="connsiteX16" fmla="*/ 3719396 w 4490643"/>
                  <a:gd name="connsiteY16" fmla="*/ 4625553 h 6490394"/>
                  <a:gd name="connsiteX17" fmla="*/ 3650168 w 4490643"/>
                  <a:gd name="connsiteY17" fmla="*/ 4675183 h 6490394"/>
                  <a:gd name="connsiteX18" fmla="*/ 3674204 w 4490643"/>
                  <a:gd name="connsiteY18" fmla="*/ 4787179 h 6490394"/>
                  <a:gd name="connsiteX19" fmla="*/ 3979288 w 4490643"/>
                  <a:gd name="connsiteY19" fmla="*/ 6214875 h 6490394"/>
                  <a:gd name="connsiteX20" fmla="*/ 4017471 w 4490643"/>
                  <a:gd name="connsiteY20" fmla="*/ 6244823 h 6490394"/>
                  <a:gd name="connsiteX21" fmla="*/ 4278764 w 4490643"/>
                  <a:gd name="connsiteY21" fmla="*/ 6244074 h 6490394"/>
                  <a:gd name="connsiteX22" fmla="*/ 4278764 w 4490643"/>
                  <a:gd name="connsiteY22" fmla="*/ 6490394 h 6490394"/>
                  <a:gd name="connsiteX23" fmla="*/ 0 w 4490643"/>
                  <a:gd name="connsiteY23" fmla="*/ 6490394 h 6490394"/>
                  <a:gd name="connsiteX24" fmla="*/ 0 w 4490643"/>
                  <a:gd name="connsiteY24" fmla="*/ 6245572 h 6490394"/>
                  <a:gd name="connsiteX25" fmla="*/ 637135 w 4490643"/>
                  <a:gd name="connsiteY25" fmla="*/ 6244074 h 6490394"/>
                  <a:gd name="connsiteX26" fmla="*/ 637135 w 4490643"/>
                  <a:gd name="connsiteY26" fmla="*/ 5897431 h 6490394"/>
                  <a:gd name="connsiteX27" fmla="*/ 1056402 w 4490643"/>
                  <a:gd name="connsiteY27" fmla="*/ 5897431 h 6490394"/>
                  <a:gd name="connsiteX28" fmla="*/ 422261 w 4490643"/>
                  <a:gd name="connsiteY28" fmla="*/ 5615175 h 6490394"/>
                  <a:gd name="connsiteX29" fmla="*/ 508361 w 4490643"/>
                  <a:gd name="connsiteY29" fmla="*/ 5416024 h 6490394"/>
                  <a:gd name="connsiteX30" fmla="*/ 1826055 w 4490643"/>
                  <a:gd name="connsiteY30" fmla="*/ 5987274 h 6490394"/>
                  <a:gd name="connsiteX31" fmla="*/ 1739207 w 4490643"/>
                  <a:gd name="connsiteY31" fmla="*/ 6187174 h 6490394"/>
                  <a:gd name="connsiteX32" fmla="*/ 1466684 w 4490643"/>
                  <a:gd name="connsiteY32" fmla="*/ 6068881 h 6490394"/>
                  <a:gd name="connsiteX33" fmla="*/ 1466684 w 4490643"/>
                  <a:gd name="connsiteY33" fmla="*/ 6244074 h 6490394"/>
                  <a:gd name="connsiteX34" fmla="*/ 1492888 w 4490643"/>
                  <a:gd name="connsiteY34" fmla="*/ 6244074 h 6490394"/>
                  <a:gd name="connsiteX35" fmla="*/ 2514850 w 4490643"/>
                  <a:gd name="connsiteY35" fmla="*/ 6244823 h 6490394"/>
                  <a:gd name="connsiteX36" fmla="*/ 2819567 w 4490643"/>
                  <a:gd name="connsiteY36" fmla="*/ 4940605 h 6490394"/>
                  <a:gd name="connsiteX37" fmla="*/ 246319 w 4490643"/>
                  <a:gd name="connsiteY37" fmla="*/ 4940605 h 6490394"/>
                  <a:gd name="connsiteX38" fmla="*/ 246319 w 4490643"/>
                  <a:gd name="connsiteY38" fmla="*/ 4545297 h 6490394"/>
                  <a:gd name="connsiteX39" fmla="*/ 2603195 w 4490643"/>
                  <a:gd name="connsiteY39" fmla="*/ 4522088 h 6490394"/>
                  <a:gd name="connsiteX40" fmla="*/ 2798603 w 4490643"/>
                  <a:gd name="connsiteY40" fmla="*/ 4474920 h 6490394"/>
                  <a:gd name="connsiteX41" fmla="*/ 3603321 w 4490643"/>
                  <a:gd name="connsiteY41" fmla="*/ 2871559 h 6490394"/>
                  <a:gd name="connsiteX42" fmla="*/ 3272524 w 4490643"/>
                  <a:gd name="connsiteY42" fmla="*/ 1888196 h 6490394"/>
                  <a:gd name="connsiteX43" fmla="*/ 1953332 w 4490643"/>
                  <a:gd name="connsiteY43" fmla="*/ 2999252 h 6490394"/>
                  <a:gd name="connsiteX44" fmla="*/ 1119292 w 4490643"/>
                  <a:gd name="connsiteY44" fmla="*/ 2052159 h 6490394"/>
                  <a:gd name="connsiteX45" fmla="*/ 3507613 w 4490643"/>
                  <a:gd name="connsiteY45" fmla="*/ 0 h 6490394"/>
                  <a:gd name="connsiteX0" fmla="*/ 3271027 w 4490643"/>
                  <a:gd name="connsiteY0" fmla="*/ 4794611 h 6490394"/>
                  <a:gd name="connsiteX1" fmla="*/ 3107812 w 4490643"/>
                  <a:gd name="connsiteY1" fmla="*/ 4921888 h 6490394"/>
                  <a:gd name="connsiteX2" fmla="*/ 3226854 w 4490643"/>
                  <a:gd name="connsiteY2" fmla="*/ 5093338 h 6490394"/>
                  <a:gd name="connsiteX3" fmla="*/ 3426754 w 4490643"/>
                  <a:gd name="connsiteY3" fmla="*/ 4993762 h 6490394"/>
                  <a:gd name="connsiteX4" fmla="*/ 3271027 w 4490643"/>
                  <a:gd name="connsiteY4" fmla="*/ 4794611 h 6490394"/>
                  <a:gd name="connsiteX5" fmla="*/ 3507613 w 4490643"/>
                  <a:gd name="connsiteY5" fmla="*/ 0 h 6490394"/>
                  <a:gd name="connsiteX6" fmla="*/ 4341654 w 4490643"/>
                  <a:gd name="connsiteY6" fmla="*/ 947093 h 6490394"/>
                  <a:gd name="connsiteX7" fmla="*/ 3959073 w 4490643"/>
                  <a:gd name="connsiteY7" fmla="*/ 1284003 h 6490394"/>
                  <a:gd name="connsiteX8" fmla="*/ 4349141 w 4490643"/>
                  <a:gd name="connsiteY8" fmla="*/ 1721238 h 6490394"/>
                  <a:gd name="connsiteX9" fmla="*/ 4472675 w 4490643"/>
                  <a:gd name="connsiteY9" fmla="*/ 2031945 h 6490394"/>
                  <a:gd name="connsiteX10" fmla="*/ 4384329 w 4490643"/>
                  <a:gd name="connsiteY10" fmla="*/ 2023709 h 6490394"/>
                  <a:gd name="connsiteX11" fmla="*/ 3870728 w 4490643"/>
                  <a:gd name="connsiteY11" fmla="*/ 2509609 h 6490394"/>
                  <a:gd name="connsiteX12" fmla="*/ 4246570 w 4490643"/>
                  <a:gd name="connsiteY12" fmla="*/ 2922886 h 6490394"/>
                  <a:gd name="connsiteX13" fmla="*/ 4490643 w 4490643"/>
                  <a:gd name="connsiteY13" fmla="*/ 2931870 h 6490394"/>
                  <a:gd name="connsiteX14" fmla="*/ 4484111 w 4490643"/>
                  <a:gd name="connsiteY14" fmla="*/ 2945016 h 6490394"/>
                  <a:gd name="connsiteX15" fmla="*/ 4483898 w 4490643"/>
                  <a:gd name="connsiteY15" fmla="*/ 3077270 h 6490394"/>
                  <a:gd name="connsiteX16" fmla="*/ 3719396 w 4490643"/>
                  <a:gd name="connsiteY16" fmla="*/ 4625553 h 6490394"/>
                  <a:gd name="connsiteX17" fmla="*/ 3650168 w 4490643"/>
                  <a:gd name="connsiteY17" fmla="*/ 4675183 h 6490394"/>
                  <a:gd name="connsiteX18" fmla="*/ 3674204 w 4490643"/>
                  <a:gd name="connsiteY18" fmla="*/ 4787179 h 6490394"/>
                  <a:gd name="connsiteX19" fmla="*/ 3979288 w 4490643"/>
                  <a:gd name="connsiteY19" fmla="*/ 6214875 h 6490394"/>
                  <a:gd name="connsiteX20" fmla="*/ 4017471 w 4490643"/>
                  <a:gd name="connsiteY20" fmla="*/ 6244823 h 6490394"/>
                  <a:gd name="connsiteX21" fmla="*/ 4278764 w 4490643"/>
                  <a:gd name="connsiteY21" fmla="*/ 6244074 h 6490394"/>
                  <a:gd name="connsiteX22" fmla="*/ 4278764 w 4490643"/>
                  <a:gd name="connsiteY22" fmla="*/ 6490394 h 6490394"/>
                  <a:gd name="connsiteX23" fmla="*/ 0 w 4490643"/>
                  <a:gd name="connsiteY23" fmla="*/ 6490394 h 6490394"/>
                  <a:gd name="connsiteX24" fmla="*/ 0 w 4490643"/>
                  <a:gd name="connsiteY24" fmla="*/ 6245572 h 6490394"/>
                  <a:gd name="connsiteX25" fmla="*/ 637135 w 4490643"/>
                  <a:gd name="connsiteY25" fmla="*/ 6244074 h 6490394"/>
                  <a:gd name="connsiteX26" fmla="*/ 637135 w 4490643"/>
                  <a:gd name="connsiteY26" fmla="*/ 5897431 h 6490394"/>
                  <a:gd name="connsiteX27" fmla="*/ 1056402 w 4490643"/>
                  <a:gd name="connsiteY27" fmla="*/ 5897431 h 6490394"/>
                  <a:gd name="connsiteX28" fmla="*/ 422261 w 4490643"/>
                  <a:gd name="connsiteY28" fmla="*/ 5615175 h 6490394"/>
                  <a:gd name="connsiteX29" fmla="*/ 508361 w 4490643"/>
                  <a:gd name="connsiteY29" fmla="*/ 5416024 h 6490394"/>
                  <a:gd name="connsiteX30" fmla="*/ 1826055 w 4490643"/>
                  <a:gd name="connsiteY30" fmla="*/ 5987274 h 6490394"/>
                  <a:gd name="connsiteX31" fmla="*/ 1739207 w 4490643"/>
                  <a:gd name="connsiteY31" fmla="*/ 6187174 h 6490394"/>
                  <a:gd name="connsiteX32" fmla="*/ 1466684 w 4490643"/>
                  <a:gd name="connsiteY32" fmla="*/ 6068881 h 6490394"/>
                  <a:gd name="connsiteX33" fmla="*/ 1466684 w 4490643"/>
                  <a:gd name="connsiteY33" fmla="*/ 6244074 h 6490394"/>
                  <a:gd name="connsiteX34" fmla="*/ 1492888 w 4490643"/>
                  <a:gd name="connsiteY34" fmla="*/ 6244074 h 6490394"/>
                  <a:gd name="connsiteX35" fmla="*/ 2514850 w 4490643"/>
                  <a:gd name="connsiteY35" fmla="*/ 6244823 h 6490394"/>
                  <a:gd name="connsiteX36" fmla="*/ 2819567 w 4490643"/>
                  <a:gd name="connsiteY36" fmla="*/ 4940605 h 6490394"/>
                  <a:gd name="connsiteX37" fmla="*/ 246319 w 4490643"/>
                  <a:gd name="connsiteY37" fmla="*/ 4940605 h 6490394"/>
                  <a:gd name="connsiteX38" fmla="*/ 246319 w 4490643"/>
                  <a:gd name="connsiteY38" fmla="*/ 4545297 h 6490394"/>
                  <a:gd name="connsiteX39" fmla="*/ 2603195 w 4490643"/>
                  <a:gd name="connsiteY39" fmla="*/ 4522088 h 6490394"/>
                  <a:gd name="connsiteX40" fmla="*/ 2798603 w 4490643"/>
                  <a:gd name="connsiteY40" fmla="*/ 4474920 h 6490394"/>
                  <a:gd name="connsiteX41" fmla="*/ 3603321 w 4490643"/>
                  <a:gd name="connsiteY41" fmla="*/ 2871559 h 6490394"/>
                  <a:gd name="connsiteX42" fmla="*/ 3272524 w 4490643"/>
                  <a:gd name="connsiteY42" fmla="*/ 1888196 h 6490394"/>
                  <a:gd name="connsiteX43" fmla="*/ 1953332 w 4490643"/>
                  <a:gd name="connsiteY43" fmla="*/ 2999252 h 6490394"/>
                  <a:gd name="connsiteX44" fmla="*/ 1119292 w 4490643"/>
                  <a:gd name="connsiteY44" fmla="*/ 2052159 h 6490394"/>
                  <a:gd name="connsiteX45" fmla="*/ 3507613 w 4490643"/>
                  <a:gd name="connsiteY45" fmla="*/ 0 h 6490394"/>
                  <a:gd name="connsiteX0" fmla="*/ 3271027 w 4490643"/>
                  <a:gd name="connsiteY0" fmla="*/ 4794611 h 6490394"/>
                  <a:gd name="connsiteX1" fmla="*/ 3107812 w 4490643"/>
                  <a:gd name="connsiteY1" fmla="*/ 4921888 h 6490394"/>
                  <a:gd name="connsiteX2" fmla="*/ 3226854 w 4490643"/>
                  <a:gd name="connsiteY2" fmla="*/ 5093338 h 6490394"/>
                  <a:gd name="connsiteX3" fmla="*/ 3426754 w 4490643"/>
                  <a:gd name="connsiteY3" fmla="*/ 4993762 h 6490394"/>
                  <a:gd name="connsiteX4" fmla="*/ 3271027 w 4490643"/>
                  <a:gd name="connsiteY4" fmla="*/ 4794611 h 6490394"/>
                  <a:gd name="connsiteX5" fmla="*/ 3507613 w 4490643"/>
                  <a:gd name="connsiteY5" fmla="*/ 0 h 6490394"/>
                  <a:gd name="connsiteX6" fmla="*/ 4341654 w 4490643"/>
                  <a:gd name="connsiteY6" fmla="*/ 947093 h 6490394"/>
                  <a:gd name="connsiteX7" fmla="*/ 3959073 w 4490643"/>
                  <a:gd name="connsiteY7" fmla="*/ 1284003 h 6490394"/>
                  <a:gd name="connsiteX8" fmla="*/ 4349141 w 4490643"/>
                  <a:gd name="connsiteY8" fmla="*/ 1721238 h 6490394"/>
                  <a:gd name="connsiteX9" fmla="*/ 4472675 w 4490643"/>
                  <a:gd name="connsiteY9" fmla="*/ 2031945 h 6490394"/>
                  <a:gd name="connsiteX10" fmla="*/ 4384329 w 4490643"/>
                  <a:gd name="connsiteY10" fmla="*/ 2023709 h 6490394"/>
                  <a:gd name="connsiteX11" fmla="*/ 3870728 w 4490643"/>
                  <a:gd name="connsiteY11" fmla="*/ 2509609 h 6490394"/>
                  <a:gd name="connsiteX12" fmla="*/ 4246570 w 4490643"/>
                  <a:gd name="connsiteY12" fmla="*/ 2922886 h 6490394"/>
                  <a:gd name="connsiteX13" fmla="*/ 4490643 w 4490643"/>
                  <a:gd name="connsiteY13" fmla="*/ 2931870 h 6490394"/>
                  <a:gd name="connsiteX14" fmla="*/ 4484111 w 4490643"/>
                  <a:gd name="connsiteY14" fmla="*/ 2945016 h 6490394"/>
                  <a:gd name="connsiteX15" fmla="*/ 4483898 w 4490643"/>
                  <a:gd name="connsiteY15" fmla="*/ 3077270 h 6490394"/>
                  <a:gd name="connsiteX16" fmla="*/ 3719396 w 4490643"/>
                  <a:gd name="connsiteY16" fmla="*/ 4625553 h 6490394"/>
                  <a:gd name="connsiteX17" fmla="*/ 3650168 w 4490643"/>
                  <a:gd name="connsiteY17" fmla="*/ 4675183 h 6490394"/>
                  <a:gd name="connsiteX18" fmla="*/ 3674204 w 4490643"/>
                  <a:gd name="connsiteY18" fmla="*/ 4787179 h 6490394"/>
                  <a:gd name="connsiteX19" fmla="*/ 3979288 w 4490643"/>
                  <a:gd name="connsiteY19" fmla="*/ 6214875 h 6490394"/>
                  <a:gd name="connsiteX20" fmla="*/ 4017471 w 4490643"/>
                  <a:gd name="connsiteY20" fmla="*/ 6244823 h 6490394"/>
                  <a:gd name="connsiteX21" fmla="*/ 4278764 w 4490643"/>
                  <a:gd name="connsiteY21" fmla="*/ 6244074 h 6490394"/>
                  <a:gd name="connsiteX22" fmla="*/ 4278764 w 4490643"/>
                  <a:gd name="connsiteY22" fmla="*/ 6490394 h 6490394"/>
                  <a:gd name="connsiteX23" fmla="*/ 0 w 4490643"/>
                  <a:gd name="connsiteY23" fmla="*/ 6490394 h 6490394"/>
                  <a:gd name="connsiteX24" fmla="*/ 0 w 4490643"/>
                  <a:gd name="connsiteY24" fmla="*/ 6245572 h 6490394"/>
                  <a:gd name="connsiteX25" fmla="*/ 637135 w 4490643"/>
                  <a:gd name="connsiteY25" fmla="*/ 6244074 h 6490394"/>
                  <a:gd name="connsiteX26" fmla="*/ 637135 w 4490643"/>
                  <a:gd name="connsiteY26" fmla="*/ 5897431 h 6490394"/>
                  <a:gd name="connsiteX27" fmla="*/ 1056402 w 4490643"/>
                  <a:gd name="connsiteY27" fmla="*/ 5897431 h 6490394"/>
                  <a:gd name="connsiteX28" fmla="*/ 422261 w 4490643"/>
                  <a:gd name="connsiteY28" fmla="*/ 5615175 h 6490394"/>
                  <a:gd name="connsiteX29" fmla="*/ 508361 w 4490643"/>
                  <a:gd name="connsiteY29" fmla="*/ 5416024 h 6490394"/>
                  <a:gd name="connsiteX30" fmla="*/ 1826055 w 4490643"/>
                  <a:gd name="connsiteY30" fmla="*/ 5987274 h 6490394"/>
                  <a:gd name="connsiteX31" fmla="*/ 1739207 w 4490643"/>
                  <a:gd name="connsiteY31" fmla="*/ 6187174 h 6490394"/>
                  <a:gd name="connsiteX32" fmla="*/ 1466684 w 4490643"/>
                  <a:gd name="connsiteY32" fmla="*/ 6068881 h 6490394"/>
                  <a:gd name="connsiteX33" fmla="*/ 1466684 w 4490643"/>
                  <a:gd name="connsiteY33" fmla="*/ 6244074 h 6490394"/>
                  <a:gd name="connsiteX34" fmla="*/ 1492888 w 4490643"/>
                  <a:gd name="connsiteY34" fmla="*/ 6244074 h 6490394"/>
                  <a:gd name="connsiteX35" fmla="*/ 2514850 w 4490643"/>
                  <a:gd name="connsiteY35" fmla="*/ 6244823 h 6490394"/>
                  <a:gd name="connsiteX36" fmla="*/ 2819567 w 4490643"/>
                  <a:gd name="connsiteY36" fmla="*/ 4940605 h 6490394"/>
                  <a:gd name="connsiteX37" fmla="*/ 246319 w 4490643"/>
                  <a:gd name="connsiteY37" fmla="*/ 4940605 h 6490394"/>
                  <a:gd name="connsiteX38" fmla="*/ 246319 w 4490643"/>
                  <a:gd name="connsiteY38" fmla="*/ 4545297 h 6490394"/>
                  <a:gd name="connsiteX39" fmla="*/ 2603195 w 4490643"/>
                  <a:gd name="connsiteY39" fmla="*/ 4522088 h 6490394"/>
                  <a:gd name="connsiteX40" fmla="*/ 2798603 w 4490643"/>
                  <a:gd name="connsiteY40" fmla="*/ 4474920 h 6490394"/>
                  <a:gd name="connsiteX41" fmla="*/ 3603321 w 4490643"/>
                  <a:gd name="connsiteY41" fmla="*/ 2871559 h 6490394"/>
                  <a:gd name="connsiteX42" fmla="*/ 3272524 w 4490643"/>
                  <a:gd name="connsiteY42" fmla="*/ 1888196 h 6490394"/>
                  <a:gd name="connsiteX43" fmla="*/ 1953332 w 4490643"/>
                  <a:gd name="connsiteY43" fmla="*/ 2999252 h 6490394"/>
                  <a:gd name="connsiteX44" fmla="*/ 1119292 w 4490643"/>
                  <a:gd name="connsiteY44" fmla="*/ 2052159 h 6490394"/>
                  <a:gd name="connsiteX45" fmla="*/ 3507613 w 4490643"/>
                  <a:gd name="connsiteY45" fmla="*/ 0 h 649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4490643" h="6490394">
                    <a:moveTo>
                      <a:pt x="3271027" y="4794611"/>
                    </a:moveTo>
                    <a:cubicBezTo>
                      <a:pt x="3189420" y="4793862"/>
                      <a:pt x="3119792" y="4848516"/>
                      <a:pt x="3107812" y="4921888"/>
                    </a:cubicBezTo>
                    <a:cubicBezTo>
                      <a:pt x="3095085" y="4999752"/>
                      <a:pt x="3145996" y="5073872"/>
                      <a:pt x="3226854" y="5093338"/>
                    </a:cubicBezTo>
                    <a:cubicBezTo>
                      <a:pt x="3312205" y="5114301"/>
                      <a:pt x="3399802" y="5070129"/>
                      <a:pt x="3426754" y="4993762"/>
                    </a:cubicBezTo>
                    <a:cubicBezTo>
                      <a:pt x="3460446" y="4894935"/>
                      <a:pt x="3382582" y="4794611"/>
                      <a:pt x="3271027" y="4794611"/>
                    </a:cubicBezTo>
                    <a:close/>
                    <a:moveTo>
                      <a:pt x="3507613" y="0"/>
                    </a:moveTo>
                    <a:lnTo>
                      <a:pt x="4341654" y="947093"/>
                    </a:lnTo>
                    <a:lnTo>
                      <a:pt x="3959073" y="1284003"/>
                    </a:lnTo>
                    <a:cubicBezTo>
                      <a:pt x="4099827" y="1409783"/>
                      <a:pt x="4263041" y="1555778"/>
                      <a:pt x="4349141" y="1721238"/>
                    </a:cubicBezTo>
                    <a:cubicBezTo>
                      <a:pt x="4400052" y="1819317"/>
                      <a:pt x="4438235" y="1922636"/>
                      <a:pt x="4472675" y="2031945"/>
                    </a:cubicBezTo>
                    <a:cubicBezTo>
                      <a:pt x="4441978" y="2028950"/>
                      <a:pt x="4412779" y="2027452"/>
                      <a:pt x="4384329" y="2023709"/>
                    </a:cubicBezTo>
                    <a:cubicBezTo>
                      <a:pt x="4099078" y="1990767"/>
                      <a:pt x="3852759" y="2223609"/>
                      <a:pt x="3870728" y="2509609"/>
                    </a:cubicBezTo>
                    <a:cubicBezTo>
                      <a:pt x="3882706" y="2709509"/>
                      <a:pt x="4042926" y="2884702"/>
                      <a:pt x="4246570" y="2922886"/>
                    </a:cubicBezTo>
                    <a:cubicBezTo>
                      <a:pt x="4316198" y="2936362"/>
                      <a:pt x="4434491" y="2942352"/>
                      <a:pt x="4490643" y="2931870"/>
                    </a:cubicBezTo>
                    <a:lnTo>
                      <a:pt x="4484111" y="2945016"/>
                    </a:lnTo>
                    <a:lnTo>
                      <a:pt x="4483898" y="3077270"/>
                    </a:lnTo>
                    <a:cubicBezTo>
                      <a:pt x="4462836" y="3680986"/>
                      <a:pt x="4182579" y="4244546"/>
                      <a:pt x="3719396" y="4625553"/>
                    </a:cubicBezTo>
                    <a:lnTo>
                      <a:pt x="3650168" y="4675183"/>
                    </a:lnTo>
                    <a:lnTo>
                      <a:pt x="3674204" y="4787179"/>
                    </a:lnTo>
                    <a:cubicBezTo>
                      <a:pt x="3754833" y="5162861"/>
                      <a:pt x="3877092" y="5732720"/>
                      <a:pt x="3979288" y="6214875"/>
                    </a:cubicBezTo>
                    <a:cubicBezTo>
                      <a:pt x="3984529" y="6238834"/>
                      <a:pt x="3994261" y="6245572"/>
                      <a:pt x="4017471" y="6244823"/>
                    </a:cubicBezTo>
                    <a:cubicBezTo>
                      <a:pt x="4095335" y="6243326"/>
                      <a:pt x="4267533" y="6244074"/>
                      <a:pt x="4278764" y="6244074"/>
                    </a:cubicBezTo>
                    <a:lnTo>
                      <a:pt x="4278764" y="6490394"/>
                    </a:lnTo>
                    <a:lnTo>
                      <a:pt x="0" y="6490394"/>
                    </a:lnTo>
                    <a:lnTo>
                      <a:pt x="0" y="6245572"/>
                    </a:lnTo>
                    <a:cubicBezTo>
                      <a:pt x="9733" y="6244823"/>
                      <a:pt x="624408" y="6244074"/>
                      <a:pt x="637135" y="6244074"/>
                    </a:cubicBezTo>
                    <a:lnTo>
                      <a:pt x="637135" y="5897431"/>
                    </a:lnTo>
                    <a:lnTo>
                      <a:pt x="1056402" y="5897431"/>
                    </a:lnTo>
                    <a:cubicBezTo>
                      <a:pt x="1057150" y="5895185"/>
                      <a:pt x="635638" y="5708013"/>
                      <a:pt x="422261" y="5615175"/>
                    </a:cubicBezTo>
                    <a:cubicBezTo>
                      <a:pt x="451460" y="5548541"/>
                      <a:pt x="479162" y="5483406"/>
                      <a:pt x="508361" y="5416024"/>
                    </a:cubicBezTo>
                    <a:lnTo>
                      <a:pt x="1826055" y="5987274"/>
                    </a:lnTo>
                    <a:lnTo>
                      <a:pt x="1739207" y="6187174"/>
                    </a:lnTo>
                    <a:lnTo>
                      <a:pt x="1466684" y="6068881"/>
                    </a:lnTo>
                    <a:lnTo>
                      <a:pt x="1466684" y="6244074"/>
                    </a:lnTo>
                    <a:lnTo>
                      <a:pt x="1492888" y="6244074"/>
                    </a:lnTo>
                    <a:lnTo>
                      <a:pt x="2514850" y="6244823"/>
                    </a:lnTo>
                    <a:cubicBezTo>
                      <a:pt x="2535065" y="6244823"/>
                      <a:pt x="2818069" y="4949589"/>
                      <a:pt x="2819567" y="4940605"/>
                    </a:cubicBezTo>
                    <a:lnTo>
                      <a:pt x="246319" y="4940605"/>
                    </a:lnTo>
                    <a:lnTo>
                      <a:pt x="246319" y="4545297"/>
                    </a:lnTo>
                    <a:lnTo>
                      <a:pt x="2603195" y="4522088"/>
                    </a:lnTo>
                    <a:cubicBezTo>
                      <a:pt x="2714750" y="4515349"/>
                      <a:pt x="2772399" y="4486151"/>
                      <a:pt x="2798603" y="4474920"/>
                    </a:cubicBezTo>
                    <a:cubicBezTo>
                      <a:pt x="3170078" y="4291907"/>
                      <a:pt x="3505284" y="3712255"/>
                      <a:pt x="3603321" y="2871559"/>
                    </a:cubicBezTo>
                    <a:cubicBezTo>
                      <a:pt x="3669330" y="2428251"/>
                      <a:pt x="3282257" y="1911405"/>
                      <a:pt x="3272524" y="1888196"/>
                    </a:cubicBezTo>
                    <a:cubicBezTo>
                      <a:pt x="2826305" y="2280510"/>
                      <a:pt x="2457949" y="2555279"/>
                      <a:pt x="1953332" y="2999252"/>
                    </a:cubicBezTo>
                    <a:lnTo>
                      <a:pt x="1119292" y="2052159"/>
                    </a:lnTo>
                    <a:cubicBezTo>
                      <a:pt x="1950338" y="1320689"/>
                      <a:pt x="2675818" y="732219"/>
                      <a:pt x="3507613" y="0"/>
                    </a:cubicBezTo>
                    <a:close/>
                  </a:path>
                </a:pathLst>
              </a:custGeom>
              <a:solidFill>
                <a:schemeClr val="accent1"/>
              </a:solidFill>
              <a:ln w="7475" cap="flat">
                <a:noFill/>
                <a:prstDash val="solid"/>
                <a:miter/>
              </a:ln>
            </p:spPr>
            <p:txBody>
              <a:bodyPr rtlCol="0" anchor="ctr"/>
              <a:lstStyle/>
              <a:p>
                <a:endParaRPr lang="en-US"/>
              </a:p>
            </p:txBody>
          </p:sp>
          <p:sp>
            <p:nvSpPr>
              <p:cNvPr id="1048677" name="Freeform: Shape 6"/>
              <p:cNvSpPr/>
              <p:nvPr/>
            </p:nvSpPr>
            <p:spPr>
              <a:xfrm>
                <a:off x="4412196" y="2470677"/>
                <a:ext cx="1205391" cy="1272773"/>
              </a:xfrm>
              <a:custGeom>
                <a:avLst/>
                <a:gdLst>
                  <a:gd name="connsiteX0" fmla="*/ 491889 w 1205390"/>
                  <a:gd name="connsiteY0" fmla="*/ 1275019 h 1272772"/>
                  <a:gd name="connsiteX1" fmla="*/ 459696 w 1205390"/>
                  <a:gd name="connsiteY1" fmla="*/ 1050412 h 1272772"/>
                  <a:gd name="connsiteX2" fmla="*/ 295733 w 1205390"/>
                  <a:gd name="connsiteY2" fmla="*/ 1194161 h 1272772"/>
                  <a:gd name="connsiteX3" fmla="*/ 17969 w 1205390"/>
                  <a:gd name="connsiteY3" fmla="*/ 878213 h 1272772"/>
                  <a:gd name="connsiteX4" fmla="*/ 233591 w 1205390"/>
                  <a:gd name="connsiteY4" fmla="*/ 688046 h 1272772"/>
                  <a:gd name="connsiteX5" fmla="*/ 0 w 1205390"/>
                  <a:gd name="connsiteY5" fmla="*/ 631146 h 1272772"/>
                  <a:gd name="connsiteX6" fmla="*/ 98827 w 1205390"/>
                  <a:gd name="connsiteY6" fmla="*/ 222361 h 1272772"/>
                  <a:gd name="connsiteX7" fmla="*/ 472423 w 1205390"/>
                  <a:gd name="connsiteY7" fmla="*/ 312204 h 1272772"/>
                  <a:gd name="connsiteX8" fmla="*/ 475418 w 1205390"/>
                  <a:gd name="connsiteY8" fmla="*/ 308460 h 1272772"/>
                  <a:gd name="connsiteX9" fmla="*/ 280010 w 1205390"/>
                  <a:gd name="connsiteY9" fmla="*/ 86099 h 1272772"/>
                  <a:gd name="connsiteX10" fmla="*/ 378089 w 1205390"/>
                  <a:gd name="connsiteY10" fmla="*/ 0 h 1272772"/>
                  <a:gd name="connsiteX11" fmla="*/ 1212129 w 1205390"/>
                  <a:gd name="connsiteY11" fmla="*/ 947093 h 1272772"/>
                  <a:gd name="connsiteX12" fmla="*/ 1114051 w 1205390"/>
                  <a:gd name="connsiteY12" fmla="*/ 1033192 h 1272772"/>
                  <a:gd name="connsiteX13" fmla="*/ 894685 w 1205390"/>
                  <a:gd name="connsiteY13" fmla="*/ 783879 h 1272772"/>
                  <a:gd name="connsiteX14" fmla="*/ 890192 w 1205390"/>
                  <a:gd name="connsiteY14" fmla="*/ 786124 h 1272772"/>
                  <a:gd name="connsiteX15" fmla="*/ 954580 w 1205390"/>
                  <a:gd name="connsiteY15" fmla="*/ 1238333 h 1272772"/>
                  <a:gd name="connsiteX16" fmla="*/ 491889 w 1205390"/>
                  <a:gd name="connsiteY16" fmla="*/ 1275019 h 1272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05390" h="1272772">
                    <a:moveTo>
                      <a:pt x="491889" y="1275019"/>
                    </a:moveTo>
                    <a:cubicBezTo>
                      <a:pt x="480659" y="1200150"/>
                      <a:pt x="470926" y="1128276"/>
                      <a:pt x="459696" y="1050412"/>
                    </a:cubicBezTo>
                    <a:cubicBezTo>
                      <a:pt x="404293" y="1099077"/>
                      <a:pt x="351136" y="1145496"/>
                      <a:pt x="295733" y="1194161"/>
                    </a:cubicBezTo>
                    <a:cubicBezTo>
                      <a:pt x="202895" y="1088595"/>
                      <a:pt x="110806" y="984527"/>
                      <a:pt x="17969" y="878213"/>
                    </a:cubicBezTo>
                    <a:cubicBezTo>
                      <a:pt x="89843" y="815323"/>
                      <a:pt x="159471" y="753182"/>
                      <a:pt x="233591" y="688046"/>
                    </a:cubicBezTo>
                    <a:cubicBezTo>
                      <a:pt x="153481" y="668580"/>
                      <a:pt x="77864" y="649863"/>
                      <a:pt x="0" y="631146"/>
                    </a:cubicBezTo>
                    <a:cubicBezTo>
                      <a:pt x="32942" y="494884"/>
                      <a:pt x="65136" y="360120"/>
                      <a:pt x="98827" y="222361"/>
                    </a:cubicBezTo>
                    <a:cubicBezTo>
                      <a:pt x="224607" y="252309"/>
                      <a:pt x="348141" y="282256"/>
                      <a:pt x="472423" y="312204"/>
                    </a:cubicBezTo>
                    <a:cubicBezTo>
                      <a:pt x="473172" y="310706"/>
                      <a:pt x="474670" y="309958"/>
                      <a:pt x="475418" y="308460"/>
                    </a:cubicBezTo>
                    <a:cubicBezTo>
                      <a:pt x="411031" y="235089"/>
                      <a:pt x="346643" y="161717"/>
                      <a:pt x="280010" y="86099"/>
                    </a:cubicBezTo>
                    <a:cubicBezTo>
                      <a:pt x="312204" y="57649"/>
                      <a:pt x="343649" y="29948"/>
                      <a:pt x="378089" y="0"/>
                    </a:cubicBezTo>
                    <a:cubicBezTo>
                      <a:pt x="655852" y="315947"/>
                      <a:pt x="932868" y="630397"/>
                      <a:pt x="1212129" y="947093"/>
                    </a:cubicBezTo>
                    <a:cubicBezTo>
                      <a:pt x="1179936" y="975543"/>
                      <a:pt x="1147742" y="1003993"/>
                      <a:pt x="1114051" y="1033192"/>
                    </a:cubicBezTo>
                    <a:cubicBezTo>
                      <a:pt x="1040679" y="950088"/>
                      <a:pt x="967308" y="866983"/>
                      <a:pt x="894685" y="783879"/>
                    </a:cubicBezTo>
                    <a:cubicBezTo>
                      <a:pt x="893187" y="784627"/>
                      <a:pt x="891690" y="785376"/>
                      <a:pt x="890192" y="786124"/>
                    </a:cubicBezTo>
                    <a:cubicBezTo>
                      <a:pt x="911904" y="935862"/>
                      <a:pt x="932868" y="1085600"/>
                      <a:pt x="954580" y="1238333"/>
                    </a:cubicBezTo>
                    <a:cubicBezTo>
                      <a:pt x="800350" y="1251061"/>
                      <a:pt x="647617" y="1263040"/>
                      <a:pt x="491889" y="1275019"/>
                    </a:cubicBezTo>
                    <a:close/>
                  </a:path>
                </a:pathLst>
              </a:custGeom>
              <a:solidFill>
                <a:schemeClr val="accent2"/>
              </a:solidFill>
              <a:ln w="7475" cap="flat">
                <a:noFill/>
                <a:prstDash val="solid"/>
                <a:miter/>
              </a:ln>
            </p:spPr>
            <p:txBody>
              <a:bodyPr rtlCol="0" anchor="ctr"/>
              <a:lstStyle/>
              <a:p>
                <a:endParaRPr lang="en-US"/>
              </a:p>
            </p:txBody>
          </p:sp>
          <p:sp>
            <p:nvSpPr>
              <p:cNvPr id="1048678" name="Freeform: Shape 7"/>
              <p:cNvSpPr/>
              <p:nvPr/>
            </p:nvSpPr>
            <p:spPr>
              <a:xfrm>
                <a:off x="7448134" y="0"/>
                <a:ext cx="973297" cy="1063140"/>
              </a:xfrm>
              <a:custGeom>
                <a:avLst/>
                <a:gdLst>
                  <a:gd name="connsiteX0" fmla="*/ 238832 w 973297"/>
                  <a:gd name="connsiteY0" fmla="*/ 416272 h 1063139"/>
                  <a:gd name="connsiteX1" fmla="*/ 119790 w 973297"/>
                  <a:gd name="connsiteY1" fmla="*/ 280759 h 1063139"/>
                  <a:gd name="connsiteX2" fmla="*/ 0 w 973297"/>
                  <a:gd name="connsiteY2" fmla="*/ 144497 h 1063139"/>
                  <a:gd name="connsiteX3" fmla="*/ 162466 w 973297"/>
                  <a:gd name="connsiteY3" fmla="*/ 0 h 1063139"/>
                  <a:gd name="connsiteX4" fmla="*/ 977040 w 973297"/>
                  <a:gd name="connsiteY4" fmla="*/ 925381 h 1063139"/>
                  <a:gd name="connsiteX5" fmla="*/ 813826 w 973297"/>
                  <a:gd name="connsiteY5" fmla="*/ 1069129 h 1063139"/>
                  <a:gd name="connsiteX6" fmla="*/ 574245 w 973297"/>
                  <a:gd name="connsiteY6" fmla="*/ 797355 h 1063139"/>
                  <a:gd name="connsiteX7" fmla="*/ 399800 w 973297"/>
                  <a:gd name="connsiteY7" fmla="*/ 950088 h 1063139"/>
                  <a:gd name="connsiteX8" fmla="*/ 64387 w 973297"/>
                  <a:gd name="connsiteY8" fmla="*/ 569004 h 1063139"/>
                  <a:gd name="connsiteX9" fmla="*/ 238832 w 973297"/>
                  <a:gd name="connsiteY9" fmla="*/ 416272 h 1063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3297" h="1063139">
                    <a:moveTo>
                      <a:pt x="238832" y="416272"/>
                    </a:moveTo>
                    <a:cubicBezTo>
                      <a:pt x="198403" y="369853"/>
                      <a:pt x="158722" y="325680"/>
                      <a:pt x="119790" y="280759"/>
                    </a:cubicBezTo>
                    <a:cubicBezTo>
                      <a:pt x="80110" y="235837"/>
                      <a:pt x="41178" y="191665"/>
                      <a:pt x="0" y="144497"/>
                    </a:cubicBezTo>
                    <a:cubicBezTo>
                      <a:pt x="53906" y="95832"/>
                      <a:pt x="107811" y="48665"/>
                      <a:pt x="162466" y="0"/>
                    </a:cubicBezTo>
                    <a:cubicBezTo>
                      <a:pt x="434240" y="308460"/>
                      <a:pt x="705266" y="616172"/>
                      <a:pt x="977040" y="925381"/>
                    </a:cubicBezTo>
                    <a:cubicBezTo>
                      <a:pt x="922386" y="973297"/>
                      <a:pt x="868480" y="1020464"/>
                      <a:pt x="813826" y="1069129"/>
                    </a:cubicBezTo>
                    <a:cubicBezTo>
                      <a:pt x="733716" y="977789"/>
                      <a:pt x="654355" y="887946"/>
                      <a:pt x="574245" y="797355"/>
                    </a:cubicBezTo>
                    <a:cubicBezTo>
                      <a:pt x="515847" y="849014"/>
                      <a:pt x="458947" y="899177"/>
                      <a:pt x="399800" y="950088"/>
                    </a:cubicBezTo>
                    <a:cubicBezTo>
                      <a:pt x="288245" y="822810"/>
                      <a:pt x="176691" y="697030"/>
                      <a:pt x="64387" y="569004"/>
                    </a:cubicBezTo>
                    <a:cubicBezTo>
                      <a:pt x="122785" y="518093"/>
                      <a:pt x="180434" y="467183"/>
                      <a:pt x="238832" y="416272"/>
                    </a:cubicBezTo>
                    <a:close/>
                  </a:path>
                </a:pathLst>
              </a:custGeom>
              <a:solidFill>
                <a:schemeClr val="accent2"/>
              </a:solidFill>
              <a:ln w="7475" cap="flat">
                <a:noFill/>
                <a:prstDash val="solid"/>
                <a:miter/>
              </a:ln>
            </p:spPr>
            <p:txBody>
              <a:bodyPr rtlCol="0" anchor="ctr"/>
              <a:lstStyle/>
              <a:p>
                <a:endParaRPr lang="en-US"/>
              </a:p>
            </p:txBody>
          </p:sp>
          <p:sp>
            <p:nvSpPr>
              <p:cNvPr id="1048679" name="Freeform: Shape 8"/>
              <p:cNvSpPr/>
              <p:nvPr/>
            </p:nvSpPr>
            <p:spPr>
              <a:xfrm>
                <a:off x="7699694" y="2487897"/>
                <a:ext cx="756177" cy="741203"/>
              </a:xfrm>
              <a:custGeom>
                <a:avLst/>
                <a:gdLst>
                  <a:gd name="connsiteX0" fmla="*/ 381083 w 756176"/>
                  <a:gd name="connsiteY0" fmla="*/ 743449 h 741203"/>
                  <a:gd name="connsiteX1" fmla="*/ 0 w 756176"/>
                  <a:gd name="connsiteY1" fmla="*/ 369853 h 741203"/>
                  <a:gd name="connsiteX2" fmla="*/ 381832 w 756176"/>
                  <a:gd name="connsiteY2" fmla="*/ 0 h 741203"/>
                  <a:gd name="connsiteX3" fmla="*/ 762915 w 756176"/>
                  <a:gd name="connsiteY3" fmla="*/ 370602 h 741203"/>
                  <a:gd name="connsiteX4" fmla="*/ 381083 w 756176"/>
                  <a:gd name="connsiteY4" fmla="*/ 743449 h 741203"/>
                  <a:gd name="connsiteX5" fmla="*/ 577989 w 756176"/>
                  <a:gd name="connsiteY5" fmla="*/ 372099 h 741203"/>
                  <a:gd name="connsiteX6" fmla="*/ 381083 w 756176"/>
                  <a:gd name="connsiteY6" fmla="*/ 180434 h 741203"/>
                  <a:gd name="connsiteX7" fmla="*/ 184927 w 756176"/>
                  <a:gd name="connsiteY7" fmla="*/ 370602 h 741203"/>
                  <a:gd name="connsiteX8" fmla="*/ 380334 w 756176"/>
                  <a:gd name="connsiteY8" fmla="*/ 563015 h 741203"/>
                  <a:gd name="connsiteX9" fmla="*/ 577989 w 756176"/>
                  <a:gd name="connsiteY9" fmla="*/ 372099 h 741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6176" h="741203">
                    <a:moveTo>
                      <a:pt x="381083" y="743449"/>
                    </a:moveTo>
                    <a:cubicBezTo>
                      <a:pt x="169953" y="743449"/>
                      <a:pt x="0" y="576491"/>
                      <a:pt x="0" y="369853"/>
                    </a:cubicBezTo>
                    <a:cubicBezTo>
                      <a:pt x="749" y="165461"/>
                      <a:pt x="171450" y="0"/>
                      <a:pt x="381832" y="0"/>
                    </a:cubicBezTo>
                    <a:cubicBezTo>
                      <a:pt x="591465" y="0"/>
                      <a:pt x="762166" y="166209"/>
                      <a:pt x="762915" y="370602"/>
                    </a:cubicBezTo>
                    <a:cubicBezTo>
                      <a:pt x="762915" y="576491"/>
                      <a:pt x="592214" y="743449"/>
                      <a:pt x="381083" y="743449"/>
                    </a:cubicBezTo>
                    <a:close/>
                    <a:moveTo>
                      <a:pt x="577989" y="372099"/>
                    </a:moveTo>
                    <a:cubicBezTo>
                      <a:pt x="577989" y="265785"/>
                      <a:pt x="489643" y="179686"/>
                      <a:pt x="381083" y="180434"/>
                    </a:cubicBezTo>
                    <a:cubicBezTo>
                      <a:pt x="273272" y="180434"/>
                      <a:pt x="185675" y="265785"/>
                      <a:pt x="184927" y="370602"/>
                    </a:cubicBezTo>
                    <a:cubicBezTo>
                      <a:pt x="184927" y="477664"/>
                      <a:pt x="271026" y="563015"/>
                      <a:pt x="380334" y="563015"/>
                    </a:cubicBezTo>
                    <a:cubicBezTo>
                      <a:pt x="489643" y="563764"/>
                      <a:pt x="577989" y="478413"/>
                      <a:pt x="577989" y="372099"/>
                    </a:cubicBezTo>
                    <a:close/>
                  </a:path>
                </a:pathLst>
              </a:custGeom>
              <a:solidFill>
                <a:schemeClr val="accent2"/>
              </a:solidFill>
              <a:ln w="7475" cap="flat">
                <a:noFill/>
                <a:prstDash val="solid"/>
                <a:miter/>
              </a:ln>
            </p:spPr>
            <p:txBody>
              <a:bodyPr rtlCol="0" anchor="ctr"/>
              <a:lstStyle/>
              <a:p>
                <a:endParaRPr lang="en-US"/>
              </a:p>
            </p:txBody>
          </p:sp>
        </p:grpSp>
        <p:sp>
          <p:nvSpPr>
            <p:cNvPr id="1048680" name="Rectangle 40"/>
            <p:cNvSpPr/>
            <p:nvPr/>
          </p:nvSpPr>
          <p:spPr>
            <a:xfrm>
              <a:off x="3070673" y="4573635"/>
              <a:ext cx="1715646" cy="545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42"/>
          <p:cNvGrpSpPr/>
          <p:nvPr/>
        </p:nvGrpSpPr>
        <p:grpSpPr>
          <a:xfrm>
            <a:off x="5536204" y="2054771"/>
            <a:ext cx="6270046" cy="4142740"/>
            <a:chOff x="4965552" y="1873689"/>
            <a:chExt cx="3506200" cy="4142740"/>
          </a:xfrm>
        </p:grpSpPr>
        <p:sp>
          <p:nvSpPr>
            <p:cNvPr id="1048681" name="TextBox 43"/>
            <p:cNvSpPr txBox="1"/>
            <p:nvPr/>
          </p:nvSpPr>
          <p:spPr>
            <a:xfrm>
              <a:off x="4965552" y="2001302"/>
              <a:ext cx="3484978"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1048682" name="TextBox 44"/>
            <p:cNvSpPr txBox="1"/>
            <p:nvPr/>
          </p:nvSpPr>
          <p:spPr>
            <a:xfrm>
              <a:off x="4986774" y="1873689"/>
              <a:ext cx="3484978" cy="4142740"/>
            </a:xfrm>
            <a:prstGeom prst="rect">
              <a:avLst/>
            </a:prstGeom>
            <a:noFill/>
          </p:spPr>
          <p:txBody>
            <a:bodyPr wrap="square" rtlCol="0">
              <a:spAutoFit/>
            </a:bodyPr>
            <a:lstStyle/>
            <a:p>
              <a:pPr algn="just">
                <a:lnSpc>
                  <a:spcPct val="150000"/>
                </a:lnSpc>
              </a:pPr>
              <a:r>
                <a:rPr lang="en-MY" sz="1600" dirty="0">
                  <a:latin typeface="Times New Roman" panose="02020603050405020304" pitchFamily="18" charset="0"/>
                  <a:cs typeface="Times New Roman" panose="02020603050405020304" pitchFamily="18" charset="0"/>
                </a:rPr>
                <a:t>1. Research conducted by  S. E. </a:t>
              </a:r>
              <a:r>
                <a:rPr lang="en-MY" sz="1600" dirty="0" err="1">
                  <a:latin typeface="Times New Roman" panose="02020603050405020304" pitchFamily="18" charset="0"/>
                  <a:cs typeface="Times New Roman" panose="02020603050405020304" pitchFamily="18" charset="0"/>
                </a:rPr>
                <a:t>Siegelaar</a:t>
              </a:r>
              <a:r>
                <a:rPr lang="en-MY" sz="1600" dirty="0">
                  <a:latin typeface="Times New Roman" panose="02020603050405020304" pitchFamily="18" charset="0"/>
                  <a:cs typeface="Times New Roman" panose="02020603050405020304" pitchFamily="18" charset="0"/>
                </a:rPr>
                <a:t>, J. B. L. Hoekstra, and J. H. Devries, “Special considerations for the diabetic patient in the ICU; targets for treatment and risks of hypoglycaemia,” Best Practice and Research: Clinical Endocrinology and Metabolism showed the method of collecting data for diabetes patients.</a:t>
              </a:r>
            </a:p>
            <a:p>
              <a:pPr algn="just">
                <a:lnSpc>
                  <a:spcPct val="150000"/>
                </a:lnSpc>
              </a:pPr>
              <a:r>
                <a:rPr lang="en-MY" sz="1600" dirty="0">
                  <a:latin typeface="Times New Roman" panose="02020603050405020304" pitchFamily="18" charset="0"/>
                  <a:cs typeface="Times New Roman" panose="02020603050405020304" pitchFamily="18" charset="0"/>
                </a:rPr>
                <a:t>2. A. G. Pittas, R. D. Siegel, and J. Lau,  studied the Insulin therapy for critically ill hospitalized patients showing the combination of drugs for various patients.</a:t>
              </a:r>
            </a:p>
            <a:p>
              <a:pPr algn="just">
                <a:lnSpc>
                  <a:spcPct val="150000"/>
                </a:lnSpc>
              </a:pPr>
              <a:r>
                <a:rPr lang="en-MY" altLang="ko-KR" sz="1600" dirty="0">
                  <a:latin typeface="Times New Roman" panose="02020603050405020304" pitchFamily="18" charset="0"/>
                  <a:cs typeface="Times New Roman" panose="02020603050405020304" pitchFamily="18" charset="0"/>
                </a:rPr>
                <a:t>3. Research studied by </a:t>
              </a:r>
              <a:r>
                <a:rPr lang="en-MY" sz="1600" dirty="0">
                  <a:latin typeface="Times New Roman" panose="02020603050405020304" pitchFamily="18" charset="0"/>
                  <a:cs typeface="Times New Roman" panose="02020603050405020304" pitchFamily="18" charset="0"/>
                </a:rPr>
                <a:t>K. J. </a:t>
              </a:r>
              <a:r>
                <a:rPr lang="en-MY" sz="1600" dirty="0" err="1">
                  <a:latin typeface="Times New Roman" panose="02020603050405020304" pitchFamily="18" charset="0"/>
                  <a:cs typeface="Times New Roman" panose="02020603050405020304" pitchFamily="18" charset="0"/>
                </a:rPr>
                <a:t>Cios</a:t>
              </a:r>
              <a:r>
                <a:rPr lang="en-MY" sz="1600" dirty="0">
                  <a:latin typeface="Times New Roman" panose="02020603050405020304" pitchFamily="18" charset="0"/>
                  <a:cs typeface="Times New Roman" panose="02020603050405020304" pitchFamily="18" charset="0"/>
                </a:rPr>
                <a:t> and G. W. Moore, “Uniqueness of medical data mining” shoed the importance of medical data and </a:t>
              </a:r>
              <a:r>
                <a:rPr lang="en-MY" sz="1600" dirty="0" err="1">
                  <a:latin typeface="Times New Roman" panose="02020603050405020304" pitchFamily="18" charset="0"/>
                  <a:cs typeface="Times New Roman" panose="02020603050405020304" pitchFamily="18" charset="0"/>
                </a:rPr>
                <a:t>handeling</a:t>
              </a:r>
              <a:r>
                <a:rPr lang="en-MY" sz="1600" dirty="0">
                  <a:latin typeface="Times New Roman" panose="02020603050405020304" pitchFamily="18" charset="0"/>
                  <a:cs typeface="Times New Roman" panose="02020603050405020304" pitchFamily="18" charset="0"/>
                </a:rPr>
                <a:t> of data for research purposes and AI applications.</a:t>
              </a:r>
              <a:endParaRPr lang="ko-KR" altLang="en-US" sz="1600" dirty="0">
                <a:latin typeface="Times New Roman" panose="02020603050405020304" pitchFamily="18" charset="0"/>
                <a:cs typeface="Times New Roman" panose="02020603050405020304" pitchFamily="18" charset="0"/>
              </a:endParaRPr>
            </a:p>
          </p:txBody>
        </p:sp>
      </p:grpSp>
      <p:sp>
        <p:nvSpPr>
          <p:cNvPr id="1048683" name="TextBox 64"/>
          <p:cNvSpPr txBox="1"/>
          <p:nvPr/>
        </p:nvSpPr>
        <p:spPr>
          <a:xfrm>
            <a:off x="3475846" y="516117"/>
            <a:ext cx="5316462" cy="769441"/>
          </a:xfrm>
          <a:prstGeom prst="rect">
            <a:avLst/>
          </a:prstGeom>
          <a:noFill/>
        </p:spPr>
        <p:txBody>
          <a:bodyPr wrap="square" rtlCol="0" anchor="ctr">
            <a:spAutoFit/>
          </a:bodyPr>
          <a:lstStyle/>
          <a:p>
            <a:r>
              <a:rPr lang="en-US" altLang="ko-KR" sz="4400" b="1" dirty="0">
                <a:solidFill>
                  <a:schemeClr val="tx1">
                    <a:lumMod val="75000"/>
                    <a:lumOff val="25000"/>
                  </a:schemeClr>
                </a:solidFill>
                <a:cs typeface="Arial" pitchFamily="34" charset="0"/>
              </a:rPr>
              <a:t>Literature Review</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28" name="Rectangle 5"/>
          <p:cNvSpPr/>
          <p:nvPr/>
        </p:nvSpPr>
        <p:spPr>
          <a:xfrm>
            <a:off x="540000" y="1206019"/>
            <a:ext cx="5798443" cy="648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5679D"/>
              </a:solidFill>
            </a:endParaRPr>
          </a:p>
        </p:txBody>
      </p:sp>
      <p:sp>
        <p:nvSpPr>
          <p:cNvPr id="1049129" name="Rectangle 7"/>
          <p:cNvSpPr/>
          <p:nvPr/>
        </p:nvSpPr>
        <p:spPr>
          <a:xfrm>
            <a:off x="0" y="269915"/>
            <a:ext cx="540000" cy="1584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F5679D"/>
              </a:solidFill>
            </a:endParaRPr>
          </a:p>
        </p:txBody>
      </p:sp>
      <p:sp>
        <p:nvSpPr>
          <p:cNvPr id="1049130" name="Rectangle 1"/>
          <p:cNvSpPr/>
          <p:nvPr/>
        </p:nvSpPr>
        <p:spPr>
          <a:xfrm>
            <a:off x="540000" y="2241281"/>
            <a:ext cx="6442553" cy="326930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49131" name="TextBox 8"/>
          <p:cNvSpPr txBox="1"/>
          <p:nvPr/>
        </p:nvSpPr>
        <p:spPr>
          <a:xfrm>
            <a:off x="579570" y="2395496"/>
            <a:ext cx="6137754" cy="2960875"/>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MY" sz="1400" dirty="0"/>
              <a:t>Backward elimination is a feature selection technique while building a machine learning model. It is used to remove those features that do not have a significant effect on the dependent variable or prediction of output. </a:t>
            </a:r>
          </a:p>
          <a:p>
            <a:pPr marL="285750" indent="-285750" algn="just">
              <a:lnSpc>
                <a:spcPct val="200000"/>
              </a:lnSpc>
              <a:buFont typeface="Arial" panose="020B0604020202020204" pitchFamily="34" charset="0"/>
              <a:buChar char="•"/>
            </a:pPr>
            <a:r>
              <a:rPr lang="en-MY" sz="1400" dirty="0"/>
              <a:t>Number of columns before Backward Elimination: 46 </a:t>
            </a:r>
          </a:p>
          <a:p>
            <a:pPr marL="285750" indent="-285750" algn="just">
              <a:lnSpc>
                <a:spcPct val="200000"/>
              </a:lnSpc>
              <a:buFont typeface="Arial" panose="020B0604020202020204" pitchFamily="34" charset="0"/>
              <a:buChar char="•"/>
            </a:pPr>
            <a:r>
              <a:rPr lang="en-MY" sz="1400" dirty="0"/>
              <a:t>Number of Columns after Backward Elimination: 27 </a:t>
            </a:r>
          </a:p>
          <a:p>
            <a:pPr marL="285750" indent="-285750" algn="just">
              <a:lnSpc>
                <a:spcPct val="150000"/>
              </a:lnSpc>
              <a:buFont typeface="Arial" panose="020B0604020202020204" pitchFamily="34" charset="0"/>
              <a:buChar char="•"/>
            </a:pPr>
            <a:endParaRPr lang="en-MY" sz="1400" dirty="0"/>
          </a:p>
        </p:txBody>
      </p:sp>
      <p:sp>
        <p:nvSpPr>
          <p:cNvPr id="1049132" name="TextBox 9"/>
          <p:cNvSpPr txBox="1"/>
          <p:nvPr/>
        </p:nvSpPr>
        <p:spPr>
          <a:xfrm>
            <a:off x="1364279" y="1401214"/>
            <a:ext cx="3620566" cy="307777"/>
          </a:xfrm>
          <a:prstGeom prst="rect">
            <a:avLst/>
          </a:prstGeom>
          <a:noFill/>
        </p:spPr>
        <p:txBody>
          <a:bodyPr wrap="square" rtlCol="0">
            <a:spAutoFit/>
          </a:bodyPr>
          <a:lstStyle/>
          <a:p>
            <a:pPr algn="ctr"/>
            <a:r>
              <a:rPr lang="en-US" altLang="ko-KR" sz="1400" b="1" dirty="0">
                <a:solidFill>
                  <a:schemeClr val="bg1"/>
                </a:solidFill>
                <a:latin typeface="Arial" pitchFamily="34" charset="0"/>
                <a:cs typeface="Arial" pitchFamily="34" charset="0"/>
              </a:rPr>
              <a:t>Backward Elimination</a:t>
            </a:r>
            <a:endParaRPr lang="ko-KR" altLang="en-US" sz="1400" b="1" dirty="0">
              <a:solidFill>
                <a:schemeClr val="bg1"/>
              </a:solidFill>
              <a:latin typeface="Arial" pitchFamily="34" charset="0"/>
              <a:cs typeface="Arial" pitchFamily="34" charset="0"/>
            </a:endParaRPr>
          </a:p>
        </p:txBody>
      </p:sp>
      <p:sp>
        <p:nvSpPr>
          <p:cNvPr id="1049133" name="TextBox 10"/>
          <p:cNvSpPr txBox="1"/>
          <p:nvPr/>
        </p:nvSpPr>
        <p:spPr>
          <a:xfrm>
            <a:off x="-793700" y="476448"/>
            <a:ext cx="7936523" cy="707886"/>
          </a:xfrm>
          <a:prstGeom prst="rect">
            <a:avLst/>
          </a:prstGeom>
          <a:noFill/>
        </p:spPr>
        <p:txBody>
          <a:bodyPr wrap="square" rtlCol="0" anchor="ctr">
            <a:spAutoFit/>
          </a:bodyPr>
          <a:lstStyle/>
          <a:p>
            <a:pPr algn="ctr"/>
            <a:r>
              <a:rPr lang="en-US" altLang="ko-KR" sz="4000" b="1" dirty="0">
                <a:solidFill>
                  <a:schemeClr val="accent1"/>
                </a:solidFill>
                <a:cs typeface="Arial" pitchFamily="34" charset="0"/>
              </a:rPr>
              <a:t>Feature Engineering</a:t>
            </a:r>
            <a:endParaRPr lang="ko-KR" altLang="en-US" sz="4000" b="1" dirty="0">
              <a:cs typeface="Arial" pitchFamily="34" charset="0"/>
            </a:endParaRPr>
          </a:p>
        </p:txBody>
      </p:sp>
      <p:pic>
        <p:nvPicPr>
          <p:cNvPr id="2097167" name="Picture 2" descr="Text  Description automatically generated"/>
          <p:cNvPicPr>
            <a:picLocks noChangeAspect="1"/>
          </p:cNvPicPr>
          <p:nvPr/>
        </p:nvPicPr>
        <p:blipFill>
          <a:blip r:embed="rId2"/>
          <a:stretch>
            <a:fillRect/>
          </a:stretch>
        </p:blipFill>
        <p:spPr>
          <a:xfrm>
            <a:off x="8251516" y="2395496"/>
            <a:ext cx="1968500" cy="3873500"/>
          </a:xfrm>
          <a:prstGeom prst="rect">
            <a:avLst/>
          </a:prstGeom>
        </p:spPr>
      </p:pic>
      <p:sp>
        <p:nvSpPr>
          <p:cNvPr id="1049134" name="Rectangle 1"/>
          <p:cNvSpPr/>
          <p:nvPr/>
        </p:nvSpPr>
        <p:spPr>
          <a:xfrm>
            <a:off x="8171473" y="2241281"/>
            <a:ext cx="2550617" cy="399539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49135" name="TextBox 15"/>
          <p:cNvSpPr txBox="1"/>
          <p:nvPr/>
        </p:nvSpPr>
        <p:spPr>
          <a:xfrm>
            <a:off x="8069751" y="1755061"/>
            <a:ext cx="2550618" cy="375552"/>
          </a:xfrm>
          <a:prstGeom prst="rect">
            <a:avLst/>
          </a:prstGeom>
          <a:noFill/>
        </p:spPr>
        <p:txBody>
          <a:bodyPr wrap="square" rtlCol="0">
            <a:spAutoFit/>
          </a:bodyPr>
          <a:lstStyle/>
          <a:p>
            <a:pPr algn="just">
              <a:lnSpc>
                <a:spcPct val="150000"/>
              </a:lnSpc>
            </a:pPr>
            <a:r>
              <a:rPr lang="en-MY" sz="1400" b="1" dirty="0"/>
              <a:t>Selected 27 Columns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36" name="Rectangle 5"/>
          <p:cNvSpPr/>
          <p:nvPr/>
        </p:nvSpPr>
        <p:spPr>
          <a:xfrm>
            <a:off x="540000" y="1206019"/>
            <a:ext cx="5798443" cy="648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5679D"/>
              </a:solidFill>
            </a:endParaRPr>
          </a:p>
        </p:txBody>
      </p:sp>
      <p:sp>
        <p:nvSpPr>
          <p:cNvPr id="1049137" name="Rectangle 7"/>
          <p:cNvSpPr/>
          <p:nvPr/>
        </p:nvSpPr>
        <p:spPr>
          <a:xfrm>
            <a:off x="0" y="269915"/>
            <a:ext cx="540000" cy="1584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F5679D"/>
              </a:solidFill>
            </a:endParaRPr>
          </a:p>
        </p:txBody>
      </p:sp>
      <p:sp>
        <p:nvSpPr>
          <p:cNvPr id="1049138" name="Rectangle 1"/>
          <p:cNvSpPr/>
          <p:nvPr/>
        </p:nvSpPr>
        <p:spPr>
          <a:xfrm>
            <a:off x="540000" y="2241281"/>
            <a:ext cx="6458677" cy="4140271"/>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49139" name="TextBox 8"/>
          <p:cNvSpPr txBox="1"/>
          <p:nvPr/>
        </p:nvSpPr>
        <p:spPr>
          <a:xfrm>
            <a:off x="579570" y="2395496"/>
            <a:ext cx="6137754" cy="360720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MY" sz="1400" dirty="0">
                <a:latin typeface="Arial" panose="020B0604020202020204" pitchFamily="34" charset="0"/>
                <a:cs typeface="Arial" panose="020B0604020202020204" pitchFamily="34" charset="0"/>
              </a:rPr>
              <a:t>RFE works by searching for a subset of features by starting with all features in the training dataset and successfully removing features until the desired number remains. This is achieved by fitting the given machine learning algorithm used in the core of the model, ranking features by importance, discarding the least important features, and re-fitting the model. This process is repeated until a specified number of features remains</a:t>
            </a:r>
          </a:p>
          <a:p>
            <a:pPr marL="285750" lvl="0" indent="-285750" algn="just" eaLnBrk="0" fontAlgn="base" hangingPunct="0">
              <a:lnSpc>
                <a:spcPct val="150000"/>
              </a:lnSpc>
              <a:spcBef>
                <a:spcPct val="0"/>
              </a:spcBef>
              <a:spcAft>
                <a:spcPct val="0"/>
              </a:spcAft>
              <a:buFont typeface="Arial" panose="020B0604020202020204" pitchFamily="34" charset="0"/>
              <a:buChar char="•"/>
            </a:pPr>
            <a:r>
              <a:rPr lang="en-US" altLang="en-US" sz="1400" dirty="0">
                <a:latin typeface="Arial" panose="020B0604020202020204" pitchFamily="34" charset="0"/>
                <a:cs typeface="Arial" panose="020B0604020202020204" pitchFamily="34" charset="0"/>
              </a:rPr>
              <a:t>It is visible from the graphical representation above, the peaks at which the highest accuracy were attained. Results with 27 columns presented highest accuracy </a:t>
            </a:r>
          </a:p>
          <a:p>
            <a:pPr marL="285750" lvl="0" indent="-285750" algn="just" eaLnBrk="0" fontAlgn="base" hangingPunct="0">
              <a:lnSpc>
                <a:spcPct val="150000"/>
              </a:lnSpc>
              <a:spcBef>
                <a:spcPct val="0"/>
              </a:spcBef>
              <a:spcAft>
                <a:spcPct val="0"/>
              </a:spcAft>
              <a:buFont typeface="Arial" panose="020B0604020202020204" pitchFamily="34" charset="0"/>
              <a:buChar char="•"/>
            </a:pPr>
            <a:r>
              <a:rPr lang="en-US" altLang="en-US" sz="1400" dirty="0">
                <a:latin typeface="Arial" panose="020B0604020202020204" pitchFamily="34" charset="0"/>
                <a:cs typeface="Arial" panose="020B0604020202020204" pitchFamily="34" charset="0"/>
              </a:rPr>
              <a:t>The highest accuracy determined was 0.77 or 77% </a:t>
            </a:r>
            <a:endParaRPr lang="en-MY" sz="1400" dirty="0">
              <a:latin typeface="Arial" panose="020B0604020202020204" pitchFamily="34" charset="0"/>
              <a:cs typeface="Arial" panose="020B0604020202020204" pitchFamily="34" charset="0"/>
            </a:endParaRPr>
          </a:p>
        </p:txBody>
      </p:sp>
      <p:sp>
        <p:nvSpPr>
          <p:cNvPr id="1049140" name="TextBox 9"/>
          <p:cNvSpPr txBox="1"/>
          <p:nvPr/>
        </p:nvSpPr>
        <p:spPr>
          <a:xfrm>
            <a:off x="977417" y="1376166"/>
            <a:ext cx="4567598" cy="307777"/>
          </a:xfrm>
          <a:prstGeom prst="rect">
            <a:avLst/>
          </a:prstGeom>
          <a:noFill/>
        </p:spPr>
        <p:txBody>
          <a:bodyPr wrap="square" rtlCol="0">
            <a:spAutoFit/>
          </a:bodyPr>
          <a:lstStyle/>
          <a:p>
            <a:r>
              <a:rPr lang="en-MY" sz="1400" b="1" dirty="0">
                <a:solidFill>
                  <a:schemeClr val="bg1"/>
                </a:solidFill>
              </a:rPr>
              <a:t>RFE (Recursive Feature Elimination) Method </a:t>
            </a:r>
            <a:endParaRPr lang="en-MY" sz="1100" dirty="0">
              <a:solidFill>
                <a:schemeClr val="bg1"/>
              </a:solidFill>
            </a:endParaRPr>
          </a:p>
        </p:txBody>
      </p:sp>
      <p:sp>
        <p:nvSpPr>
          <p:cNvPr id="1049141" name="TextBox 10"/>
          <p:cNvSpPr txBox="1"/>
          <p:nvPr/>
        </p:nvSpPr>
        <p:spPr>
          <a:xfrm>
            <a:off x="-793700" y="476448"/>
            <a:ext cx="7936523" cy="707886"/>
          </a:xfrm>
          <a:prstGeom prst="rect">
            <a:avLst/>
          </a:prstGeom>
          <a:noFill/>
        </p:spPr>
        <p:txBody>
          <a:bodyPr wrap="square" rtlCol="0" anchor="ctr">
            <a:spAutoFit/>
          </a:bodyPr>
          <a:lstStyle/>
          <a:p>
            <a:pPr algn="ctr"/>
            <a:r>
              <a:rPr lang="en-US" altLang="ko-KR" sz="4000" b="1" dirty="0">
                <a:solidFill>
                  <a:schemeClr val="accent1"/>
                </a:solidFill>
                <a:cs typeface="Arial" pitchFamily="34" charset="0"/>
              </a:rPr>
              <a:t>Feature Engineering</a:t>
            </a:r>
            <a:endParaRPr lang="ko-KR" altLang="en-US" sz="4000" b="1" dirty="0">
              <a:cs typeface="Arial" pitchFamily="34" charset="0"/>
            </a:endParaRPr>
          </a:p>
        </p:txBody>
      </p:sp>
      <p:sp>
        <p:nvSpPr>
          <p:cNvPr id="1049142" name="Rectangle 1"/>
          <p:cNvSpPr/>
          <p:nvPr/>
        </p:nvSpPr>
        <p:spPr>
          <a:xfrm>
            <a:off x="7807569" y="2241282"/>
            <a:ext cx="3575539" cy="271465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49143" name="TextBox 15"/>
          <p:cNvSpPr txBox="1"/>
          <p:nvPr/>
        </p:nvSpPr>
        <p:spPr>
          <a:xfrm>
            <a:off x="7972119" y="1826380"/>
            <a:ext cx="3246437" cy="375552"/>
          </a:xfrm>
          <a:prstGeom prst="rect">
            <a:avLst/>
          </a:prstGeom>
          <a:noFill/>
        </p:spPr>
        <p:txBody>
          <a:bodyPr wrap="square" rtlCol="0">
            <a:spAutoFit/>
          </a:bodyPr>
          <a:lstStyle/>
          <a:p>
            <a:pPr algn="just">
              <a:lnSpc>
                <a:spcPct val="150000"/>
              </a:lnSpc>
            </a:pPr>
            <a:r>
              <a:rPr lang="en-MY" sz="1400" b="1" dirty="0"/>
              <a:t>Accuracy Against No. of Columns</a:t>
            </a:r>
          </a:p>
        </p:txBody>
      </p:sp>
      <p:pic>
        <p:nvPicPr>
          <p:cNvPr id="2097168" name="Picture 4" descr="Chart, line chart  Description automatically generated"/>
          <p:cNvPicPr>
            <a:picLocks noChangeAspect="1"/>
          </p:cNvPicPr>
          <p:nvPr/>
        </p:nvPicPr>
        <p:blipFill>
          <a:blip r:embed="rId2"/>
          <a:stretch>
            <a:fillRect/>
          </a:stretch>
        </p:blipFill>
        <p:spPr>
          <a:xfrm>
            <a:off x="7874488" y="2493707"/>
            <a:ext cx="3441700" cy="22098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44" name="Rectangle 5"/>
          <p:cNvSpPr/>
          <p:nvPr/>
        </p:nvSpPr>
        <p:spPr>
          <a:xfrm>
            <a:off x="540000" y="1206019"/>
            <a:ext cx="5798443" cy="648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5679D"/>
              </a:solidFill>
            </a:endParaRPr>
          </a:p>
        </p:txBody>
      </p:sp>
      <p:sp>
        <p:nvSpPr>
          <p:cNvPr id="1049145" name="Rectangle 7"/>
          <p:cNvSpPr/>
          <p:nvPr/>
        </p:nvSpPr>
        <p:spPr>
          <a:xfrm>
            <a:off x="0" y="269915"/>
            <a:ext cx="540000" cy="1584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F5679D"/>
              </a:solidFill>
            </a:endParaRPr>
          </a:p>
        </p:txBody>
      </p:sp>
      <p:sp>
        <p:nvSpPr>
          <p:cNvPr id="1049146" name="Rectangle 1"/>
          <p:cNvSpPr/>
          <p:nvPr/>
        </p:nvSpPr>
        <p:spPr>
          <a:xfrm>
            <a:off x="540000" y="2241281"/>
            <a:ext cx="6458677" cy="4140271"/>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49147" name="TextBox 8"/>
          <p:cNvSpPr txBox="1"/>
          <p:nvPr/>
        </p:nvSpPr>
        <p:spPr>
          <a:xfrm>
            <a:off x="579570" y="2395496"/>
            <a:ext cx="6137754" cy="3930371"/>
          </a:xfrm>
          <a:prstGeom prst="rect">
            <a:avLst/>
          </a:prstGeom>
          <a:noFill/>
        </p:spPr>
        <p:txBody>
          <a:bodyPr wrap="square" rtlCol="0">
            <a:spAutoFit/>
          </a:bodyPr>
          <a:lstStyle/>
          <a:p>
            <a:pPr algn="just">
              <a:lnSpc>
                <a:spcPct val="150000"/>
              </a:lnSpc>
            </a:pPr>
            <a:r>
              <a:rPr lang="en-MY" sz="1400" dirty="0"/>
              <a:t>The final columns or features were selected based on 3 parameters: </a:t>
            </a:r>
          </a:p>
          <a:p>
            <a:pPr algn="just">
              <a:lnSpc>
                <a:spcPct val="150000"/>
              </a:lnSpc>
            </a:pPr>
            <a:r>
              <a:rPr lang="en-MY" sz="1400" dirty="0"/>
              <a:t>1. Full grown decision tree </a:t>
            </a:r>
          </a:p>
          <a:p>
            <a:pPr algn="just">
              <a:lnSpc>
                <a:spcPct val="150000"/>
              </a:lnSpc>
            </a:pPr>
            <a:r>
              <a:rPr lang="en-MY" sz="1400" dirty="0"/>
              <a:t>2. RFE method </a:t>
            </a:r>
          </a:p>
          <a:p>
            <a:pPr algn="just">
              <a:lnSpc>
                <a:spcPct val="150000"/>
              </a:lnSpc>
            </a:pPr>
            <a:r>
              <a:rPr lang="en-MY" sz="1400" dirty="0"/>
              <a:t>3. P-Value </a:t>
            </a:r>
          </a:p>
          <a:p>
            <a:pPr algn="just">
              <a:lnSpc>
                <a:spcPct val="150000"/>
              </a:lnSpc>
            </a:pPr>
            <a:r>
              <a:rPr lang="en-MY" sz="1400" dirty="0"/>
              <a:t>The features from the Decision Tree (30 columns) were selected and the features that are in the RFE selection but not in the decision tree were also added. </a:t>
            </a:r>
          </a:p>
          <a:p>
            <a:pPr algn="just">
              <a:lnSpc>
                <a:spcPct val="150000"/>
              </a:lnSpc>
            </a:pPr>
            <a:endParaRPr lang="en-MY" sz="1400" dirty="0"/>
          </a:p>
          <a:p>
            <a:pPr algn="just">
              <a:lnSpc>
                <a:spcPct val="150000"/>
              </a:lnSpc>
            </a:pPr>
            <a:r>
              <a:rPr lang="en-MY" sz="1400" dirty="0"/>
              <a:t>Further, the columns from RFE were evaluated to the p-value. </a:t>
            </a:r>
          </a:p>
          <a:p>
            <a:pPr algn="just">
              <a:lnSpc>
                <a:spcPct val="150000"/>
              </a:lnSpc>
            </a:pPr>
            <a:endParaRPr lang="en-MY" sz="1400" dirty="0"/>
          </a:p>
          <a:p>
            <a:pPr algn="just">
              <a:lnSpc>
                <a:spcPct val="150000"/>
              </a:lnSpc>
            </a:pPr>
            <a:r>
              <a:rPr lang="en-MY" sz="1400" dirty="0"/>
              <a:t>The features with high p-value in col_1 were selected. The total count of selected features were 37. </a:t>
            </a:r>
          </a:p>
        </p:txBody>
      </p:sp>
      <p:sp>
        <p:nvSpPr>
          <p:cNvPr id="1049148" name="TextBox 9"/>
          <p:cNvSpPr txBox="1"/>
          <p:nvPr/>
        </p:nvSpPr>
        <p:spPr>
          <a:xfrm>
            <a:off x="977417" y="1376166"/>
            <a:ext cx="4567598" cy="307777"/>
          </a:xfrm>
          <a:prstGeom prst="rect">
            <a:avLst/>
          </a:prstGeom>
          <a:noFill/>
        </p:spPr>
        <p:txBody>
          <a:bodyPr wrap="square" rtlCol="0">
            <a:spAutoFit/>
          </a:bodyPr>
          <a:lstStyle/>
          <a:p>
            <a:r>
              <a:rPr lang="en-MY" sz="1400" b="1" dirty="0">
                <a:solidFill>
                  <a:schemeClr val="bg1"/>
                </a:solidFill>
              </a:rPr>
              <a:t>Final Feature Selection</a:t>
            </a:r>
            <a:endParaRPr lang="en-MY" sz="1100" dirty="0">
              <a:solidFill>
                <a:schemeClr val="bg1"/>
              </a:solidFill>
            </a:endParaRPr>
          </a:p>
        </p:txBody>
      </p:sp>
      <p:sp>
        <p:nvSpPr>
          <p:cNvPr id="1049149" name="TextBox 10"/>
          <p:cNvSpPr txBox="1"/>
          <p:nvPr/>
        </p:nvSpPr>
        <p:spPr>
          <a:xfrm>
            <a:off x="-793700" y="476448"/>
            <a:ext cx="7936523" cy="707886"/>
          </a:xfrm>
          <a:prstGeom prst="rect">
            <a:avLst/>
          </a:prstGeom>
          <a:noFill/>
        </p:spPr>
        <p:txBody>
          <a:bodyPr wrap="square" rtlCol="0" anchor="ctr">
            <a:spAutoFit/>
          </a:bodyPr>
          <a:lstStyle/>
          <a:p>
            <a:pPr algn="ctr"/>
            <a:r>
              <a:rPr lang="en-US" altLang="ko-KR" sz="4000" b="1" dirty="0">
                <a:solidFill>
                  <a:schemeClr val="accent1"/>
                </a:solidFill>
                <a:cs typeface="Arial" pitchFamily="34" charset="0"/>
              </a:rPr>
              <a:t>Feature Engineering</a:t>
            </a:r>
            <a:endParaRPr lang="ko-KR" altLang="en-US" sz="4000" b="1" dirty="0">
              <a:cs typeface="Arial" pitchFamily="34" charset="0"/>
            </a:endParaRPr>
          </a:p>
        </p:txBody>
      </p:sp>
      <p:sp>
        <p:nvSpPr>
          <p:cNvPr id="1049150" name="Rectangle 1"/>
          <p:cNvSpPr/>
          <p:nvPr/>
        </p:nvSpPr>
        <p:spPr>
          <a:xfrm>
            <a:off x="7807569" y="2241281"/>
            <a:ext cx="3610708" cy="449948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49151" name="TextBox 15"/>
          <p:cNvSpPr txBox="1"/>
          <p:nvPr/>
        </p:nvSpPr>
        <p:spPr>
          <a:xfrm>
            <a:off x="7972119" y="1826380"/>
            <a:ext cx="3446158" cy="375552"/>
          </a:xfrm>
          <a:prstGeom prst="rect">
            <a:avLst/>
          </a:prstGeom>
          <a:noFill/>
        </p:spPr>
        <p:txBody>
          <a:bodyPr wrap="square" rtlCol="0">
            <a:spAutoFit/>
          </a:bodyPr>
          <a:lstStyle/>
          <a:p>
            <a:pPr algn="just">
              <a:lnSpc>
                <a:spcPct val="150000"/>
              </a:lnSpc>
            </a:pPr>
            <a:r>
              <a:rPr lang="en-MY" sz="1400" b="1" dirty="0"/>
              <a:t>Final Selected 37 Columns (Features)</a:t>
            </a:r>
          </a:p>
        </p:txBody>
      </p:sp>
      <p:pic>
        <p:nvPicPr>
          <p:cNvPr id="2097169" name="Picture 2" descr="Text  Description automatically generated"/>
          <p:cNvPicPr>
            <a:picLocks noChangeAspect="1"/>
          </p:cNvPicPr>
          <p:nvPr/>
        </p:nvPicPr>
        <p:blipFill>
          <a:blip r:embed="rId2"/>
          <a:stretch>
            <a:fillRect/>
          </a:stretch>
        </p:blipFill>
        <p:spPr>
          <a:xfrm>
            <a:off x="8062058" y="2389174"/>
            <a:ext cx="2679700" cy="42037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44" name="Rectangle 5"/>
          <p:cNvSpPr/>
          <p:nvPr/>
        </p:nvSpPr>
        <p:spPr>
          <a:xfrm>
            <a:off x="540000" y="1206019"/>
            <a:ext cx="5798443" cy="648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5679D"/>
              </a:solidFill>
            </a:endParaRPr>
          </a:p>
        </p:txBody>
      </p:sp>
      <p:sp>
        <p:nvSpPr>
          <p:cNvPr id="1049145" name="Rectangle 7"/>
          <p:cNvSpPr/>
          <p:nvPr/>
        </p:nvSpPr>
        <p:spPr>
          <a:xfrm>
            <a:off x="0" y="269915"/>
            <a:ext cx="540000" cy="1584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F5679D"/>
              </a:solidFill>
            </a:endParaRPr>
          </a:p>
        </p:txBody>
      </p:sp>
      <p:sp>
        <p:nvSpPr>
          <p:cNvPr id="1049149" name="TextBox 10"/>
          <p:cNvSpPr txBox="1"/>
          <p:nvPr/>
        </p:nvSpPr>
        <p:spPr>
          <a:xfrm>
            <a:off x="-793701" y="357520"/>
            <a:ext cx="7936523" cy="707886"/>
          </a:xfrm>
          <a:prstGeom prst="rect">
            <a:avLst/>
          </a:prstGeom>
          <a:noFill/>
        </p:spPr>
        <p:txBody>
          <a:bodyPr wrap="square" rtlCol="0" anchor="ctr">
            <a:spAutoFit/>
          </a:bodyPr>
          <a:lstStyle/>
          <a:p>
            <a:pPr algn="ctr"/>
            <a:r>
              <a:rPr lang="en-US" altLang="ko-KR" sz="4000" b="1" dirty="0">
                <a:solidFill>
                  <a:schemeClr val="accent1"/>
                </a:solidFill>
                <a:cs typeface="Arial" pitchFamily="34" charset="0"/>
              </a:rPr>
              <a:t>      MODEL RESULTS- AUC</a:t>
            </a:r>
            <a:endParaRPr lang="ko-KR" altLang="en-US" sz="4000" b="1" dirty="0">
              <a:cs typeface="Arial" pitchFamily="34" charset="0"/>
            </a:endParaRPr>
          </a:p>
        </p:txBody>
      </p:sp>
      <p:graphicFrame>
        <p:nvGraphicFramePr>
          <p:cNvPr id="8" name="Table 8">
            <a:extLst>
              <a:ext uri="{FF2B5EF4-FFF2-40B4-BE49-F238E27FC236}">
                <a16:creationId xmlns:a16="http://schemas.microsoft.com/office/drawing/2014/main" id="{1D30E0AE-70C0-4069-B872-13CF90A8D2C0}"/>
              </a:ext>
            </a:extLst>
          </p:cNvPr>
          <p:cNvGraphicFramePr>
            <a:graphicFrameLocks noGrp="1"/>
          </p:cNvGraphicFramePr>
          <p:nvPr>
            <p:extLst>
              <p:ext uri="{D42A27DB-BD31-4B8C-83A1-F6EECF244321}">
                <p14:modId xmlns:p14="http://schemas.microsoft.com/office/powerpoint/2010/main" val="2923932628"/>
              </p:ext>
            </p:extLst>
          </p:nvPr>
        </p:nvGraphicFramePr>
        <p:xfrm>
          <a:off x="132522" y="1968200"/>
          <a:ext cx="11277601" cy="4890558"/>
        </p:xfrm>
        <a:graphic>
          <a:graphicData uri="http://schemas.openxmlformats.org/drawingml/2006/table">
            <a:tbl>
              <a:tblPr firstRow="1" bandRow="1">
                <a:tableStyleId>{5C22544A-7EE6-4342-B048-85BDC9FD1C3A}</a:tableStyleId>
              </a:tblPr>
              <a:tblGrid>
                <a:gridCol w="867508">
                  <a:extLst>
                    <a:ext uri="{9D8B030D-6E8A-4147-A177-3AD203B41FA5}">
                      <a16:colId xmlns:a16="http://schemas.microsoft.com/office/drawing/2014/main" val="1139759167"/>
                    </a:ext>
                  </a:extLst>
                </a:gridCol>
                <a:gridCol w="867508">
                  <a:extLst>
                    <a:ext uri="{9D8B030D-6E8A-4147-A177-3AD203B41FA5}">
                      <a16:colId xmlns:a16="http://schemas.microsoft.com/office/drawing/2014/main" val="824777309"/>
                    </a:ext>
                  </a:extLst>
                </a:gridCol>
                <a:gridCol w="867508">
                  <a:extLst>
                    <a:ext uri="{9D8B030D-6E8A-4147-A177-3AD203B41FA5}">
                      <a16:colId xmlns:a16="http://schemas.microsoft.com/office/drawing/2014/main" val="2240202793"/>
                    </a:ext>
                  </a:extLst>
                </a:gridCol>
                <a:gridCol w="867508">
                  <a:extLst>
                    <a:ext uri="{9D8B030D-6E8A-4147-A177-3AD203B41FA5}">
                      <a16:colId xmlns:a16="http://schemas.microsoft.com/office/drawing/2014/main" val="2863895956"/>
                    </a:ext>
                  </a:extLst>
                </a:gridCol>
                <a:gridCol w="867508">
                  <a:extLst>
                    <a:ext uri="{9D8B030D-6E8A-4147-A177-3AD203B41FA5}">
                      <a16:colId xmlns:a16="http://schemas.microsoft.com/office/drawing/2014/main" val="1248648290"/>
                    </a:ext>
                  </a:extLst>
                </a:gridCol>
                <a:gridCol w="867508">
                  <a:extLst>
                    <a:ext uri="{9D8B030D-6E8A-4147-A177-3AD203B41FA5}">
                      <a16:colId xmlns:a16="http://schemas.microsoft.com/office/drawing/2014/main" val="1666019161"/>
                    </a:ext>
                  </a:extLst>
                </a:gridCol>
                <a:gridCol w="867508">
                  <a:extLst>
                    <a:ext uri="{9D8B030D-6E8A-4147-A177-3AD203B41FA5}">
                      <a16:colId xmlns:a16="http://schemas.microsoft.com/office/drawing/2014/main" val="35048124"/>
                    </a:ext>
                  </a:extLst>
                </a:gridCol>
                <a:gridCol w="823186">
                  <a:extLst>
                    <a:ext uri="{9D8B030D-6E8A-4147-A177-3AD203B41FA5}">
                      <a16:colId xmlns:a16="http://schemas.microsoft.com/office/drawing/2014/main" val="1472961945"/>
                    </a:ext>
                  </a:extLst>
                </a:gridCol>
                <a:gridCol w="911827">
                  <a:extLst>
                    <a:ext uri="{9D8B030D-6E8A-4147-A177-3AD203B41FA5}">
                      <a16:colId xmlns:a16="http://schemas.microsoft.com/office/drawing/2014/main" val="1437933633"/>
                    </a:ext>
                  </a:extLst>
                </a:gridCol>
                <a:gridCol w="867508">
                  <a:extLst>
                    <a:ext uri="{9D8B030D-6E8A-4147-A177-3AD203B41FA5}">
                      <a16:colId xmlns:a16="http://schemas.microsoft.com/office/drawing/2014/main" val="298905111"/>
                    </a:ext>
                  </a:extLst>
                </a:gridCol>
                <a:gridCol w="867508">
                  <a:extLst>
                    <a:ext uri="{9D8B030D-6E8A-4147-A177-3AD203B41FA5}">
                      <a16:colId xmlns:a16="http://schemas.microsoft.com/office/drawing/2014/main" val="2833895789"/>
                    </a:ext>
                  </a:extLst>
                </a:gridCol>
                <a:gridCol w="867508">
                  <a:extLst>
                    <a:ext uri="{9D8B030D-6E8A-4147-A177-3AD203B41FA5}">
                      <a16:colId xmlns:a16="http://schemas.microsoft.com/office/drawing/2014/main" val="3103908103"/>
                    </a:ext>
                  </a:extLst>
                </a:gridCol>
                <a:gridCol w="867508">
                  <a:extLst>
                    <a:ext uri="{9D8B030D-6E8A-4147-A177-3AD203B41FA5}">
                      <a16:colId xmlns:a16="http://schemas.microsoft.com/office/drawing/2014/main" val="4257308027"/>
                    </a:ext>
                  </a:extLst>
                </a:gridCol>
              </a:tblGrid>
              <a:tr h="395131">
                <a:tc>
                  <a:txBody>
                    <a:bodyPr/>
                    <a:lstStyle/>
                    <a:p>
                      <a:pPr algn="l" fontAlgn="b"/>
                      <a:r>
                        <a:rPr lang="en-US" sz="1100" b="0" i="0" u="none" strike="noStrike" dirty="0">
                          <a:solidFill>
                            <a:srgbClr val="000000"/>
                          </a:solidFill>
                          <a:effectLst/>
                          <a:latin typeface="Calibri" panose="020F0502020204030204" pitchFamily="34" charset="0"/>
                        </a:rPr>
                        <a:t>logistic</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RandomForest</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AdaBoost+DT</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AdaBoost+LR</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AdaBoost+RF</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KNN</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Naive base</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LGBM</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GradientBoost</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XGboost</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(AdaBoost+RF)(LGBM)(GdB)</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(AdaBoost+RF)(LGBM)</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a:t>
                      </a:r>
                      <a:r>
                        <a:rPr lang="en-US" sz="1100" b="0" i="0" u="none" strike="noStrike" dirty="0" err="1">
                          <a:solidFill>
                            <a:srgbClr val="000000"/>
                          </a:solidFill>
                          <a:effectLst/>
                          <a:latin typeface="Calibri" panose="020F0502020204030204" pitchFamily="34" charset="0"/>
                        </a:rPr>
                        <a:t>AdaBoost+RF</a:t>
                      </a:r>
                      <a:r>
                        <a:rPr lang="en-US" sz="1100" b="0" i="0" u="none" strike="noStrike" dirty="0">
                          <a:solidFill>
                            <a:srgbClr val="000000"/>
                          </a:solidFill>
                          <a:effectLst/>
                          <a:latin typeface="Calibri" panose="020F0502020204030204" pitchFamily="34" charset="0"/>
                        </a:rPr>
                        <a:t>)(</a:t>
                      </a:r>
                      <a:r>
                        <a:rPr lang="en-US" sz="1100" b="0" i="0" u="none" strike="noStrike" dirty="0" err="1">
                          <a:solidFill>
                            <a:srgbClr val="000000"/>
                          </a:solidFill>
                          <a:effectLst/>
                          <a:latin typeface="Calibri" panose="020F0502020204030204" pitchFamily="34" charset="0"/>
                        </a:rPr>
                        <a:t>GdB</a:t>
                      </a:r>
                      <a:r>
                        <a:rPr lang="en-US" sz="1100" b="0" i="0" u="none" strike="noStrike" dirty="0">
                          <a:solidFill>
                            <a:srgbClr val="000000"/>
                          </a:solidFill>
                          <a:effectLst/>
                          <a:latin typeface="Calibri" panose="020F0502020204030204" pitchFamily="34" charset="0"/>
                        </a:rPr>
                        <a:t>)</a:t>
                      </a:r>
                    </a:p>
                  </a:txBody>
                  <a:tcPr marL="9525" marR="9525" marT="9525" marB="0" anchor="b"/>
                </a:tc>
                <a:extLst>
                  <a:ext uri="{0D108BD9-81ED-4DB2-BD59-A6C34878D82A}">
                    <a16:rowId xmlns:a16="http://schemas.microsoft.com/office/drawing/2014/main" val="698254160"/>
                  </a:ext>
                </a:extLst>
              </a:tr>
              <a:tr h="544117">
                <a:tc>
                  <a:txBody>
                    <a:bodyPr/>
                    <a:lstStyle/>
                    <a:p>
                      <a:pPr algn="r" fontAlgn="b"/>
                      <a:r>
                        <a:rPr lang="en-US" sz="1100" b="0" i="0" u="none" strike="noStrike">
                          <a:solidFill>
                            <a:srgbClr val="000000"/>
                          </a:solidFill>
                          <a:effectLst/>
                          <a:latin typeface="Calibri" panose="020F0502020204030204" pitchFamily="34" charset="0"/>
                        </a:rPr>
                        <a:t>0.837005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0.835962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0.827886</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0.835949</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0.839538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0.814917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0.822932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0.839992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0.839283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0.839492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0.840199</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0.840216</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0.839696</a:t>
                      </a:r>
                    </a:p>
                  </a:txBody>
                  <a:tcPr marL="9525" marR="9525" marT="9525" marB="0" anchor="b"/>
                </a:tc>
                <a:extLst>
                  <a:ext uri="{0D108BD9-81ED-4DB2-BD59-A6C34878D82A}">
                    <a16:rowId xmlns:a16="http://schemas.microsoft.com/office/drawing/2014/main" val="2949415949"/>
                  </a:ext>
                </a:extLst>
              </a:tr>
              <a:tr h="395131">
                <a:tc>
                  <a:txBody>
                    <a:bodyPr/>
                    <a:lstStyle/>
                    <a:p>
                      <a:pPr algn="r" fontAlgn="b"/>
                      <a:r>
                        <a:rPr lang="en-US" sz="1100" b="0" i="0" u="none" strike="noStrike">
                          <a:solidFill>
                            <a:srgbClr val="000000"/>
                          </a:solidFill>
                          <a:effectLst/>
                          <a:latin typeface="Calibri" panose="020F0502020204030204" pitchFamily="34" charset="0"/>
                        </a:rPr>
                        <a:t>0.828109</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0.834894</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0.819891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0.823878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0.83464</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0.803795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0.813205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0.83649</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0.837011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0.835396</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0.837241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0.836652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0.837121</a:t>
                      </a:r>
                    </a:p>
                  </a:txBody>
                  <a:tcPr marL="9525" marR="9525" marT="9525" marB="0" anchor="b"/>
                </a:tc>
                <a:extLst>
                  <a:ext uri="{0D108BD9-81ED-4DB2-BD59-A6C34878D82A}">
                    <a16:rowId xmlns:a16="http://schemas.microsoft.com/office/drawing/2014/main" val="556493347"/>
                  </a:ext>
                </a:extLst>
              </a:tr>
              <a:tr h="395131">
                <a:tc>
                  <a:txBody>
                    <a:bodyPr/>
                    <a:lstStyle/>
                    <a:p>
                      <a:pPr algn="r" fontAlgn="b"/>
                      <a:r>
                        <a:rPr lang="en-US" sz="1100" b="0" i="0" u="none" strike="noStrike">
                          <a:solidFill>
                            <a:srgbClr val="000000"/>
                          </a:solidFill>
                          <a:effectLst/>
                          <a:latin typeface="Calibri" panose="020F0502020204030204" pitchFamily="34" charset="0"/>
                        </a:rPr>
                        <a:t>0.840946</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0.840043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0.827704</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0.83557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0.851186</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0.818698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0.822624</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0.848295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0.846407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0.844279</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0.848287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0.849003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0.847399</a:t>
                      </a:r>
                    </a:p>
                  </a:txBody>
                  <a:tcPr marL="9525" marR="9525" marT="9525" marB="0" anchor="b"/>
                </a:tc>
                <a:extLst>
                  <a:ext uri="{0D108BD9-81ED-4DB2-BD59-A6C34878D82A}">
                    <a16:rowId xmlns:a16="http://schemas.microsoft.com/office/drawing/2014/main" val="1741399308"/>
                  </a:ext>
                </a:extLst>
              </a:tr>
              <a:tr h="395131">
                <a:tc>
                  <a:txBody>
                    <a:bodyPr/>
                    <a:lstStyle/>
                    <a:p>
                      <a:pPr algn="r" fontAlgn="b"/>
                      <a:r>
                        <a:rPr lang="en-US" sz="1100" b="0" i="0" u="none" strike="noStrike">
                          <a:solidFill>
                            <a:srgbClr val="000000"/>
                          </a:solidFill>
                          <a:effectLst/>
                          <a:latin typeface="Calibri" panose="020F0502020204030204" pitchFamily="34" charset="0"/>
                        </a:rPr>
                        <a:t>0.833736</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0.835449</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0.825923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0.830302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0.835824</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0.811765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0.811493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0.83865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0.835826</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0.833356</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0.838038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0.838718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0.836522</a:t>
                      </a:r>
                    </a:p>
                  </a:txBody>
                  <a:tcPr marL="9525" marR="9525" marT="9525" marB="0" anchor="b"/>
                </a:tc>
                <a:extLst>
                  <a:ext uri="{0D108BD9-81ED-4DB2-BD59-A6C34878D82A}">
                    <a16:rowId xmlns:a16="http://schemas.microsoft.com/office/drawing/2014/main" val="2398978472"/>
                  </a:ext>
                </a:extLst>
              </a:tr>
              <a:tr h="395131">
                <a:tc>
                  <a:txBody>
                    <a:bodyPr/>
                    <a:lstStyle/>
                    <a:p>
                      <a:pPr algn="r" fontAlgn="b"/>
                      <a:r>
                        <a:rPr lang="en-US" sz="1100" b="0" i="0" u="none" strike="noStrike">
                          <a:solidFill>
                            <a:srgbClr val="000000"/>
                          </a:solidFill>
                          <a:effectLst/>
                          <a:latin typeface="Calibri" panose="020F0502020204030204" pitchFamily="34" charset="0"/>
                        </a:rPr>
                        <a:t>0.841065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0.844634</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0.831221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0.840279</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0.849499</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0.813996</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0.824152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0.847226</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0.847273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0.84637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0.848942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0.847921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0.847965</a:t>
                      </a:r>
                    </a:p>
                  </a:txBody>
                  <a:tcPr marL="9525" marR="9525" marT="9525" marB="0" anchor="b"/>
                </a:tc>
                <a:extLst>
                  <a:ext uri="{0D108BD9-81ED-4DB2-BD59-A6C34878D82A}">
                    <a16:rowId xmlns:a16="http://schemas.microsoft.com/office/drawing/2014/main" val="1206677157"/>
                  </a:ext>
                </a:extLst>
              </a:tr>
              <a:tr h="395131">
                <a:tc>
                  <a:txBody>
                    <a:bodyPr/>
                    <a:lstStyle/>
                    <a:p>
                      <a:pPr algn="r" fontAlgn="b"/>
                      <a:r>
                        <a:rPr lang="en-US" sz="1100" b="0" i="0" u="none" strike="noStrike">
                          <a:solidFill>
                            <a:srgbClr val="000000"/>
                          </a:solidFill>
                          <a:effectLst/>
                          <a:latin typeface="Calibri" panose="020F0502020204030204" pitchFamily="34" charset="0"/>
                        </a:rPr>
                        <a:t>0.8309</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0.837485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0.824561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0.831111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0.844757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0.805807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0.818925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0.842837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0.8412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0.836847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0.842877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0.843399</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0.842052</a:t>
                      </a:r>
                    </a:p>
                  </a:txBody>
                  <a:tcPr marL="9525" marR="9525" marT="9525" marB="0" anchor="b"/>
                </a:tc>
                <a:extLst>
                  <a:ext uri="{0D108BD9-81ED-4DB2-BD59-A6C34878D82A}">
                    <a16:rowId xmlns:a16="http://schemas.microsoft.com/office/drawing/2014/main" val="3603252765"/>
                  </a:ext>
                </a:extLst>
              </a:tr>
              <a:tr h="395131">
                <a:tc>
                  <a:txBody>
                    <a:bodyPr/>
                    <a:lstStyle/>
                    <a:p>
                      <a:pPr algn="r" fontAlgn="b"/>
                      <a:r>
                        <a:rPr lang="en-US" sz="1100" b="0" i="0" u="none" strike="noStrike">
                          <a:solidFill>
                            <a:srgbClr val="000000"/>
                          </a:solidFill>
                          <a:effectLst/>
                          <a:latin typeface="Calibri" panose="020F0502020204030204" pitchFamily="34" charset="0"/>
                        </a:rPr>
                        <a:t>0.82843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0.833489</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0.818855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0.829698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0.836828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0.808668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0.818024</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0.836322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0.836632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0.837661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0.837302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0.836891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0.837015</a:t>
                      </a:r>
                    </a:p>
                  </a:txBody>
                  <a:tcPr marL="9525" marR="9525" marT="9525" marB="0" anchor="b"/>
                </a:tc>
                <a:extLst>
                  <a:ext uri="{0D108BD9-81ED-4DB2-BD59-A6C34878D82A}">
                    <a16:rowId xmlns:a16="http://schemas.microsoft.com/office/drawing/2014/main" val="1532923634"/>
                  </a:ext>
                </a:extLst>
              </a:tr>
              <a:tr h="395131">
                <a:tc>
                  <a:txBody>
                    <a:bodyPr/>
                    <a:lstStyle/>
                    <a:p>
                      <a:pPr algn="r" fontAlgn="b"/>
                      <a:r>
                        <a:rPr lang="en-US" sz="1100" b="0" i="0" u="none" strike="noStrike">
                          <a:solidFill>
                            <a:srgbClr val="000000"/>
                          </a:solidFill>
                          <a:effectLst/>
                          <a:latin typeface="Calibri" panose="020F0502020204030204" pitchFamily="34" charset="0"/>
                        </a:rPr>
                        <a:t>0.821839</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0.825887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0.8171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0.819521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0.831925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0.797706</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0.804489</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0.830795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0.831301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0.827606</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0.831942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0.831421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0.83178</a:t>
                      </a:r>
                    </a:p>
                  </a:txBody>
                  <a:tcPr marL="9525" marR="9525" marT="9525" marB="0" anchor="b"/>
                </a:tc>
                <a:extLst>
                  <a:ext uri="{0D108BD9-81ED-4DB2-BD59-A6C34878D82A}">
                    <a16:rowId xmlns:a16="http://schemas.microsoft.com/office/drawing/2014/main" val="3170302809"/>
                  </a:ext>
                </a:extLst>
              </a:tr>
              <a:tr h="395131">
                <a:tc>
                  <a:txBody>
                    <a:bodyPr/>
                    <a:lstStyle/>
                    <a:p>
                      <a:pPr algn="r" fontAlgn="b"/>
                      <a:r>
                        <a:rPr lang="en-US" sz="1100" b="0" i="0" u="none" strike="noStrike">
                          <a:solidFill>
                            <a:srgbClr val="000000"/>
                          </a:solidFill>
                          <a:effectLst/>
                          <a:latin typeface="Calibri" panose="020F0502020204030204" pitchFamily="34" charset="0"/>
                        </a:rPr>
                        <a:t>0.850272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0.850079</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0.835772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0.846698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0.852852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0.830048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0.828593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0.855245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0.853804</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0.85569</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0.855605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0.855518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0.854229</a:t>
                      </a:r>
                    </a:p>
                  </a:txBody>
                  <a:tcPr marL="9525" marR="9525" marT="9525" marB="0" anchor="b"/>
                </a:tc>
                <a:extLst>
                  <a:ext uri="{0D108BD9-81ED-4DB2-BD59-A6C34878D82A}">
                    <a16:rowId xmlns:a16="http://schemas.microsoft.com/office/drawing/2014/main" val="3672998657"/>
                  </a:ext>
                </a:extLst>
              </a:tr>
              <a:tr h="395131">
                <a:tc>
                  <a:txBody>
                    <a:bodyPr/>
                    <a:lstStyle/>
                    <a:p>
                      <a:pPr algn="r" fontAlgn="b"/>
                      <a:r>
                        <a:rPr lang="en-US" sz="1100" b="0" i="0" u="none" strike="noStrike">
                          <a:solidFill>
                            <a:srgbClr val="000000"/>
                          </a:solidFill>
                          <a:effectLst/>
                          <a:latin typeface="Calibri" panose="020F0502020204030204" pitchFamily="34" charset="0"/>
                        </a:rPr>
                        <a:t>0.828215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0.833148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0.821163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0.825762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0.838713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0.809179</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0.812717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0.838146</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0.836638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0.838111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0.837983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0.838512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0.837137</a:t>
                      </a:r>
                    </a:p>
                  </a:txBody>
                  <a:tcPr marL="9525" marR="9525" marT="9525" marB="0" anchor="b"/>
                </a:tc>
                <a:extLst>
                  <a:ext uri="{0D108BD9-81ED-4DB2-BD59-A6C34878D82A}">
                    <a16:rowId xmlns:a16="http://schemas.microsoft.com/office/drawing/2014/main" val="1907761987"/>
                  </a:ext>
                </a:extLst>
              </a:tr>
              <a:tr h="395131">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2757107"/>
                  </a:ext>
                </a:extLst>
              </a:tr>
            </a:tbl>
          </a:graphicData>
        </a:graphic>
      </p:graphicFrame>
    </p:spTree>
    <p:extLst>
      <p:ext uri="{BB962C8B-B14F-4D97-AF65-F5344CB8AC3E}">
        <p14:creationId xmlns:p14="http://schemas.microsoft.com/office/powerpoint/2010/main" val="1128984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44" name="Rectangle 5"/>
          <p:cNvSpPr/>
          <p:nvPr/>
        </p:nvSpPr>
        <p:spPr>
          <a:xfrm>
            <a:off x="540000" y="1206019"/>
            <a:ext cx="5798443" cy="648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5679D"/>
              </a:solidFill>
            </a:endParaRPr>
          </a:p>
        </p:txBody>
      </p:sp>
      <p:sp>
        <p:nvSpPr>
          <p:cNvPr id="1049145" name="Rectangle 7"/>
          <p:cNvSpPr/>
          <p:nvPr/>
        </p:nvSpPr>
        <p:spPr>
          <a:xfrm>
            <a:off x="0" y="269915"/>
            <a:ext cx="540000" cy="1584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F5679D"/>
              </a:solidFill>
            </a:endParaRPr>
          </a:p>
        </p:txBody>
      </p:sp>
      <p:sp>
        <p:nvSpPr>
          <p:cNvPr id="1049149" name="TextBox 10"/>
          <p:cNvSpPr txBox="1"/>
          <p:nvPr/>
        </p:nvSpPr>
        <p:spPr>
          <a:xfrm>
            <a:off x="649357" y="440874"/>
            <a:ext cx="6493465" cy="461665"/>
          </a:xfrm>
          <a:prstGeom prst="rect">
            <a:avLst/>
          </a:prstGeom>
          <a:noFill/>
        </p:spPr>
        <p:txBody>
          <a:bodyPr wrap="square" rtlCol="0"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5.7.2 All Models AUC Score Box Plot</a:t>
            </a:r>
            <a:r>
              <a:rPr kumimoji="0" lang="en-US" altLang="en-US" sz="2400" b="1" i="0" u="none" strike="noStrike" cap="none" normalizeH="0" baseline="0">
                <a:ln>
                  <a:noFill/>
                </a:ln>
                <a:solidFill>
                  <a:schemeClr val="tx1"/>
                </a:solidFill>
                <a:effectLst/>
                <a:ea typeface="Times New Roman" panose="02020603050405020304" pitchFamily="18" charset="0"/>
              </a:rPr>
              <a:t>:</a:t>
            </a:r>
            <a:endParaRPr kumimoji="0" lang="en-US" altLang="en-US"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p:txBody>
      </p:sp>
      <p:sp>
        <p:nvSpPr>
          <p:cNvPr id="3" name="Rectangle 3">
            <a:extLst>
              <a:ext uri="{FF2B5EF4-FFF2-40B4-BE49-F238E27FC236}">
                <a16:creationId xmlns:a16="http://schemas.microsoft.com/office/drawing/2014/main" id="{11BD190E-5C6E-4177-A4EC-7606822DE5B2}"/>
              </a:ext>
            </a:extLst>
          </p:cNvPr>
          <p:cNvSpPr>
            <a:spLocks noChangeArrowheads="1"/>
          </p:cNvSpPr>
          <p:nvPr/>
        </p:nvSpPr>
        <p:spPr bwMode="auto">
          <a:xfrm>
            <a:off x="887896" y="605831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D3321D7E-A779-4789-A49B-792585B092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000" y="1838643"/>
            <a:ext cx="10409822" cy="4900085"/>
          </a:xfrm>
          <a:prstGeom prst="rect">
            <a:avLst/>
          </a:prstGeom>
        </p:spPr>
      </p:pic>
    </p:spTree>
    <p:extLst>
      <p:ext uri="{BB962C8B-B14F-4D97-AF65-F5344CB8AC3E}">
        <p14:creationId xmlns:p14="http://schemas.microsoft.com/office/powerpoint/2010/main" val="1315421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44" name="Rectangle 5"/>
          <p:cNvSpPr/>
          <p:nvPr/>
        </p:nvSpPr>
        <p:spPr>
          <a:xfrm>
            <a:off x="540000" y="1206019"/>
            <a:ext cx="5798443" cy="648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5679D"/>
              </a:solidFill>
            </a:endParaRPr>
          </a:p>
        </p:txBody>
      </p:sp>
      <p:sp>
        <p:nvSpPr>
          <p:cNvPr id="1049145" name="Rectangle 7"/>
          <p:cNvSpPr/>
          <p:nvPr/>
        </p:nvSpPr>
        <p:spPr>
          <a:xfrm>
            <a:off x="0" y="269915"/>
            <a:ext cx="540000" cy="1584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F5679D"/>
              </a:solidFill>
            </a:endParaRPr>
          </a:p>
        </p:txBody>
      </p:sp>
      <p:sp>
        <p:nvSpPr>
          <p:cNvPr id="1049149" name="TextBox 10"/>
          <p:cNvSpPr txBox="1"/>
          <p:nvPr/>
        </p:nvSpPr>
        <p:spPr>
          <a:xfrm>
            <a:off x="-198783" y="49744"/>
            <a:ext cx="6758609" cy="1323439"/>
          </a:xfrm>
          <a:prstGeom prst="rect">
            <a:avLst/>
          </a:prstGeom>
          <a:noFill/>
        </p:spPr>
        <p:txBody>
          <a:bodyPr wrap="square" rtlCol="0" anchor="ctr">
            <a:spAutoFit/>
          </a:bodyPr>
          <a:lstStyle/>
          <a:p>
            <a:pPr algn="ctr"/>
            <a:r>
              <a:rPr lang="en-US" altLang="ko-KR" sz="4000" b="1" dirty="0">
                <a:solidFill>
                  <a:schemeClr val="accent1"/>
                </a:solidFill>
                <a:cs typeface="Arial" pitchFamily="34" charset="0"/>
              </a:rPr>
              <a:t>      MODEL RESULTS- AUC (</a:t>
            </a:r>
            <a:r>
              <a:rPr lang="en-US" altLang="ko-KR" sz="2000" b="1" dirty="0">
                <a:solidFill>
                  <a:schemeClr val="accent1"/>
                </a:solidFill>
                <a:cs typeface="Arial" pitchFamily="34" charset="0"/>
              </a:rPr>
              <a:t>summary</a:t>
            </a:r>
            <a:r>
              <a:rPr lang="en-US" altLang="ko-KR" sz="4000" b="1" dirty="0">
                <a:solidFill>
                  <a:schemeClr val="accent1"/>
                </a:solidFill>
                <a:cs typeface="Arial" pitchFamily="34" charset="0"/>
              </a:rPr>
              <a:t>)</a:t>
            </a:r>
            <a:endParaRPr lang="ko-KR" altLang="en-US" sz="4000" b="1" dirty="0">
              <a:cs typeface="Arial" pitchFamily="34" charset="0"/>
            </a:endParaRPr>
          </a:p>
        </p:txBody>
      </p:sp>
      <p:graphicFrame>
        <p:nvGraphicFramePr>
          <p:cNvPr id="3" name="Table 2">
            <a:extLst>
              <a:ext uri="{FF2B5EF4-FFF2-40B4-BE49-F238E27FC236}">
                <a16:creationId xmlns:a16="http://schemas.microsoft.com/office/drawing/2014/main" id="{AD97D9EE-D9A6-44CC-A8FB-D163C3E33519}"/>
              </a:ext>
            </a:extLst>
          </p:cNvPr>
          <p:cNvGraphicFramePr/>
          <p:nvPr>
            <p:extLst>
              <p:ext uri="{D42A27DB-BD31-4B8C-83A1-F6EECF244321}">
                <p14:modId xmlns:p14="http://schemas.microsoft.com/office/powerpoint/2010/main" val="2959272876"/>
              </p:ext>
            </p:extLst>
          </p:nvPr>
        </p:nvGraphicFramePr>
        <p:xfrm>
          <a:off x="172277" y="2074262"/>
          <a:ext cx="10999302" cy="4733991"/>
        </p:xfrm>
        <a:graphic>
          <a:graphicData uri="http://schemas.openxmlformats.org/drawingml/2006/table">
            <a:tbl>
              <a:tblPr>
                <a:tableStyleId>{5C22544A-7EE6-4342-B048-85BDC9FD1C3A}</a:tableStyleId>
              </a:tblPr>
              <a:tblGrid>
                <a:gridCol w="1833217">
                  <a:extLst>
                    <a:ext uri="{9D8B030D-6E8A-4147-A177-3AD203B41FA5}">
                      <a16:colId xmlns:a16="http://schemas.microsoft.com/office/drawing/2014/main" val="313213189"/>
                    </a:ext>
                  </a:extLst>
                </a:gridCol>
                <a:gridCol w="1833217">
                  <a:extLst>
                    <a:ext uri="{9D8B030D-6E8A-4147-A177-3AD203B41FA5}">
                      <a16:colId xmlns:a16="http://schemas.microsoft.com/office/drawing/2014/main" val="3478178196"/>
                    </a:ext>
                  </a:extLst>
                </a:gridCol>
                <a:gridCol w="1833217">
                  <a:extLst>
                    <a:ext uri="{9D8B030D-6E8A-4147-A177-3AD203B41FA5}">
                      <a16:colId xmlns:a16="http://schemas.microsoft.com/office/drawing/2014/main" val="4205345343"/>
                    </a:ext>
                  </a:extLst>
                </a:gridCol>
                <a:gridCol w="1833217">
                  <a:extLst>
                    <a:ext uri="{9D8B030D-6E8A-4147-A177-3AD203B41FA5}">
                      <a16:colId xmlns:a16="http://schemas.microsoft.com/office/drawing/2014/main" val="2650539261"/>
                    </a:ext>
                  </a:extLst>
                </a:gridCol>
                <a:gridCol w="1833217">
                  <a:extLst>
                    <a:ext uri="{9D8B030D-6E8A-4147-A177-3AD203B41FA5}">
                      <a16:colId xmlns:a16="http://schemas.microsoft.com/office/drawing/2014/main" val="3152905584"/>
                    </a:ext>
                  </a:extLst>
                </a:gridCol>
                <a:gridCol w="1833217">
                  <a:extLst>
                    <a:ext uri="{9D8B030D-6E8A-4147-A177-3AD203B41FA5}">
                      <a16:colId xmlns:a16="http://schemas.microsoft.com/office/drawing/2014/main" val="3398702338"/>
                    </a:ext>
                  </a:extLst>
                </a:gridCol>
              </a:tblGrid>
              <a:tr h="332076">
                <a:tc>
                  <a:txBody>
                    <a:bodyPr/>
                    <a:lstStyle/>
                    <a:p>
                      <a:pPr algn="l" fontAlgn="b">
                        <a:spcBef>
                          <a:spcPts val="0"/>
                        </a:spcBef>
                        <a:spcAft>
                          <a:spcPts val="0"/>
                        </a:spcAft>
                      </a:pPr>
                      <a:r>
                        <a:rPr lang="en-US" sz="1000" u="none" strike="noStrike">
                          <a:effectLst/>
                        </a:rPr>
                        <a:t>Models</a:t>
                      </a:r>
                      <a:endParaRPr lang="en-US" sz="1600" b="0" i="0" u="none" strike="noStrike">
                        <a:effectLst/>
                        <a:latin typeface="Arial" panose="020B0604020202020204" pitchFamily="34" charset="0"/>
                      </a:endParaRPr>
                    </a:p>
                  </a:txBody>
                  <a:tcPr marL="8492" marR="8492" marT="8492" marB="0" anchor="b"/>
                </a:tc>
                <a:tc>
                  <a:txBody>
                    <a:bodyPr/>
                    <a:lstStyle/>
                    <a:p>
                      <a:pPr algn="l" fontAlgn="b">
                        <a:spcBef>
                          <a:spcPts val="0"/>
                        </a:spcBef>
                        <a:spcAft>
                          <a:spcPts val="0"/>
                        </a:spcAft>
                      </a:pPr>
                      <a:r>
                        <a:rPr lang="en-US" sz="1000" u="none" strike="noStrike">
                          <a:effectLst/>
                        </a:rPr>
                        <a:t>AUC</a:t>
                      </a:r>
                      <a:endParaRPr lang="en-US" sz="1600" b="0" i="0" u="none" strike="noStrike">
                        <a:effectLst/>
                        <a:latin typeface="Arial" panose="020B0604020202020204" pitchFamily="34" charset="0"/>
                      </a:endParaRPr>
                    </a:p>
                  </a:txBody>
                  <a:tcPr marL="8492" marR="8492" marT="8492" marB="0" anchor="b"/>
                </a:tc>
                <a:tc>
                  <a:txBody>
                    <a:bodyPr/>
                    <a:lstStyle/>
                    <a:p>
                      <a:pPr algn="l" fontAlgn="b">
                        <a:spcBef>
                          <a:spcPts val="0"/>
                        </a:spcBef>
                        <a:spcAft>
                          <a:spcPts val="0"/>
                        </a:spcAft>
                      </a:pPr>
                      <a:r>
                        <a:rPr lang="en-US" sz="1000" u="none" strike="noStrike">
                          <a:effectLst/>
                        </a:rPr>
                        <a:t>accuracy</a:t>
                      </a:r>
                      <a:endParaRPr lang="en-US" sz="1600" b="0" i="0" u="none" strike="noStrike">
                        <a:effectLst/>
                        <a:latin typeface="Arial" panose="020B0604020202020204" pitchFamily="34" charset="0"/>
                      </a:endParaRPr>
                    </a:p>
                  </a:txBody>
                  <a:tcPr marL="8492" marR="8492" marT="8492" marB="0" anchor="b"/>
                </a:tc>
                <a:tc>
                  <a:txBody>
                    <a:bodyPr/>
                    <a:lstStyle/>
                    <a:p>
                      <a:pPr algn="l" fontAlgn="b">
                        <a:spcBef>
                          <a:spcPts val="0"/>
                        </a:spcBef>
                        <a:spcAft>
                          <a:spcPts val="0"/>
                        </a:spcAft>
                      </a:pPr>
                      <a:r>
                        <a:rPr lang="en-US" sz="1000" u="none" strike="noStrike">
                          <a:effectLst/>
                        </a:rPr>
                        <a:t>f1_weighted</a:t>
                      </a:r>
                      <a:endParaRPr lang="en-US" sz="1600" b="0" i="0" u="none" strike="noStrike">
                        <a:effectLst/>
                        <a:latin typeface="Arial" panose="020B0604020202020204" pitchFamily="34" charset="0"/>
                      </a:endParaRPr>
                    </a:p>
                  </a:txBody>
                  <a:tcPr marL="8492" marR="8492" marT="8492" marB="0" anchor="b"/>
                </a:tc>
                <a:tc>
                  <a:txBody>
                    <a:bodyPr/>
                    <a:lstStyle/>
                    <a:p>
                      <a:pPr algn="l" fontAlgn="b">
                        <a:spcBef>
                          <a:spcPts val="0"/>
                        </a:spcBef>
                        <a:spcAft>
                          <a:spcPts val="0"/>
                        </a:spcAft>
                      </a:pPr>
                      <a:r>
                        <a:rPr lang="en-US" sz="1000" u="none" strike="noStrike">
                          <a:effectLst/>
                        </a:rPr>
                        <a:t>precision</a:t>
                      </a:r>
                      <a:endParaRPr lang="en-US" sz="1600" b="0" i="0" u="none" strike="noStrike">
                        <a:effectLst/>
                        <a:latin typeface="Arial" panose="020B0604020202020204" pitchFamily="34" charset="0"/>
                      </a:endParaRPr>
                    </a:p>
                  </a:txBody>
                  <a:tcPr marL="8492" marR="8492" marT="8492" marB="0" anchor="b"/>
                </a:tc>
                <a:tc>
                  <a:txBody>
                    <a:bodyPr/>
                    <a:lstStyle/>
                    <a:p>
                      <a:pPr algn="l" fontAlgn="b">
                        <a:spcBef>
                          <a:spcPts val="0"/>
                        </a:spcBef>
                        <a:spcAft>
                          <a:spcPts val="0"/>
                        </a:spcAft>
                      </a:pPr>
                      <a:r>
                        <a:rPr lang="en-US" sz="1000" u="none" strike="noStrike">
                          <a:effectLst/>
                        </a:rPr>
                        <a:t>recall</a:t>
                      </a:r>
                      <a:endParaRPr lang="en-US" sz="1600" b="0" i="0" u="none" strike="noStrike">
                        <a:effectLst/>
                        <a:latin typeface="Arial" panose="020B0604020202020204" pitchFamily="34" charset="0"/>
                      </a:endParaRPr>
                    </a:p>
                  </a:txBody>
                  <a:tcPr marL="8492" marR="8492" marT="8492" marB="0" anchor="b"/>
                </a:tc>
                <a:extLst>
                  <a:ext uri="{0D108BD9-81ED-4DB2-BD59-A6C34878D82A}">
                    <a16:rowId xmlns:a16="http://schemas.microsoft.com/office/drawing/2014/main" val="1902490205"/>
                  </a:ext>
                </a:extLst>
              </a:tr>
              <a:tr h="191856">
                <a:tc>
                  <a:txBody>
                    <a:bodyPr/>
                    <a:lstStyle/>
                    <a:p>
                      <a:pPr algn="l" fontAlgn="b">
                        <a:spcBef>
                          <a:spcPts val="0"/>
                        </a:spcBef>
                        <a:spcAft>
                          <a:spcPts val="0"/>
                        </a:spcAft>
                      </a:pPr>
                      <a:r>
                        <a:rPr lang="en-US" sz="1000" u="none" strike="noStrike">
                          <a:effectLst/>
                        </a:rPr>
                        <a:t>logistic</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0.834052</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0.755928</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0.755481</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0.886031</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0.654536</a:t>
                      </a:r>
                      <a:endParaRPr lang="en-US" sz="1600" b="0" i="0" u="none" strike="noStrike">
                        <a:effectLst/>
                        <a:latin typeface="Arial" panose="020B0604020202020204" pitchFamily="34" charset="0"/>
                      </a:endParaRPr>
                    </a:p>
                  </a:txBody>
                  <a:tcPr marL="8492" marR="8492" marT="8492" marB="0" anchor="b"/>
                </a:tc>
                <a:extLst>
                  <a:ext uri="{0D108BD9-81ED-4DB2-BD59-A6C34878D82A}">
                    <a16:rowId xmlns:a16="http://schemas.microsoft.com/office/drawing/2014/main" val="132054571"/>
                  </a:ext>
                </a:extLst>
              </a:tr>
              <a:tr h="332076">
                <a:tc>
                  <a:txBody>
                    <a:bodyPr/>
                    <a:lstStyle/>
                    <a:p>
                      <a:pPr algn="l" fontAlgn="b">
                        <a:spcBef>
                          <a:spcPts val="0"/>
                        </a:spcBef>
                        <a:spcAft>
                          <a:spcPts val="0"/>
                        </a:spcAft>
                      </a:pPr>
                      <a:r>
                        <a:rPr lang="en-US" sz="1000" u="none" strike="noStrike">
                          <a:effectLst/>
                        </a:rPr>
                        <a:t>RandomForest</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0.837107</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0.757491</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0.755854</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0.909877</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0.636589</a:t>
                      </a:r>
                      <a:endParaRPr lang="en-US" sz="1600" b="0" i="0" u="none" strike="noStrike">
                        <a:effectLst/>
                        <a:latin typeface="Arial" panose="020B0604020202020204" pitchFamily="34" charset="0"/>
                      </a:endParaRPr>
                    </a:p>
                  </a:txBody>
                  <a:tcPr marL="8492" marR="8492" marT="8492" marB="0" anchor="b"/>
                </a:tc>
                <a:extLst>
                  <a:ext uri="{0D108BD9-81ED-4DB2-BD59-A6C34878D82A}">
                    <a16:rowId xmlns:a16="http://schemas.microsoft.com/office/drawing/2014/main" val="3124261046"/>
                  </a:ext>
                </a:extLst>
              </a:tr>
              <a:tr h="332076">
                <a:tc>
                  <a:txBody>
                    <a:bodyPr/>
                    <a:lstStyle/>
                    <a:p>
                      <a:pPr algn="l" fontAlgn="b">
                        <a:spcBef>
                          <a:spcPts val="0"/>
                        </a:spcBef>
                        <a:spcAft>
                          <a:spcPts val="0"/>
                        </a:spcAft>
                      </a:pPr>
                      <a:r>
                        <a:rPr lang="en-US" sz="1000" u="none" strike="noStrike">
                          <a:effectLst/>
                        </a:rPr>
                        <a:t>AdaBoost+DT</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0.825008</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0.748581</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0.747785</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0.884539</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0.641143</a:t>
                      </a:r>
                      <a:endParaRPr lang="en-US" sz="1600" b="0" i="0" u="none" strike="noStrike">
                        <a:effectLst/>
                        <a:latin typeface="Arial" panose="020B0604020202020204" pitchFamily="34" charset="0"/>
                      </a:endParaRPr>
                    </a:p>
                  </a:txBody>
                  <a:tcPr marL="8492" marR="8492" marT="8492" marB="0" anchor="b"/>
                </a:tc>
                <a:extLst>
                  <a:ext uri="{0D108BD9-81ED-4DB2-BD59-A6C34878D82A}">
                    <a16:rowId xmlns:a16="http://schemas.microsoft.com/office/drawing/2014/main" val="3886761119"/>
                  </a:ext>
                </a:extLst>
              </a:tr>
              <a:tr h="332076">
                <a:tc>
                  <a:txBody>
                    <a:bodyPr/>
                    <a:lstStyle/>
                    <a:p>
                      <a:pPr algn="l" fontAlgn="b">
                        <a:spcBef>
                          <a:spcPts val="0"/>
                        </a:spcBef>
                        <a:spcAft>
                          <a:spcPts val="0"/>
                        </a:spcAft>
                      </a:pPr>
                      <a:r>
                        <a:rPr lang="en-US" sz="1000" u="none" strike="noStrike">
                          <a:effectLst/>
                        </a:rPr>
                        <a:t>AdaBoost+LR</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0.831877</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0.752995</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0.753746</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0.849057</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0.687347</a:t>
                      </a:r>
                      <a:endParaRPr lang="en-US" sz="1600" b="0" i="0" u="none" strike="noStrike">
                        <a:effectLst/>
                        <a:latin typeface="Arial" panose="020B0604020202020204" pitchFamily="34" charset="0"/>
                      </a:endParaRPr>
                    </a:p>
                  </a:txBody>
                  <a:tcPr marL="8492" marR="8492" marT="8492" marB="0" anchor="b"/>
                </a:tc>
                <a:extLst>
                  <a:ext uri="{0D108BD9-81ED-4DB2-BD59-A6C34878D82A}">
                    <a16:rowId xmlns:a16="http://schemas.microsoft.com/office/drawing/2014/main" val="1138494313"/>
                  </a:ext>
                </a:extLst>
              </a:tr>
              <a:tr h="332076">
                <a:tc>
                  <a:txBody>
                    <a:bodyPr/>
                    <a:lstStyle/>
                    <a:p>
                      <a:pPr algn="l" fontAlgn="b">
                        <a:spcBef>
                          <a:spcPts val="0"/>
                        </a:spcBef>
                        <a:spcAft>
                          <a:spcPts val="0"/>
                        </a:spcAft>
                      </a:pPr>
                      <a:r>
                        <a:rPr lang="en-US" sz="1000" u="none" strike="noStrike">
                          <a:effectLst/>
                        </a:rPr>
                        <a:t>AdaBoost+RF</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0.841576</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0.761137</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0.761364</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0.874755</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0.676354</a:t>
                      </a:r>
                      <a:endParaRPr lang="en-US" sz="1600" b="0" i="0" u="none" strike="noStrike">
                        <a:effectLst/>
                        <a:latin typeface="Arial" panose="020B0604020202020204" pitchFamily="34" charset="0"/>
                      </a:endParaRPr>
                    </a:p>
                  </a:txBody>
                  <a:tcPr marL="8492" marR="8492" marT="8492" marB="0" anchor="b"/>
                </a:tc>
                <a:extLst>
                  <a:ext uri="{0D108BD9-81ED-4DB2-BD59-A6C34878D82A}">
                    <a16:rowId xmlns:a16="http://schemas.microsoft.com/office/drawing/2014/main" val="3969450248"/>
                  </a:ext>
                </a:extLst>
              </a:tr>
              <a:tr h="191856">
                <a:tc>
                  <a:txBody>
                    <a:bodyPr/>
                    <a:lstStyle/>
                    <a:p>
                      <a:pPr algn="l" fontAlgn="b">
                        <a:spcBef>
                          <a:spcPts val="0"/>
                        </a:spcBef>
                        <a:spcAft>
                          <a:spcPts val="0"/>
                        </a:spcAft>
                      </a:pPr>
                      <a:r>
                        <a:rPr lang="en-US" sz="1000" u="none" strike="noStrike">
                          <a:effectLst/>
                        </a:rPr>
                        <a:t>KNN</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0.811458</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0.734243</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0.735142</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0.825659</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0.674615</a:t>
                      </a:r>
                      <a:endParaRPr lang="en-US" sz="1600" b="0" i="0" u="none" strike="noStrike">
                        <a:effectLst/>
                        <a:latin typeface="Arial" panose="020B0604020202020204" pitchFamily="34" charset="0"/>
                      </a:endParaRPr>
                    </a:p>
                  </a:txBody>
                  <a:tcPr marL="8492" marR="8492" marT="8492" marB="0" anchor="b"/>
                </a:tc>
                <a:extLst>
                  <a:ext uri="{0D108BD9-81ED-4DB2-BD59-A6C34878D82A}">
                    <a16:rowId xmlns:a16="http://schemas.microsoft.com/office/drawing/2014/main" val="2232827935"/>
                  </a:ext>
                </a:extLst>
              </a:tr>
              <a:tr h="332076">
                <a:tc>
                  <a:txBody>
                    <a:bodyPr/>
                    <a:lstStyle/>
                    <a:p>
                      <a:pPr algn="l" fontAlgn="b">
                        <a:spcBef>
                          <a:spcPts val="0"/>
                        </a:spcBef>
                        <a:spcAft>
                          <a:spcPts val="0"/>
                        </a:spcAft>
                      </a:pPr>
                      <a:r>
                        <a:rPr lang="en-US" sz="1000" u="none" strike="noStrike">
                          <a:effectLst/>
                        </a:rPr>
                        <a:t>Naive base</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0.817715</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0.737642</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dirty="0">
                          <a:effectLst/>
                        </a:rPr>
                        <a:t>0.729649</a:t>
                      </a:r>
                      <a:endParaRPr lang="en-US" sz="1600" b="0" i="0" u="none" strike="noStrike" dirty="0">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0.987013</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0.545309</a:t>
                      </a:r>
                      <a:endParaRPr lang="en-US" sz="1600" b="0" i="0" u="none" strike="noStrike">
                        <a:effectLst/>
                        <a:latin typeface="Arial" panose="020B0604020202020204" pitchFamily="34" charset="0"/>
                      </a:endParaRPr>
                    </a:p>
                  </a:txBody>
                  <a:tcPr marL="8492" marR="8492" marT="8492" marB="0" anchor="b"/>
                </a:tc>
                <a:extLst>
                  <a:ext uri="{0D108BD9-81ED-4DB2-BD59-A6C34878D82A}">
                    <a16:rowId xmlns:a16="http://schemas.microsoft.com/office/drawing/2014/main" val="639998750"/>
                  </a:ext>
                </a:extLst>
              </a:tr>
              <a:tr h="191856">
                <a:tc>
                  <a:txBody>
                    <a:bodyPr/>
                    <a:lstStyle/>
                    <a:p>
                      <a:pPr algn="l" fontAlgn="b">
                        <a:spcBef>
                          <a:spcPts val="0"/>
                        </a:spcBef>
                        <a:spcAft>
                          <a:spcPts val="0"/>
                        </a:spcAft>
                      </a:pPr>
                      <a:r>
                        <a:rPr lang="en-US" sz="1000" u="none" strike="noStrike">
                          <a:effectLst/>
                        </a:rPr>
                        <a:t>LGBM</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0.8414</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0.761192</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0.76125</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0.879551</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0.671537</a:t>
                      </a:r>
                      <a:endParaRPr lang="en-US" sz="1600" b="0" i="0" u="none" strike="noStrike">
                        <a:effectLst/>
                        <a:latin typeface="Arial" panose="020B0604020202020204" pitchFamily="34" charset="0"/>
                      </a:endParaRPr>
                    </a:p>
                  </a:txBody>
                  <a:tcPr marL="8492" marR="8492" marT="8492" marB="0" anchor="b"/>
                </a:tc>
                <a:extLst>
                  <a:ext uri="{0D108BD9-81ED-4DB2-BD59-A6C34878D82A}">
                    <a16:rowId xmlns:a16="http://schemas.microsoft.com/office/drawing/2014/main" val="4289549959"/>
                  </a:ext>
                </a:extLst>
              </a:tr>
              <a:tr h="332076">
                <a:tc>
                  <a:txBody>
                    <a:bodyPr/>
                    <a:lstStyle/>
                    <a:p>
                      <a:pPr algn="l" fontAlgn="b">
                        <a:spcBef>
                          <a:spcPts val="0"/>
                        </a:spcBef>
                        <a:spcAft>
                          <a:spcPts val="0"/>
                        </a:spcAft>
                      </a:pPr>
                      <a:r>
                        <a:rPr lang="en-US" sz="1000" u="none" strike="noStrike">
                          <a:effectLst/>
                        </a:rPr>
                        <a:t>GradientBoost</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0.840537</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0.761082</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0.760874</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0.882399</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0.668428</a:t>
                      </a:r>
                      <a:endParaRPr lang="en-US" sz="1600" b="0" i="0" u="none" strike="noStrike">
                        <a:effectLst/>
                        <a:latin typeface="Arial" panose="020B0604020202020204" pitchFamily="34" charset="0"/>
                      </a:endParaRPr>
                    </a:p>
                  </a:txBody>
                  <a:tcPr marL="8492" marR="8492" marT="8492" marB="0" anchor="b"/>
                </a:tc>
                <a:extLst>
                  <a:ext uri="{0D108BD9-81ED-4DB2-BD59-A6C34878D82A}">
                    <a16:rowId xmlns:a16="http://schemas.microsoft.com/office/drawing/2014/main" val="495878803"/>
                  </a:ext>
                </a:extLst>
              </a:tr>
              <a:tr h="191856">
                <a:tc>
                  <a:txBody>
                    <a:bodyPr/>
                    <a:lstStyle/>
                    <a:p>
                      <a:pPr algn="l" fontAlgn="b">
                        <a:spcBef>
                          <a:spcPts val="0"/>
                        </a:spcBef>
                        <a:spcAft>
                          <a:spcPts val="0"/>
                        </a:spcAft>
                      </a:pPr>
                      <a:r>
                        <a:rPr lang="en-US" sz="1000" u="none" strike="noStrike">
                          <a:effectLst/>
                        </a:rPr>
                        <a:t>XGboost</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0.839481</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0.759355</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0.759407</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0.877567</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0.669826</a:t>
                      </a:r>
                      <a:endParaRPr lang="en-US" sz="1600" b="0" i="0" u="none" strike="noStrike">
                        <a:effectLst/>
                        <a:latin typeface="Arial" panose="020B0604020202020204" pitchFamily="34" charset="0"/>
                      </a:endParaRPr>
                    </a:p>
                  </a:txBody>
                  <a:tcPr marL="8492" marR="8492" marT="8492" marB="0" anchor="b"/>
                </a:tc>
                <a:extLst>
                  <a:ext uri="{0D108BD9-81ED-4DB2-BD59-A6C34878D82A}">
                    <a16:rowId xmlns:a16="http://schemas.microsoft.com/office/drawing/2014/main" val="520381939"/>
                  </a:ext>
                </a:extLst>
              </a:tr>
              <a:tr h="654979">
                <a:tc>
                  <a:txBody>
                    <a:bodyPr/>
                    <a:lstStyle/>
                    <a:p>
                      <a:pPr algn="l" fontAlgn="b">
                        <a:spcBef>
                          <a:spcPts val="0"/>
                        </a:spcBef>
                        <a:spcAft>
                          <a:spcPts val="0"/>
                        </a:spcAft>
                      </a:pPr>
                      <a:r>
                        <a:rPr lang="en-US" sz="1000" u="none" strike="noStrike">
                          <a:effectLst/>
                        </a:rPr>
                        <a:t>(AdaBoost+RF)(LGBM)(GdB)</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0.841842</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0.761877</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0.761736</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0.881564</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0.670825</a:t>
                      </a:r>
                      <a:endParaRPr lang="en-US" sz="1600" b="0" i="0" u="none" strike="noStrike">
                        <a:effectLst/>
                        <a:latin typeface="Arial" panose="020B0604020202020204" pitchFamily="34" charset="0"/>
                      </a:endParaRPr>
                    </a:p>
                  </a:txBody>
                  <a:tcPr marL="8492" marR="8492" marT="8492" marB="0" anchor="b"/>
                </a:tc>
                <a:extLst>
                  <a:ext uri="{0D108BD9-81ED-4DB2-BD59-A6C34878D82A}">
                    <a16:rowId xmlns:a16="http://schemas.microsoft.com/office/drawing/2014/main" val="1893016140"/>
                  </a:ext>
                </a:extLst>
              </a:tr>
              <a:tr h="493528">
                <a:tc>
                  <a:txBody>
                    <a:bodyPr/>
                    <a:lstStyle/>
                    <a:p>
                      <a:pPr algn="l" fontAlgn="b">
                        <a:spcBef>
                          <a:spcPts val="0"/>
                        </a:spcBef>
                        <a:spcAft>
                          <a:spcPts val="0"/>
                        </a:spcAft>
                      </a:pPr>
                      <a:r>
                        <a:rPr lang="en-US" sz="1000" u="none" strike="noStrike">
                          <a:effectLst/>
                        </a:rPr>
                        <a:t>(AdaBoost+RF)(LGBM)</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0.841825</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0.761274</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0.761353</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0.879139</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0.672119</a:t>
                      </a:r>
                      <a:endParaRPr lang="en-US" sz="1600" b="0" i="0" u="none" strike="noStrike">
                        <a:effectLst/>
                        <a:latin typeface="Arial" panose="020B0604020202020204" pitchFamily="34" charset="0"/>
                      </a:endParaRPr>
                    </a:p>
                  </a:txBody>
                  <a:tcPr marL="8492" marR="8492" marT="8492" marB="0" anchor="b"/>
                </a:tc>
                <a:extLst>
                  <a:ext uri="{0D108BD9-81ED-4DB2-BD59-A6C34878D82A}">
                    <a16:rowId xmlns:a16="http://schemas.microsoft.com/office/drawing/2014/main" val="3003168435"/>
                  </a:ext>
                </a:extLst>
              </a:tr>
              <a:tr h="493528">
                <a:tc>
                  <a:txBody>
                    <a:bodyPr/>
                    <a:lstStyle/>
                    <a:p>
                      <a:pPr algn="l" fontAlgn="b">
                        <a:spcBef>
                          <a:spcPts val="0"/>
                        </a:spcBef>
                        <a:spcAft>
                          <a:spcPts val="0"/>
                        </a:spcAft>
                      </a:pPr>
                      <a:r>
                        <a:rPr lang="en-US" sz="1000" u="none" strike="noStrike">
                          <a:effectLst/>
                        </a:rPr>
                        <a:t>(AdaBoost+RF)(GdB)</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0.841092</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0.761329</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0.761303</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a:effectLst/>
                        </a:rPr>
                        <a:t>0.881877</a:t>
                      </a:r>
                      <a:endParaRPr lang="en-US" sz="1600" b="0" i="0" u="none" strike="noStrike">
                        <a:effectLst/>
                        <a:latin typeface="Arial" panose="020B0604020202020204" pitchFamily="34" charset="0"/>
                      </a:endParaRPr>
                    </a:p>
                  </a:txBody>
                  <a:tcPr marL="8492" marR="8492" marT="8492" marB="0" anchor="b"/>
                </a:tc>
                <a:tc>
                  <a:txBody>
                    <a:bodyPr/>
                    <a:lstStyle/>
                    <a:p>
                      <a:pPr algn="r" fontAlgn="b">
                        <a:spcBef>
                          <a:spcPts val="0"/>
                        </a:spcBef>
                        <a:spcAft>
                          <a:spcPts val="0"/>
                        </a:spcAft>
                      </a:pPr>
                      <a:r>
                        <a:rPr lang="en-US" sz="1000" u="none" strike="noStrike" dirty="0">
                          <a:effectLst/>
                        </a:rPr>
                        <a:t>0.669193</a:t>
                      </a:r>
                      <a:endParaRPr lang="en-US" sz="1600" b="0" i="0" u="none" strike="noStrike" dirty="0">
                        <a:effectLst/>
                        <a:latin typeface="Arial" panose="020B0604020202020204" pitchFamily="34" charset="0"/>
                      </a:endParaRPr>
                    </a:p>
                  </a:txBody>
                  <a:tcPr marL="8492" marR="8492" marT="8492" marB="0" anchor="b"/>
                </a:tc>
                <a:extLst>
                  <a:ext uri="{0D108BD9-81ED-4DB2-BD59-A6C34878D82A}">
                    <a16:rowId xmlns:a16="http://schemas.microsoft.com/office/drawing/2014/main" val="3011583731"/>
                  </a:ext>
                </a:extLst>
              </a:tr>
            </a:tbl>
          </a:graphicData>
        </a:graphic>
      </p:graphicFrame>
    </p:spTree>
    <p:extLst>
      <p:ext uri="{BB962C8B-B14F-4D97-AF65-F5344CB8AC3E}">
        <p14:creationId xmlns:p14="http://schemas.microsoft.com/office/powerpoint/2010/main" val="2915889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44" name="Rectangle 5"/>
          <p:cNvSpPr/>
          <p:nvPr/>
        </p:nvSpPr>
        <p:spPr>
          <a:xfrm>
            <a:off x="540000" y="1206019"/>
            <a:ext cx="5798443" cy="648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5679D"/>
              </a:solidFill>
            </a:endParaRPr>
          </a:p>
        </p:txBody>
      </p:sp>
      <p:sp>
        <p:nvSpPr>
          <p:cNvPr id="1049145" name="Rectangle 7"/>
          <p:cNvSpPr/>
          <p:nvPr/>
        </p:nvSpPr>
        <p:spPr>
          <a:xfrm>
            <a:off x="0" y="269915"/>
            <a:ext cx="540000" cy="1584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F5679D"/>
              </a:solidFill>
            </a:endParaRPr>
          </a:p>
        </p:txBody>
      </p:sp>
      <p:sp>
        <p:nvSpPr>
          <p:cNvPr id="1049149" name="TextBox 10"/>
          <p:cNvSpPr txBox="1"/>
          <p:nvPr/>
        </p:nvSpPr>
        <p:spPr>
          <a:xfrm>
            <a:off x="-318053" y="384024"/>
            <a:ext cx="6758609" cy="707886"/>
          </a:xfrm>
          <a:prstGeom prst="rect">
            <a:avLst/>
          </a:prstGeom>
          <a:noFill/>
        </p:spPr>
        <p:txBody>
          <a:bodyPr wrap="square" rtlCol="0" anchor="ctr">
            <a:spAutoFit/>
          </a:bodyPr>
          <a:lstStyle/>
          <a:p>
            <a:pPr algn="ctr"/>
            <a:r>
              <a:rPr lang="en-US" altLang="ko-KR" sz="4000" b="1" dirty="0">
                <a:solidFill>
                  <a:schemeClr val="accent1"/>
                </a:solidFill>
                <a:cs typeface="Arial" pitchFamily="34" charset="0"/>
              </a:rPr>
              <a:t>      Model Selection</a:t>
            </a:r>
            <a:endParaRPr lang="ko-KR" altLang="en-US" sz="4000" b="1" dirty="0">
              <a:cs typeface="Arial" pitchFamily="34" charset="0"/>
            </a:endParaRPr>
          </a:p>
        </p:txBody>
      </p:sp>
      <p:graphicFrame>
        <p:nvGraphicFramePr>
          <p:cNvPr id="3" name="Table 2">
            <a:extLst>
              <a:ext uri="{FF2B5EF4-FFF2-40B4-BE49-F238E27FC236}">
                <a16:creationId xmlns:a16="http://schemas.microsoft.com/office/drawing/2014/main" id="{FAEECAF1-DDF1-4A49-A81D-6AB891C648F4}"/>
              </a:ext>
            </a:extLst>
          </p:cNvPr>
          <p:cNvGraphicFramePr/>
          <p:nvPr>
            <p:extLst>
              <p:ext uri="{D42A27DB-BD31-4B8C-83A1-F6EECF244321}">
                <p14:modId xmlns:p14="http://schemas.microsoft.com/office/powerpoint/2010/main" val="2302939981"/>
              </p:ext>
            </p:extLst>
          </p:nvPr>
        </p:nvGraphicFramePr>
        <p:xfrm>
          <a:off x="185529" y="1891833"/>
          <a:ext cx="9316279" cy="4916419"/>
        </p:xfrm>
        <a:graphic>
          <a:graphicData uri="http://schemas.openxmlformats.org/drawingml/2006/table">
            <a:tbl>
              <a:tblPr>
                <a:tableStyleId>{5C22544A-7EE6-4342-B048-85BDC9FD1C3A}</a:tableStyleId>
              </a:tblPr>
              <a:tblGrid>
                <a:gridCol w="1330897">
                  <a:extLst>
                    <a:ext uri="{9D8B030D-6E8A-4147-A177-3AD203B41FA5}">
                      <a16:colId xmlns:a16="http://schemas.microsoft.com/office/drawing/2014/main" val="4091714480"/>
                    </a:ext>
                  </a:extLst>
                </a:gridCol>
                <a:gridCol w="1330897">
                  <a:extLst>
                    <a:ext uri="{9D8B030D-6E8A-4147-A177-3AD203B41FA5}">
                      <a16:colId xmlns:a16="http://schemas.microsoft.com/office/drawing/2014/main" val="1710470226"/>
                    </a:ext>
                  </a:extLst>
                </a:gridCol>
                <a:gridCol w="1330897">
                  <a:extLst>
                    <a:ext uri="{9D8B030D-6E8A-4147-A177-3AD203B41FA5}">
                      <a16:colId xmlns:a16="http://schemas.microsoft.com/office/drawing/2014/main" val="1752558775"/>
                    </a:ext>
                  </a:extLst>
                </a:gridCol>
                <a:gridCol w="1330897">
                  <a:extLst>
                    <a:ext uri="{9D8B030D-6E8A-4147-A177-3AD203B41FA5}">
                      <a16:colId xmlns:a16="http://schemas.microsoft.com/office/drawing/2014/main" val="2203648291"/>
                    </a:ext>
                  </a:extLst>
                </a:gridCol>
                <a:gridCol w="1330897">
                  <a:extLst>
                    <a:ext uri="{9D8B030D-6E8A-4147-A177-3AD203B41FA5}">
                      <a16:colId xmlns:a16="http://schemas.microsoft.com/office/drawing/2014/main" val="3515982746"/>
                    </a:ext>
                  </a:extLst>
                </a:gridCol>
                <a:gridCol w="1330897">
                  <a:extLst>
                    <a:ext uri="{9D8B030D-6E8A-4147-A177-3AD203B41FA5}">
                      <a16:colId xmlns:a16="http://schemas.microsoft.com/office/drawing/2014/main" val="4226077543"/>
                    </a:ext>
                  </a:extLst>
                </a:gridCol>
                <a:gridCol w="1330897">
                  <a:extLst>
                    <a:ext uri="{9D8B030D-6E8A-4147-A177-3AD203B41FA5}">
                      <a16:colId xmlns:a16="http://schemas.microsoft.com/office/drawing/2014/main" val="4044484089"/>
                    </a:ext>
                  </a:extLst>
                </a:gridCol>
              </a:tblGrid>
              <a:tr h="436824">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645" marR="7645" marT="7645" marB="0" anchor="b"/>
                </a:tc>
                <a:tc>
                  <a:txBody>
                    <a:bodyPr/>
                    <a:lstStyle/>
                    <a:p>
                      <a:pPr algn="l" fontAlgn="b">
                        <a:spcBef>
                          <a:spcPts val="0"/>
                        </a:spcBef>
                        <a:spcAft>
                          <a:spcPts val="0"/>
                        </a:spcAft>
                      </a:pPr>
                      <a:r>
                        <a:rPr lang="en-US" sz="900" u="none" strike="noStrike">
                          <a:effectLst/>
                        </a:rPr>
                        <a:t>Mean AUC</a:t>
                      </a:r>
                      <a:endParaRPr lang="en-US" sz="1400" b="0" i="0" u="none" strike="noStrike">
                        <a:effectLst/>
                        <a:latin typeface="Arial" panose="020B0604020202020204" pitchFamily="34" charset="0"/>
                      </a:endParaRPr>
                    </a:p>
                  </a:txBody>
                  <a:tcPr marL="7645" marR="7645" marT="7645" marB="0" anchor="b"/>
                </a:tc>
                <a:tc>
                  <a:txBody>
                    <a:bodyPr/>
                    <a:lstStyle/>
                    <a:p>
                      <a:pPr algn="l" fontAlgn="b">
                        <a:spcBef>
                          <a:spcPts val="0"/>
                        </a:spcBef>
                        <a:spcAft>
                          <a:spcPts val="0"/>
                        </a:spcAft>
                      </a:pPr>
                      <a:r>
                        <a:rPr lang="en-US" sz="900" u="none" strike="noStrike">
                          <a:effectLst/>
                        </a:rPr>
                        <a:t>Bias</a:t>
                      </a:r>
                      <a:endParaRPr lang="en-US" sz="1400" b="0" i="0" u="none" strike="noStrike">
                        <a:effectLst/>
                        <a:latin typeface="Arial" panose="020B0604020202020204" pitchFamily="34" charset="0"/>
                      </a:endParaRPr>
                    </a:p>
                  </a:txBody>
                  <a:tcPr marL="7645" marR="7645" marT="7645" marB="0" anchor="b"/>
                </a:tc>
                <a:tc>
                  <a:txBody>
                    <a:bodyPr/>
                    <a:lstStyle/>
                    <a:p>
                      <a:pPr algn="l" fontAlgn="b">
                        <a:spcBef>
                          <a:spcPts val="0"/>
                        </a:spcBef>
                        <a:spcAft>
                          <a:spcPts val="0"/>
                        </a:spcAft>
                      </a:pPr>
                      <a:r>
                        <a:rPr lang="en-US" sz="900" u="none" strike="noStrike">
                          <a:effectLst/>
                        </a:rPr>
                        <a:t>variance</a:t>
                      </a:r>
                      <a:endParaRPr lang="en-US" sz="1400" b="0" i="0" u="none" strike="noStrike">
                        <a:effectLst/>
                        <a:latin typeface="Arial" panose="020B0604020202020204" pitchFamily="34" charset="0"/>
                      </a:endParaRPr>
                    </a:p>
                  </a:txBody>
                  <a:tcPr marL="7645" marR="7645" marT="7645" marB="0" anchor="b"/>
                </a:tc>
                <a:tc>
                  <a:txBody>
                    <a:bodyPr/>
                    <a:lstStyle/>
                    <a:p>
                      <a:pPr algn="l" fontAlgn="b">
                        <a:spcBef>
                          <a:spcPts val="0"/>
                        </a:spcBef>
                        <a:spcAft>
                          <a:spcPts val="0"/>
                        </a:spcAft>
                      </a:pPr>
                      <a:r>
                        <a:rPr lang="en-US" sz="900" u="none" strike="noStrike">
                          <a:effectLst/>
                        </a:rPr>
                        <a:t>coefficient of variation</a:t>
                      </a:r>
                      <a:endParaRPr lang="en-US" sz="1400" b="0" i="0" u="none" strike="noStrike">
                        <a:effectLst/>
                        <a:latin typeface="Arial" panose="020B0604020202020204" pitchFamily="34" charset="0"/>
                      </a:endParaRPr>
                    </a:p>
                  </a:txBody>
                  <a:tcPr marL="7645" marR="7645" marT="7645" marB="0" anchor="b"/>
                </a:tc>
                <a:tc gridSpan="2">
                  <a:txBody>
                    <a:bodyPr/>
                    <a:lstStyle/>
                    <a:p>
                      <a:pPr algn="l" fontAlgn="b">
                        <a:spcBef>
                          <a:spcPts val="0"/>
                        </a:spcBef>
                        <a:spcAft>
                          <a:spcPts val="0"/>
                        </a:spcAft>
                      </a:pPr>
                      <a:r>
                        <a:rPr lang="en-US" sz="900" u="none" strike="noStrike">
                          <a:effectLst/>
                        </a:rPr>
                        <a:t>Time in SEC</a:t>
                      </a:r>
                      <a:endParaRPr lang="en-US" sz="1400" b="0" i="0" u="none" strike="noStrike">
                        <a:effectLst/>
                        <a:latin typeface="Arial" panose="020B0604020202020204" pitchFamily="34" charset="0"/>
                      </a:endParaRPr>
                    </a:p>
                  </a:txBody>
                  <a:tcPr marL="7645" marR="7645" marT="7645" marB="0" anchor="b"/>
                </a:tc>
                <a:tc hMerge="1">
                  <a:txBody>
                    <a:bodyPr/>
                    <a:lstStyle/>
                    <a:p>
                      <a:endParaRPr lang="en-US"/>
                    </a:p>
                  </a:txBody>
                  <a:tcPr/>
                </a:tc>
                <a:extLst>
                  <a:ext uri="{0D108BD9-81ED-4DB2-BD59-A6C34878D82A}">
                    <a16:rowId xmlns:a16="http://schemas.microsoft.com/office/drawing/2014/main" val="1945823851"/>
                  </a:ext>
                </a:extLst>
              </a:tr>
              <a:tr h="293872">
                <a:tc>
                  <a:txBody>
                    <a:bodyPr/>
                    <a:lstStyle/>
                    <a:p>
                      <a:pPr algn="l" fontAlgn="b">
                        <a:spcBef>
                          <a:spcPts val="0"/>
                        </a:spcBef>
                        <a:spcAft>
                          <a:spcPts val="0"/>
                        </a:spcAft>
                      </a:pPr>
                      <a:r>
                        <a:rPr lang="en-US" sz="900" u="none" strike="noStrike">
                          <a:effectLst/>
                        </a:rPr>
                        <a:t>logistic</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0.834052</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0.165948</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0.008358</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99.79261</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0.204</a:t>
                      </a:r>
                      <a:endParaRPr lang="en-US" sz="1400" b="0" i="0" u="none" strike="noStrike">
                        <a:effectLst/>
                        <a:latin typeface="Arial" panose="020B0604020202020204" pitchFamily="34" charset="0"/>
                      </a:endParaRPr>
                    </a:p>
                  </a:txBody>
                  <a:tcPr marL="7645" marR="7645" marT="7645" marB="0" anchor="b"/>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645" marR="7645" marT="7645" marB="0" anchor="b"/>
                </a:tc>
                <a:extLst>
                  <a:ext uri="{0D108BD9-81ED-4DB2-BD59-A6C34878D82A}">
                    <a16:rowId xmlns:a16="http://schemas.microsoft.com/office/drawing/2014/main" val="1570674583"/>
                  </a:ext>
                </a:extLst>
              </a:tr>
              <a:tr h="381323">
                <a:tc>
                  <a:txBody>
                    <a:bodyPr/>
                    <a:lstStyle/>
                    <a:p>
                      <a:pPr algn="l" fontAlgn="b">
                        <a:spcBef>
                          <a:spcPts val="0"/>
                        </a:spcBef>
                        <a:spcAft>
                          <a:spcPts val="0"/>
                        </a:spcAft>
                      </a:pPr>
                      <a:r>
                        <a:rPr lang="en-US" sz="900" u="none" strike="noStrike">
                          <a:effectLst/>
                        </a:rPr>
                        <a:t>RandomForest</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0.837107</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0.162893</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0.006644</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125.9941</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3.73</a:t>
                      </a:r>
                      <a:endParaRPr lang="en-US" sz="1400" b="0" i="0" u="none" strike="noStrike">
                        <a:effectLst/>
                        <a:latin typeface="Arial" panose="020B0604020202020204" pitchFamily="34" charset="0"/>
                      </a:endParaRPr>
                    </a:p>
                  </a:txBody>
                  <a:tcPr marL="7645" marR="7645" marT="7645" marB="0" anchor="b"/>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645" marR="7645" marT="7645" marB="0" anchor="b"/>
                </a:tc>
                <a:extLst>
                  <a:ext uri="{0D108BD9-81ED-4DB2-BD59-A6C34878D82A}">
                    <a16:rowId xmlns:a16="http://schemas.microsoft.com/office/drawing/2014/main" val="2147328849"/>
                  </a:ext>
                </a:extLst>
              </a:tr>
              <a:tr h="293872">
                <a:tc>
                  <a:txBody>
                    <a:bodyPr/>
                    <a:lstStyle/>
                    <a:p>
                      <a:pPr algn="l" fontAlgn="b">
                        <a:spcBef>
                          <a:spcPts val="0"/>
                        </a:spcBef>
                        <a:spcAft>
                          <a:spcPts val="0"/>
                        </a:spcAft>
                      </a:pPr>
                      <a:r>
                        <a:rPr lang="en-US" sz="900" u="none" strike="noStrike">
                          <a:effectLst/>
                        </a:rPr>
                        <a:t>AdaBoost+DT</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0.825008</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0.174992</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0.005892</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140.0301</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0.39</a:t>
                      </a:r>
                      <a:endParaRPr lang="en-US" sz="1400" b="0" i="0" u="none" strike="noStrike">
                        <a:effectLst/>
                        <a:latin typeface="Arial" panose="020B0604020202020204" pitchFamily="34" charset="0"/>
                      </a:endParaRPr>
                    </a:p>
                  </a:txBody>
                  <a:tcPr marL="7645" marR="7645" marT="7645" marB="0" anchor="b"/>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645" marR="7645" marT="7645" marB="0" anchor="b"/>
                </a:tc>
                <a:extLst>
                  <a:ext uri="{0D108BD9-81ED-4DB2-BD59-A6C34878D82A}">
                    <a16:rowId xmlns:a16="http://schemas.microsoft.com/office/drawing/2014/main" val="3988510805"/>
                  </a:ext>
                </a:extLst>
              </a:tr>
              <a:tr h="293872">
                <a:tc>
                  <a:txBody>
                    <a:bodyPr/>
                    <a:lstStyle/>
                    <a:p>
                      <a:pPr algn="l" fontAlgn="b">
                        <a:spcBef>
                          <a:spcPts val="0"/>
                        </a:spcBef>
                        <a:spcAft>
                          <a:spcPts val="0"/>
                        </a:spcAft>
                      </a:pPr>
                      <a:r>
                        <a:rPr lang="en-US" sz="900" u="none" strike="noStrike">
                          <a:effectLst/>
                        </a:rPr>
                        <a:t>AdaBoost+LR</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0.831877</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0.168123</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0.008044</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103.4152</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0.99</a:t>
                      </a:r>
                      <a:endParaRPr lang="en-US" sz="1400" b="0" i="0" u="none" strike="noStrike">
                        <a:effectLst/>
                        <a:latin typeface="Arial" panose="020B0604020202020204" pitchFamily="34" charset="0"/>
                      </a:endParaRPr>
                    </a:p>
                  </a:txBody>
                  <a:tcPr marL="7645" marR="7645" marT="7645" marB="0" anchor="b"/>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645" marR="7645" marT="7645" marB="0" anchor="b"/>
                </a:tc>
                <a:extLst>
                  <a:ext uri="{0D108BD9-81ED-4DB2-BD59-A6C34878D82A}">
                    <a16:rowId xmlns:a16="http://schemas.microsoft.com/office/drawing/2014/main" val="3862035433"/>
                  </a:ext>
                </a:extLst>
              </a:tr>
              <a:tr h="293872">
                <a:tc>
                  <a:txBody>
                    <a:bodyPr/>
                    <a:lstStyle/>
                    <a:p>
                      <a:pPr algn="l" fontAlgn="b">
                        <a:spcBef>
                          <a:spcPts val="0"/>
                        </a:spcBef>
                        <a:spcAft>
                          <a:spcPts val="0"/>
                        </a:spcAft>
                      </a:pPr>
                      <a:r>
                        <a:rPr lang="en-US" sz="900" u="none" strike="noStrike">
                          <a:effectLst/>
                        </a:rPr>
                        <a:t>AdaBoost+RF</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0.841576</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0.158424</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0.007466</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112.7256</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43.1</a:t>
                      </a:r>
                      <a:endParaRPr lang="en-US" sz="1400" b="0" i="0" u="none" strike="noStrike">
                        <a:effectLst/>
                        <a:latin typeface="Arial" panose="020B0604020202020204" pitchFamily="34" charset="0"/>
                      </a:endParaRPr>
                    </a:p>
                  </a:txBody>
                  <a:tcPr marL="7645" marR="7645" marT="7645" marB="0" anchor="b"/>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645" marR="7645" marT="7645" marB="0" anchor="b"/>
                </a:tc>
                <a:extLst>
                  <a:ext uri="{0D108BD9-81ED-4DB2-BD59-A6C34878D82A}">
                    <a16:rowId xmlns:a16="http://schemas.microsoft.com/office/drawing/2014/main" val="1210936921"/>
                  </a:ext>
                </a:extLst>
              </a:tr>
              <a:tr h="293872">
                <a:tc>
                  <a:txBody>
                    <a:bodyPr/>
                    <a:lstStyle/>
                    <a:p>
                      <a:pPr algn="l" fontAlgn="b">
                        <a:spcBef>
                          <a:spcPts val="0"/>
                        </a:spcBef>
                        <a:spcAft>
                          <a:spcPts val="0"/>
                        </a:spcAft>
                      </a:pPr>
                      <a:r>
                        <a:rPr lang="en-US" sz="900" u="none" strike="noStrike">
                          <a:effectLst/>
                        </a:rPr>
                        <a:t>KNN</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0.811458</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0.188542</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0.008877</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91.40965</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73</a:t>
                      </a:r>
                      <a:endParaRPr lang="en-US" sz="1400" b="0" i="0" u="none" strike="noStrike">
                        <a:effectLst/>
                        <a:latin typeface="Arial" panose="020B0604020202020204" pitchFamily="34" charset="0"/>
                      </a:endParaRPr>
                    </a:p>
                  </a:txBody>
                  <a:tcPr marL="7645" marR="7645" marT="7645" marB="0" anchor="b"/>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645" marR="7645" marT="7645" marB="0" anchor="b"/>
                </a:tc>
                <a:extLst>
                  <a:ext uri="{0D108BD9-81ED-4DB2-BD59-A6C34878D82A}">
                    <a16:rowId xmlns:a16="http://schemas.microsoft.com/office/drawing/2014/main" val="1359331294"/>
                  </a:ext>
                </a:extLst>
              </a:tr>
              <a:tr h="293872">
                <a:tc>
                  <a:txBody>
                    <a:bodyPr/>
                    <a:lstStyle/>
                    <a:p>
                      <a:pPr algn="l" fontAlgn="b">
                        <a:spcBef>
                          <a:spcPts val="0"/>
                        </a:spcBef>
                        <a:spcAft>
                          <a:spcPts val="0"/>
                        </a:spcAft>
                      </a:pPr>
                      <a:r>
                        <a:rPr lang="en-US" sz="900" u="none" strike="noStrike">
                          <a:effectLst/>
                        </a:rPr>
                        <a:t>Naive base</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0.817715</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0.182285</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0.007239</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112.9613</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0.0364</a:t>
                      </a:r>
                      <a:endParaRPr lang="en-US" sz="1400" b="0" i="0" u="none" strike="noStrike">
                        <a:effectLst/>
                        <a:latin typeface="Arial" panose="020B0604020202020204" pitchFamily="34" charset="0"/>
                      </a:endParaRPr>
                    </a:p>
                  </a:txBody>
                  <a:tcPr marL="7645" marR="7645" marT="7645" marB="0" anchor="b"/>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645" marR="7645" marT="7645" marB="0" anchor="b"/>
                </a:tc>
                <a:extLst>
                  <a:ext uri="{0D108BD9-81ED-4DB2-BD59-A6C34878D82A}">
                    <a16:rowId xmlns:a16="http://schemas.microsoft.com/office/drawing/2014/main" val="4124222466"/>
                  </a:ext>
                </a:extLst>
              </a:tr>
              <a:tr h="293872">
                <a:tc>
                  <a:txBody>
                    <a:bodyPr/>
                    <a:lstStyle/>
                    <a:p>
                      <a:pPr algn="l" fontAlgn="b">
                        <a:spcBef>
                          <a:spcPts val="0"/>
                        </a:spcBef>
                        <a:spcAft>
                          <a:spcPts val="0"/>
                        </a:spcAft>
                      </a:pPr>
                      <a:r>
                        <a:rPr lang="en-US" sz="900" u="none" strike="noStrike">
                          <a:effectLst/>
                        </a:rPr>
                        <a:t>LGBM</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0.8414</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0.1586</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0.007131</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117.9842</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1.79</a:t>
                      </a:r>
                      <a:endParaRPr lang="en-US" sz="1400" b="0" i="0" u="none" strike="noStrike">
                        <a:effectLst/>
                        <a:latin typeface="Arial" panose="020B0604020202020204" pitchFamily="34" charset="0"/>
                      </a:endParaRPr>
                    </a:p>
                  </a:txBody>
                  <a:tcPr marL="7645" marR="7645" marT="7645" marB="0" anchor="b"/>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645" marR="7645" marT="7645" marB="0" anchor="b"/>
                </a:tc>
                <a:extLst>
                  <a:ext uri="{0D108BD9-81ED-4DB2-BD59-A6C34878D82A}">
                    <a16:rowId xmlns:a16="http://schemas.microsoft.com/office/drawing/2014/main" val="3104927262"/>
                  </a:ext>
                </a:extLst>
              </a:tr>
              <a:tr h="293872">
                <a:tc>
                  <a:txBody>
                    <a:bodyPr/>
                    <a:lstStyle/>
                    <a:p>
                      <a:pPr algn="l" fontAlgn="b">
                        <a:spcBef>
                          <a:spcPts val="0"/>
                        </a:spcBef>
                        <a:spcAft>
                          <a:spcPts val="0"/>
                        </a:spcAft>
                      </a:pPr>
                      <a:r>
                        <a:rPr lang="en-US" sz="900" u="none" strike="noStrike">
                          <a:effectLst/>
                        </a:rPr>
                        <a:t>GradientBoost</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0.840537</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0.159463</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0.006735</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124.7995</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18.4</a:t>
                      </a:r>
                      <a:endParaRPr lang="en-US" sz="1400" b="0" i="0" u="none" strike="noStrike">
                        <a:effectLst/>
                        <a:latin typeface="Arial" panose="020B0604020202020204" pitchFamily="34" charset="0"/>
                      </a:endParaRPr>
                    </a:p>
                  </a:txBody>
                  <a:tcPr marL="7645" marR="7645" marT="7645" marB="0" anchor="b"/>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645" marR="7645" marT="7645" marB="0" anchor="b"/>
                </a:tc>
                <a:extLst>
                  <a:ext uri="{0D108BD9-81ED-4DB2-BD59-A6C34878D82A}">
                    <a16:rowId xmlns:a16="http://schemas.microsoft.com/office/drawing/2014/main" val="1061624597"/>
                  </a:ext>
                </a:extLst>
              </a:tr>
              <a:tr h="293872">
                <a:tc>
                  <a:txBody>
                    <a:bodyPr/>
                    <a:lstStyle/>
                    <a:p>
                      <a:pPr algn="l" fontAlgn="b">
                        <a:spcBef>
                          <a:spcPts val="0"/>
                        </a:spcBef>
                        <a:spcAft>
                          <a:spcPts val="0"/>
                        </a:spcAft>
                      </a:pPr>
                      <a:r>
                        <a:rPr lang="en-US" sz="900" u="none" strike="noStrike">
                          <a:effectLst/>
                        </a:rPr>
                        <a:t>XGboost</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0.839481</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0.160519</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0.00775</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108.3225</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2.32</a:t>
                      </a:r>
                      <a:endParaRPr lang="en-US" sz="1400" b="0" i="0" u="none" strike="noStrike">
                        <a:effectLst/>
                        <a:latin typeface="Arial" panose="020B0604020202020204" pitchFamily="34" charset="0"/>
                      </a:endParaRPr>
                    </a:p>
                  </a:txBody>
                  <a:tcPr marL="7645" marR="7645" marT="7645" marB="0" anchor="b"/>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645" marR="7645" marT="7645" marB="0" anchor="b"/>
                </a:tc>
                <a:extLst>
                  <a:ext uri="{0D108BD9-81ED-4DB2-BD59-A6C34878D82A}">
                    <a16:rowId xmlns:a16="http://schemas.microsoft.com/office/drawing/2014/main" val="468781607"/>
                  </a:ext>
                </a:extLst>
              </a:tr>
              <a:tr h="579776">
                <a:tc>
                  <a:txBody>
                    <a:bodyPr/>
                    <a:lstStyle/>
                    <a:p>
                      <a:pPr algn="l" fontAlgn="b">
                        <a:spcBef>
                          <a:spcPts val="0"/>
                        </a:spcBef>
                        <a:spcAft>
                          <a:spcPts val="0"/>
                        </a:spcAft>
                      </a:pPr>
                      <a:r>
                        <a:rPr lang="en-US" sz="900" u="none" strike="noStrike">
                          <a:effectLst/>
                        </a:rPr>
                        <a:t>(AdaBoost+RF)(LGBM)(GdB)</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0.841842</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0.158158</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0.007105</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118.4895</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63</a:t>
                      </a:r>
                      <a:endParaRPr lang="en-US" sz="1400" b="0" i="0" u="none" strike="noStrike">
                        <a:effectLst/>
                        <a:latin typeface="Arial" panose="020B0604020202020204" pitchFamily="34" charset="0"/>
                      </a:endParaRPr>
                    </a:p>
                  </a:txBody>
                  <a:tcPr marL="7645" marR="7645" marT="7645" marB="0" anchor="b"/>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645" marR="7645" marT="7645" marB="0" anchor="b"/>
                </a:tc>
                <a:extLst>
                  <a:ext uri="{0D108BD9-81ED-4DB2-BD59-A6C34878D82A}">
                    <a16:rowId xmlns:a16="http://schemas.microsoft.com/office/drawing/2014/main" val="1616829107"/>
                  </a:ext>
                </a:extLst>
              </a:tr>
              <a:tr h="436824">
                <a:tc>
                  <a:txBody>
                    <a:bodyPr/>
                    <a:lstStyle/>
                    <a:p>
                      <a:pPr algn="l" fontAlgn="b">
                        <a:spcBef>
                          <a:spcPts val="0"/>
                        </a:spcBef>
                        <a:spcAft>
                          <a:spcPts val="0"/>
                        </a:spcAft>
                      </a:pPr>
                      <a:r>
                        <a:rPr lang="en-US" sz="900" u="none" strike="noStrike">
                          <a:effectLst/>
                        </a:rPr>
                        <a:t>(AdaBoost+RF)(LGBM)</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0.841825</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0.158175</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0.007159</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117.5949</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46</a:t>
                      </a:r>
                      <a:endParaRPr lang="en-US" sz="1400" b="0" i="0" u="none" strike="noStrike">
                        <a:effectLst/>
                        <a:latin typeface="Arial" panose="020B0604020202020204" pitchFamily="34" charset="0"/>
                      </a:endParaRPr>
                    </a:p>
                  </a:txBody>
                  <a:tcPr marL="7645" marR="7645" marT="7645" marB="0" anchor="b"/>
                </a:tc>
                <a:tc>
                  <a:txBody>
                    <a:bodyPr/>
                    <a:lstStyle/>
                    <a:p>
                      <a:pPr algn="l" fontAlgn="b">
                        <a:spcBef>
                          <a:spcPts val="0"/>
                        </a:spcBef>
                        <a:spcAft>
                          <a:spcPts val="0"/>
                        </a:spcAft>
                      </a:pPr>
                      <a:endParaRPr lang="en-US" sz="1400" b="0" i="0" u="none" strike="noStrike">
                        <a:effectLst/>
                        <a:latin typeface="Arial" panose="020B0604020202020204" pitchFamily="34" charset="0"/>
                      </a:endParaRPr>
                    </a:p>
                  </a:txBody>
                  <a:tcPr marL="7645" marR="7645" marT="7645" marB="0" anchor="b"/>
                </a:tc>
                <a:extLst>
                  <a:ext uri="{0D108BD9-81ED-4DB2-BD59-A6C34878D82A}">
                    <a16:rowId xmlns:a16="http://schemas.microsoft.com/office/drawing/2014/main" val="406401621"/>
                  </a:ext>
                </a:extLst>
              </a:tr>
              <a:tr h="436824">
                <a:tc>
                  <a:txBody>
                    <a:bodyPr/>
                    <a:lstStyle/>
                    <a:p>
                      <a:pPr algn="l" fontAlgn="b">
                        <a:spcBef>
                          <a:spcPts val="0"/>
                        </a:spcBef>
                        <a:spcAft>
                          <a:spcPts val="0"/>
                        </a:spcAft>
                      </a:pPr>
                      <a:r>
                        <a:rPr lang="en-US" sz="900" u="none" strike="noStrike">
                          <a:effectLst/>
                        </a:rPr>
                        <a:t>(AdaBoost+RF)(GdB)</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0.841092</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0.158908</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0.006816</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123.4018</a:t>
                      </a:r>
                      <a:endParaRPr lang="en-US" sz="1400" b="0" i="0" u="none" strike="noStrike">
                        <a:effectLst/>
                        <a:latin typeface="Arial" panose="020B0604020202020204" pitchFamily="34" charset="0"/>
                      </a:endParaRPr>
                    </a:p>
                  </a:txBody>
                  <a:tcPr marL="7645" marR="7645" marT="7645" marB="0" anchor="b"/>
                </a:tc>
                <a:tc>
                  <a:txBody>
                    <a:bodyPr/>
                    <a:lstStyle/>
                    <a:p>
                      <a:pPr algn="r" fontAlgn="b">
                        <a:spcBef>
                          <a:spcPts val="0"/>
                        </a:spcBef>
                        <a:spcAft>
                          <a:spcPts val="0"/>
                        </a:spcAft>
                      </a:pPr>
                      <a:r>
                        <a:rPr lang="en-US" sz="900" u="none" strike="noStrike">
                          <a:effectLst/>
                        </a:rPr>
                        <a:t>61</a:t>
                      </a:r>
                      <a:endParaRPr lang="en-US" sz="1400" b="0" i="0" u="none" strike="noStrike">
                        <a:effectLst/>
                        <a:latin typeface="Arial" panose="020B0604020202020204" pitchFamily="34" charset="0"/>
                      </a:endParaRPr>
                    </a:p>
                  </a:txBody>
                  <a:tcPr marL="7645" marR="7645" marT="7645" marB="0" anchor="b"/>
                </a:tc>
                <a:tc>
                  <a:txBody>
                    <a:bodyPr/>
                    <a:lstStyle/>
                    <a:p>
                      <a:pPr algn="l" fontAlgn="b">
                        <a:spcBef>
                          <a:spcPts val="0"/>
                        </a:spcBef>
                        <a:spcAft>
                          <a:spcPts val="0"/>
                        </a:spcAft>
                      </a:pPr>
                      <a:endParaRPr lang="en-US" sz="1400" b="0" i="0" u="none" strike="noStrike" dirty="0">
                        <a:effectLst/>
                        <a:latin typeface="Arial" panose="020B0604020202020204" pitchFamily="34" charset="0"/>
                      </a:endParaRPr>
                    </a:p>
                  </a:txBody>
                  <a:tcPr marL="7645" marR="7645" marT="7645" marB="0" anchor="b"/>
                </a:tc>
                <a:extLst>
                  <a:ext uri="{0D108BD9-81ED-4DB2-BD59-A6C34878D82A}">
                    <a16:rowId xmlns:a16="http://schemas.microsoft.com/office/drawing/2014/main" val="1204054101"/>
                  </a:ext>
                </a:extLst>
              </a:tr>
            </a:tbl>
          </a:graphicData>
        </a:graphic>
      </p:graphicFrame>
    </p:spTree>
    <p:extLst>
      <p:ext uri="{BB962C8B-B14F-4D97-AF65-F5344CB8AC3E}">
        <p14:creationId xmlns:p14="http://schemas.microsoft.com/office/powerpoint/2010/main" val="35199742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44" name="Rectangle 5"/>
          <p:cNvSpPr/>
          <p:nvPr/>
        </p:nvSpPr>
        <p:spPr>
          <a:xfrm>
            <a:off x="540000" y="1206019"/>
            <a:ext cx="5798443" cy="648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5679D"/>
              </a:solidFill>
            </a:endParaRPr>
          </a:p>
        </p:txBody>
      </p:sp>
      <p:sp>
        <p:nvSpPr>
          <p:cNvPr id="1049145" name="Rectangle 7"/>
          <p:cNvSpPr/>
          <p:nvPr/>
        </p:nvSpPr>
        <p:spPr>
          <a:xfrm>
            <a:off x="0" y="269915"/>
            <a:ext cx="540000" cy="1584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F5679D"/>
              </a:solidFill>
            </a:endParaRPr>
          </a:p>
        </p:txBody>
      </p:sp>
      <p:sp>
        <p:nvSpPr>
          <p:cNvPr id="1049149" name="TextBox 10"/>
          <p:cNvSpPr txBox="1"/>
          <p:nvPr/>
        </p:nvSpPr>
        <p:spPr>
          <a:xfrm>
            <a:off x="-318053" y="384024"/>
            <a:ext cx="6758609" cy="707886"/>
          </a:xfrm>
          <a:prstGeom prst="rect">
            <a:avLst/>
          </a:prstGeom>
          <a:noFill/>
        </p:spPr>
        <p:txBody>
          <a:bodyPr wrap="square" rtlCol="0" anchor="ctr">
            <a:spAutoFit/>
          </a:bodyPr>
          <a:lstStyle/>
          <a:p>
            <a:pPr algn="ctr"/>
            <a:r>
              <a:rPr lang="en-US" altLang="ko-KR" sz="4000" b="1" dirty="0">
                <a:solidFill>
                  <a:schemeClr val="accent1"/>
                </a:solidFill>
                <a:cs typeface="Arial" pitchFamily="34" charset="0"/>
              </a:rPr>
              <a:t>      Model Selection</a:t>
            </a:r>
            <a:endParaRPr lang="ko-KR" altLang="en-US" sz="4000" b="1" dirty="0">
              <a:cs typeface="Arial" pitchFamily="34" charset="0"/>
            </a:endParaRPr>
          </a:p>
        </p:txBody>
      </p:sp>
      <p:pic>
        <p:nvPicPr>
          <p:cNvPr id="4" name="Picture 3">
            <a:extLst>
              <a:ext uri="{FF2B5EF4-FFF2-40B4-BE49-F238E27FC236}">
                <a16:creationId xmlns:a16="http://schemas.microsoft.com/office/drawing/2014/main" id="{406CAA6F-1298-4C7A-98CC-551A1407E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870" y="2282938"/>
            <a:ext cx="9443843" cy="3229965"/>
          </a:xfrm>
          <a:prstGeom prst="rect">
            <a:avLst/>
          </a:prstGeom>
        </p:spPr>
      </p:pic>
    </p:spTree>
    <p:extLst>
      <p:ext uri="{BB962C8B-B14F-4D97-AF65-F5344CB8AC3E}">
        <p14:creationId xmlns:p14="http://schemas.microsoft.com/office/powerpoint/2010/main" val="8414622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44" name="Rectangle 5"/>
          <p:cNvSpPr/>
          <p:nvPr/>
        </p:nvSpPr>
        <p:spPr>
          <a:xfrm>
            <a:off x="540000" y="1206019"/>
            <a:ext cx="5798443" cy="648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5679D"/>
              </a:solidFill>
            </a:endParaRPr>
          </a:p>
        </p:txBody>
      </p:sp>
      <p:sp>
        <p:nvSpPr>
          <p:cNvPr id="1049145" name="Rectangle 7"/>
          <p:cNvSpPr/>
          <p:nvPr/>
        </p:nvSpPr>
        <p:spPr>
          <a:xfrm>
            <a:off x="0" y="269915"/>
            <a:ext cx="540000" cy="1584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F5679D"/>
              </a:solidFill>
            </a:endParaRPr>
          </a:p>
        </p:txBody>
      </p:sp>
      <p:sp>
        <p:nvSpPr>
          <p:cNvPr id="1049149" name="TextBox 10"/>
          <p:cNvSpPr txBox="1"/>
          <p:nvPr/>
        </p:nvSpPr>
        <p:spPr>
          <a:xfrm>
            <a:off x="-768627" y="384024"/>
            <a:ext cx="6758609" cy="707886"/>
          </a:xfrm>
          <a:prstGeom prst="rect">
            <a:avLst/>
          </a:prstGeom>
          <a:noFill/>
        </p:spPr>
        <p:txBody>
          <a:bodyPr wrap="square" rtlCol="0" anchor="ctr">
            <a:spAutoFit/>
          </a:bodyPr>
          <a:lstStyle/>
          <a:p>
            <a:pPr algn="ctr"/>
            <a:r>
              <a:rPr lang="en-US" altLang="ko-KR" sz="4000" b="1" dirty="0">
                <a:solidFill>
                  <a:schemeClr val="accent1"/>
                </a:solidFill>
                <a:cs typeface="Arial" pitchFamily="34" charset="0"/>
              </a:rPr>
              <a:t>     RESULTS:</a:t>
            </a:r>
            <a:endParaRPr lang="ko-KR" altLang="en-US" sz="4000" b="1" dirty="0">
              <a:cs typeface="Arial" pitchFamily="34" charset="0"/>
            </a:endParaRPr>
          </a:p>
        </p:txBody>
      </p:sp>
      <p:pic>
        <p:nvPicPr>
          <p:cNvPr id="8" name="Picture 7">
            <a:extLst>
              <a:ext uri="{FF2B5EF4-FFF2-40B4-BE49-F238E27FC236}">
                <a16:creationId xmlns:a16="http://schemas.microsoft.com/office/drawing/2014/main" id="{B6965772-C319-4A24-97AF-413AAFAA13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916" y="2101333"/>
            <a:ext cx="4305521" cy="4007056"/>
          </a:xfrm>
          <a:prstGeom prst="rect">
            <a:avLst/>
          </a:prstGeom>
        </p:spPr>
      </p:pic>
      <p:pic>
        <p:nvPicPr>
          <p:cNvPr id="10" name="Picture 9">
            <a:extLst>
              <a:ext uri="{FF2B5EF4-FFF2-40B4-BE49-F238E27FC236}">
                <a16:creationId xmlns:a16="http://schemas.microsoft.com/office/drawing/2014/main" id="{72BEA4C3-74B3-4AE4-80EE-8E3D71C644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2330" y="2101333"/>
            <a:ext cx="6400800" cy="3848893"/>
          </a:xfrm>
          <a:prstGeom prst="rect">
            <a:avLst/>
          </a:prstGeom>
        </p:spPr>
      </p:pic>
    </p:spTree>
    <p:extLst>
      <p:ext uri="{BB962C8B-B14F-4D97-AF65-F5344CB8AC3E}">
        <p14:creationId xmlns:p14="http://schemas.microsoft.com/office/powerpoint/2010/main" val="476140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aphic 166"/>
          <p:cNvGrpSpPr/>
          <p:nvPr/>
        </p:nvGrpSpPr>
        <p:grpSpPr>
          <a:xfrm rot="10800000">
            <a:off x="5431463" y="1738831"/>
            <a:ext cx="4246247" cy="908201"/>
            <a:chOff x="4298394" y="3045618"/>
            <a:chExt cx="3591640" cy="768191"/>
          </a:xfrm>
          <a:solidFill>
            <a:schemeClr val="accent1"/>
          </a:solidFill>
        </p:grpSpPr>
        <p:sp>
          <p:nvSpPr>
            <p:cNvPr id="1048684" name="Freeform: Shape 226"/>
            <p:cNvSpPr/>
            <p:nvPr/>
          </p:nvSpPr>
          <p:spPr>
            <a:xfrm>
              <a:off x="4401979" y="3311365"/>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048685" name="Freeform: Shape 227"/>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048686" name="Freeform: Shape 228"/>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048687" name="Freeform: Shape 229"/>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048688" name="Freeform: Shape 230"/>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048689" name="Freeform: Shape 231"/>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048690" name="Freeform: Shape 232"/>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048691" name="Freeform: Shape 233"/>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048692" name="Freeform: Shape 234"/>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048693" name="Freeform: Shape 235"/>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048694" name="Freeform: Shape 236"/>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048695" name="Freeform: Shape 237"/>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048696" name="Freeform: Shape 238"/>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048697" name="Freeform: Shape 239"/>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048698" name="Freeform: Shape 240"/>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048699" name="Freeform: Shape 241"/>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048700" name="Freeform: Shape 242"/>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048701" name="Freeform: Shape 243"/>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048702" name="Freeform: Shape 244"/>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048703" name="Freeform: Shape 245"/>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pic>
        <p:nvPicPr>
          <p:cNvPr id="2097153" name="Graphic 4"/>
          <p:cNvPicPr>
            <a:picLocks noChangeAspect="1"/>
          </p:cNvPicPr>
          <p:nvPr/>
        </p:nvPicPr>
        <p:blipFill>
          <a:blip r:embed="rId2"/>
          <a:stretch>
            <a:fillRect/>
          </a:stretch>
        </p:blipFill>
        <p:spPr>
          <a:xfrm>
            <a:off x="5086352" y="2530943"/>
            <a:ext cx="4256663" cy="912142"/>
          </a:xfrm>
          <a:prstGeom prst="rect">
            <a:avLst/>
          </a:prstGeom>
        </p:spPr>
      </p:pic>
      <p:pic>
        <p:nvPicPr>
          <p:cNvPr id="2097154" name="Graphic 5"/>
          <p:cNvPicPr>
            <a:picLocks noChangeAspect="1"/>
          </p:cNvPicPr>
          <p:nvPr/>
        </p:nvPicPr>
        <p:blipFill>
          <a:blip r:embed="rId2"/>
          <a:stretch>
            <a:fillRect/>
          </a:stretch>
        </p:blipFill>
        <p:spPr>
          <a:xfrm>
            <a:off x="5916911" y="3562591"/>
            <a:ext cx="4256663" cy="912142"/>
          </a:xfrm>
          <a:prstGeom prst="rect">
            <a:avLst/>
          </a:prstGeom>
        </p:spPr>
      </p:pic>
      <p:pic>
        <p:nvPicPr>
          <p:cNvPr id="2097155" name="Graphic 6"/>
          <p:cNvPicPr>
            <a:picLocks noChangeAspect="1"/>
          </p:cNvPicPr>
          <p:nvPr/>
        </p:nvPicPr>
        <p:blipFill>
          <a:blip r:embed="rId2"/>
          <a:stretch>
            <a:fillRect/>
          </a:stretch>
        </p:blipFill>
        <p:spPr>
          <a:xfrm>
            <a:off x="6332344" y="4299425"/>
            <a:ext cx="4256663" cy="912142"/>
          </a:xfrm>
          <a:prstGeom prst="rect">
            <a:avLst/>
          </a:prstGeom>
        </p:spPr>
      </p:pic>
      <p:grpSp>
        <p:nvGrpSpPr>
          <p:cNvPr id="61" name="Graphic 166"/>
          <p:cNvGrpSpPr/>
          <p:nvPr/>
        </p:nvGrpSpPr>
        <p:grpSpPr>
          <a:xfrm rot="10800000">
            <a:off x="5470210" y="2723076"/>
            <a:ext cx="4246247" cy="908201"/>
            <a:chOff x="4298394" y="3045618"/>
            <a:chExt cx="3591640" cy="768191"/>
          </a:xfrm>
          <a:solidFill>
            <a:schemeClr val="accent1"/>
          </a:solidFill>
        </p:grpSpPr>
        <p:sp>
          <p:nvSpPr>
            <p:cNvPr id="1048704" name="Freeform: Shape 206"/>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048705" name="Freeform: Shape 207"/>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048706" name="Freeform: Shape 208"/>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048707" name="Freeform: Shape 209"/>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048708" name="Freeform: Shape 210"/>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048709" name="Freeform: Shape 211"/>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048710" name="Freeform: Shape 212"/>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048711" name="Freeform: Shape 213"/>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048712" name="Freeform: Shape 214"/>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048713" name="Freeform: Shape 215"/>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048714" name="Freeform: Shape 216"/>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048715" name="Freeform: Shape 217"/>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048716" name="Freeform: Shape 218"/>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048717" name="Freeform: Shape 219"/>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048718" name="Freeform: Shape 220"/>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048719" name="Freeform: Shape 221"/>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048720" name="Freeform: Shape 222"/>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048721" name="Freeform: Shape 223"/>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048722" name="Freeform: Shape 224"/>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048723" name="Freeform: Shape 225"/>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62" name="Graphic 166"/>
          <p:cNvGrpSpPr/>
          <p:nvPr/>
        </p:nvGrpSpPr>
        <p:grpSpPr>
          <a:xfrm>
            <a:off x="6534891" y="892772"/>
            <a:ext cx="3163015" cy="676516"/>
            <a:chOff x="4298394" y="3045618"/>
            <a:chExt cx="3591640" cy="768191"/>
          </a:xfrm>
          <a:solidFill>
            <a:schemeClr val="accent1"/>
          </a:solidFill>
        </p:grpSpPr>
        <p:sp>
          <p:nvSpPr>
            <p:cNvPr id="1048724" name="Freeform: Shape 186"/>
            <p:cNvSpPr/>
            <p:nvPr/>
          </p:nvSpPr>
          <p:spPr>
            <a:xfrm>
              <a:off x="4401979" y="3311366"/>
              <a:ext cx="3476624"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048725" name="Freeform: Shape 187"/>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048726" name="Freeform: Shape 188"/>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048727" name="Freeform: Shape 189"/>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048728" name="Freeform: Shape 190"/>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048729" name="Freeform: Shape 191"/>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048730" name="Freeform: Shape 192"/>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048731" name="Freeform: Shape 193"/>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048732" name="Freeform: Shape 194"/>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048733" name="Freeform: Shape 195"/>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048734" name="Freeform: Shape 196"/>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048735" name="Freeform: Shape 197"/>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048736" name="Freeform: Shape 198"/>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048737" name="Freeform: Shape 199"/>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048738" name="Freeform: Shape 200"/>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048739" name="Freeform: Shape 201"/>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048740" name="Freeform: Shape 202"/>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048741" name="Freeform: Shape 203"/>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048742" name="Freeform: Shape 204"/>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048743" name="Freeform: Shape 205"/>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63" name="Graphic 234"/>
          <p:cNvGrpSpPr/>
          <p:nvPr/>
        </p:nvGrpSpPr>
        <p:grpSpPr>
          <a:xfrm>
            <a:off x="5722963" y="1142562"/>
            <a:ext cx="4140178" cy="1411804"/>
            <a:chOff x="7533181" y="1351306"/>
            <a:chExt cx="4265296" cy="1454469"/>
          </a:xfrm>
          <a:solidFill>
            <a:schemeClr val="accent1"/>
          </a:solidFill>
        </p:grpSpPr>
        <p:sp>
          <p:nvSpPr>
            <p:cNvPr id="1048744" name="Freeform: Shape 180"/>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1048745" name="Freeform: Shape 181"/>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1048746" name="Freeform: Shape 182"/>
            <p:cNvSpPr/>
            <p:nvPr/>
          </p:nvSpPr>
          <p:spPr>
            <a:xfrm>
              <a:off x="7533181" y="1351306"/>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1048747" name="Freeform: Shape 183"/>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1048748" name="Freeform: Shape 184"/>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1048749" name="Freeform: Shape 185"/>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grpSp>
        <p:nvGrpSpPr>
          <p:cNvPr id="64" name="Graphic 166"/>
          <p:cNvGrpSpPr/>
          <p:nvPr/>
        </p:nvGrpSpPr>
        <p:grpSpPr>
          <a:xfrm>
            <a:off x="6756983" y="5147700"/>
            <a:ext cx="3163016" cy="676512"/>
            <a:chOff x="4298413" y="3045624"/>
            <a:chExt cx="3591657" cy="768190"/>
          </a:xfrm>
          <a:solidFill>
            <a:schemeClr val="accent1"/>
          </a:solidFill>
        </p:grpSpPr>
        <p:sp>
          <p:nvSpPr>
            <p:cNvPr id="1048750" name="Freeform: Shape 160"/>
            <p:cNvSpPr/>
            <p:nvPr/>
          </p:nvSpPr>
          <p:spPr>
            <a:xfrm>
              <a:off x="4401998" y="3311373"/>
              <a:ext cx="3476642" cy="200026"/>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048751" name="Freeform: Shape 161"/>
            <p:cNvSpPr/>
            <p:nvPr/>
          </p:nvSpPr>
          <p:spPr>
            <a:xfrm>
              <a:off x="7851970" y="3312325"/>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048752" name="Freeform: Shape 162"/>
            <p:cNvSpPr/>
            <p:nvPr/>
          </p:nvSpPr>
          <p:spPr>
            <a:xfrm>
              <a:off x="4391758" y="3489729"/>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048753" name="Freeform: Shape 163"/>
            <p:cNvSpPr/>
            <p:nvPr/>
          </p:nvSpPr>
          <p:spPr>
            <a:xfrm>
              <a:off x="4559162" y="3055150"/>
              <a:ext cx="2552712"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048754" name="Freeform: Shape 164"/>
            <p:cNvSpPr/>
            <p:nvPr/>
          </p:nvSpPr>
          <p:spPr>
            <a:xfrm>
              <a:off x="7089967" y="3156115"/>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048755" name="Freeform: Shape 165"/>
            <p:cNvSpPr/>
            <p:nvPr/>
          </p:nvSpPr>
          <p:spPr>
            <a:xfrm>
              <a:off x="4546779" y="3045624"/>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048756" name="Freeform: Shape 166"/>
            <p:cNvSpPr/>
            <p:nvPr/>
          </p:nvSpPr>
          <p:spPr>
            <a:xfrm>
              <a:off x="6717537" y="3322802"/>
              <a:ext cx="676278"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048757" name="Freeform: Shape 167"/>
            <p:cNvSpPr/>
            <p:nvPr/>
          </p:nvSpPr>
          <p:spPr>
            <a:xfrm>
              <a:off x="6705155" y="3398050"/>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048758" name="Freeform: Shape 168"/>
            <p:cNvSpPr/>
            <p:nvPr/>
          </p:nvSpPr>
          <p:spPr>
            <a:xfrm>
              <a:off x="5352598" y="3312324"/>
              <a:ext cx="742954" cy="485776"/>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048759" name="Freeform: Shape 169"/>
            <p:cNvSpPr/>
            <p:nvPr/>
          </p:nvSpPr>
          <p:spPr>
            <a:xfrm>
              <a:off x="5343311" y="3775714"/>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048760" name="Freeform: Shape 170"/>
            <p:cNvSpPr/>
            <p:nvPr/>
          </p:nvSpPr>
          <p:spPr>
            <a:xfrm>
              <a:off x="4308653" y="3313275"/>
              <a:ext cx="1009655" cy="428626"/>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048761" name="Freeform: Shape 171"/>
            <p:cNvSpPr/>
            <p:nvPr/>
          </p:nvSpPr>
          <p:spPr>
            <a:xfrm>
              <a:off x="4298413" y="3714515"/>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048762" name="Freeform: Shape 172"/>
            <p:cNvSpPr/>
            <p:nvPr/>
          </p:nvSpPr>
          <p:spPr>
            <a:xfrm>
              <a:off x="6470839" y="3194212"/>
              <a:ext cx="1076330"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048763" name="Freeform: Shape 173"/>
            <p:cNvSpPr/>
            <p:nvPr/>
          </p:nvSpPr>
          <p:spPr>
            <a:xfrm>
              <a:off x="6460600" y="3184925"/>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048764" name="Freeform: Shape 174"/>
            <p:cNvSpPr/>
            <p:nvPr/>
          </p:nvSpPr>
          <p:spPr>
            <a:xfrm>
              <a:off x="5156383" y="3240885"/>
              <a:ext cx="590553" cy="190501"/>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048765" name="Freeform: Shape 175"/>
            <p:cNvSpPr/>
            <p:nvPr/>
          </p:nvSpPr>
          <p:spPr>
            <a:xfrm>
              <a:off x="5134476" y="3231359"/>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048766" name="Freeform: Shape 176"/>
            <p:cNvSpPr/>
            <p:nvPr/>
          </p:nvSpPr>
          <p:spPr>
            <a:xfrm>
              <a:off x="5084946" y="3377092"/>
              <a:ext cx="361952"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048767" name="Freeform: Shape 177"/>
            <p:cNvSpPr/>
            <p:nvPr/>
          </p:nvSpPr>
          <p:spPr>
            <a:xfrm>
              <a:off x="5072564" y="3448531"/>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048768" name="Freeform: Shape 178"/>
            <p:cNvSpPr/>
            <p:nvPr/>
          </p:nvSpPr>
          <p:spPr>
            <a:xfrm>
              <a:off x="5571678" y="3071346"/>
              <a:ext cx="809629" cy="200026"/>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048769" name="Freeform: Shape 179"/>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sp>
        <p:nvSpPr>
          <p:cNvPr id="1048770" name="Freeform: Shape 292"/>
          <p:cNvSpPr/>
          <p:nvPr/>
        </p:nvSpPr>
        <p:spPr>
          <a:xfrm>
            <a:off x="6782533" y="895367"/>
            <a:ext cx="4173281" cy="5477157"/>
          </a:xfrm>
          <a:custGeom>
            <a:avLst/>
            <a:gdLst>
              <a:gd name="connsiteX0" fmla="*/ 3136599 w 4173281"/>
              <a:gd name="connsiteY0" fmla="*/ 5293155 h 5477157"/>
              <a:gd name="connsiteX1" fmla="*/ 3136599 w 4173281"/>
              <a:gd name="connsiteY1" fmla="*/ 5295752 h 5477157"/>
              <a:gd name="connsiteX2" fmla="*/ 3141790 w 4173281"/>
              <a:gd name="connsiteY2" fmla="*/ 5295752 h 5477157"/>
              <a:gd name="connsiteX3" fmla="*/ 3136599 w 4173281"/>
              <a:gd name="connsiteY3" fmla="*/ 5293155 h 5477157"/>
              <a:gd name="connsiteX4" fmla="*/ 1437907 w 4173281"/>
              <a:gd name="connsiteY4" fmla="*/ 5188401 h 5477157"/>
              <a:gd name="connsiteX5" fmla="*/ 1437907 w 4173281"/>
              <a:gd name="connsiteY5" fmla="*/ 5190998 h 5477157"/>
              <a:gd name="connsiteX6" fmla="*/ 1443098 w 4173281"/>
              <a:gd name="connsiteY6" fmla="*/ 5190998 h 5477157"/>
              <a:gd name="connsiteX7" fmla="*/ 1437907 w 4173281"/>
              <a:gd name="connsiteY7" fmla="*/ 5188401 h 5477157"/>
              <a:gd name="connsiteX8" fmla="*/ 3850353 w 4173281"/>
              <a:gd name="connsiteY8" fmla="*/ 5181928 h 5477157"/>
              <a:gd name="connsiteX9" fmla="*/ 3849443 w 4173281"/>
              <a:gd name="connsiteY9" fmla="*/ 5185050 h 5477157"/>
              <a:gd name="connsiteX10" fmla="*/ 3825822 w 4173281"/>
              <a:gd name="connsiteY10" fmla="*/ 5206445 h 5477157"/>
              <a:gd name="connsiteX11" fmla="*/ 3822806 w 4173281"/>
              <a:gd name="connsiteY11" fmla="*/ 5206257 h 5477157"/>
              <a:gd name="connsiteX12" fmla="*/ 3840912 w 4173281"/>
              <a:gd name="connsiteY12" fmla="*/ 5225158 h 5477157"/>
              <a:gd name="connsiteX13" fmla="*/ 3841062 w 4173281"/>
              <a:gd name="connsiteY13" fmla="*/ 5224845 h 5477157"/>
              <a:gd name="connsiteX14" fmla="*/ 3858209 w 4173281"/>
              <a:gd name="connsiteY14" fmla="*/ 5207176 h 5477157"/>
              <a:gd name="connsiteX15" fmla="*/ 3856910 w 4173281"/>
              <a:gd name="connsiteY15" fmla="*/ 5197907 h 5477157"/>
              <a:gd name="connsiteX16" fmla="*/ 3646336 w 4173281"/>
              <a:gd name="connsiteY16" fmla="*/ 5137614 h 5477157"/>
              <a:gd name="connsiteX17" fmla="*/ 3642006 w 4173281"/>
              <a:gd name="connsiteY17" fmla="*/ 5141478 h 5477157"/>
              <a:gd name="connsiteX18" fmla="*/ 3649242 w 4173281"/>
              <a:gd name="connsiteY18" fmla="*/ 5144355 h 5477157"/>
              <a:gd name="connsiteX19" fmla="*/ 2856995 w 4173281"/>
              <a:gd name="connsiteY19" fmla="*/ 5117460 h 5477157"/>
              <a:gd name="connsiteX20" fmla="*/ 2856746 w 4173281"/>
              <a:gd name="connsiteY20" fmla="*/ 5117609 h 5477157"/>
              <a:gd name="connsiteX21" fmla="*/ 2856950 w 4173281"/>
              <a:gd name="connsiteY21" fmla="*/ 5118879 h 5477157"/>
              <a:gd name="connsiteX22" fmla="*/ 2856927 w 4173281"/>
              <a:gd name="connsiteY22" fmla="*/ 5118256 h 5477157"/>
              <a:gd name="connsiteX23" fmla="*/ 2857187 w 4173281"/>
              <a:gd name="connsiteY23" fmla="*/ 5117558 h 5477157"/>
              <a:gd name="connsiteX24" fmla="*/ 2541443 w 4173281"/>
              <a:gd name="connsiteY24" fmla="*/ 5115197 h 5477157"/>
              <a:gd name="connsiteX25" fmla="*/ 2525669 w 4173281"/>
              <a:gd name="connsiteY25" fmla="*/ 5120092 h 5477157"/>
              <a:gd name="connsiteX26" fmla="*/ 2531774 w 4173281"/>
              <a:gd name="connsiteY26" fmla="*/ 5152765 h 5477157"/>
              <a:gd name="connsiteX27" fmla="*/ 2541668 w 4173281"/>
              <a:gd name="connsiteY27" fmla="*/ 5137309 h 5477157"/>
              <a:gd name="connsiteX28" fmla="*/ 2562979 w 4173281"/>
              <a:gd name="connsiteY28" fmla="*/ 5125628 h 5477157"/>
              <a:gd name="connsiteX29" fmla="*/ 2562844 w 4173281"/>
              <a:gd name="connsiteY29" fmla="*/ 5125389 h 5477157"/>
              <a:gd name="connsiteX30" fmla="*/ 2557773 w 4173281"/>
              <a:gd name="connsiteY30" fmla="*/ 5124277 h 5477157"/>
              <a:gd name="connsiteX31" fmla="*/ 3747508 w 4173281"/>
              <a:gd name="connsiteY31" fmla="*/ 5102039 h 5477157"/>
              <a:gd name="connsiteX32" fmla="*/ 3742917 w 4173281"/>
              <a:gd name="connsiteY32" fmla="*/ 5105590 h 5477157"/>
              <a:gd name="connsiteX33" fmla="*/ 3749934 w 4173281"/>
              <a:gd name="connsiteY33" fmla="*/ 5108967 h 5477157"/>
              <a:gd name="connsiteX34" fmla="*/ 3023300 w 4173281"/>
              <a:gd name="connsiteY34" fmla="*/ 5030912 h 5477157"/>
              <a:gd name="connsiteX35" fmla="*/ 3003613 w 4173281"/>
              <a:gd name="connsiteY35" fmla="*/ 5061097 h 5477157"/>
              <a:gd name="connsiteX36" fmla="*/ 2972353 w 4173281"/>
              <a:gd name="connsiteY36" fmla="*/ 5077627 h 5477157"/>
              <a:gd name="connsiteX37" fmla="*/ 2962499 w 4173281"/>
              <a:gd name="connsiteY37" fmla="*/ 5099966 h 5477157"/>
              <a:gd name="connsiteX38" fmla="*/ 2967741 w 4173281"/>
              <a:gd name="connsiteY38" fmla="*/ 5111591 h 5477157"/>
              <a:gd name="connsiteX39" fmla="*/ 2986060 w 4173281"/>
              <a:gd name="connsiteY39" fmla="*/ 5103685 h 5477157"/>
              <a:gd name="connsiteX40" fmla="*/ 3030182 w 4173281"/>
              <a:gd name="connsiteY40" fmla="*/ 5147807 h 5477157"/>
              <a:gd name="connsiteX41" fmla="*/ 3009418 w 4173281"/>
              <a:gd name="connsiteY41" fmla="*/ 5186741 h 5477157"/>
              <a:gd name="connsiteX42" fmla="*/ 3012015 w 4173281"/>
              <a:gd name="connsiteY42" fmla="*/ 5189335 h 5477157"/>
              <a:gd name="connsiteX43" fmla="*/ 3022397 w 4173281"/>
              <a:gd name="connsiteY43" fmla="*/ 5191932 h 5477157"/>
              <a:gd name="connsiteX44" fmla="*/ 3039591 w 4173281"/>
              <a:gd name="connsiteY44" fmla="*/ 5161110 h 5477157"/>
              <a:gd name="connsiteX45" fmla="*/ 3048346 w 4173281"/>
              <a:gd name="connsiteY45" fmla="*/ 5154254 h 5477157"/>
              <a:gd name="connsiteX46" fmla="*/ 3042186 w 4173281"/>
              <a:gd name="connsiteY46" fmla="*/ 5141186 h 5477157"/>
              <a:gd name="connsiteX47" fmla="*/ 3042669 w 4173281"/>
              <a:gd name="connsiteY47" fmla="*/ 5111680 h 5477157"/>
              <a:gd name="connsiteX48" fmla="*/ 3051986 w 4173281"/>
              <a:gd name="connsiteY48" fmla="*/ 5096615 h 5477157"/>
              <a:gd name="connsiteX49" fmla="*/ 3054191 w 4173281"/>
              <a:gd name="connsiteY49" fmla="*/ 5091356 h 5477157"/>
              <a:gd name="connsiteX50" fmla="*/ 3055604 w 4173281"/>
              <a:gd name="connsiteY50" fmla="*/ 5090763 h 5477157"/>
              <a:gd name="connsiteX51" fmla="*/ 3058236 w 4173281"/>
              <a:gd name="connsiteY51" fmla="*/ 5086508 h 5477157"/>
              <a:gd name="connsiteX52" fmla="*/ 3023853 w 4173281"/>
              <a:gd name="connsiteY52" fmla="*/ 5044137 h 5477157"/>
              <a:gd name="connsiteX53" fmla="*/ 3023300 w 4173281"/>
              <a:gd name="connsiteY53" fmla="*/ 5030912 h 5477157"/>
              <a:gd name="connsiteX54" fmla="*/ 4036252 w 4173281"/>
              <a:gd name="connsiteY54" fmla="*/ 5024364 h 5477157"/>
              <a:gd name="connsiteX55" fmla="*/ 4000482 w 4173281"/>
              <a:gd name="connsiteY55" fmla="*/ 5038833 h 5477157"/>
              <a:gd name="connsiteX56" fmla="*/ 4003519 w 4173281"/>
              <a:gd name="connsiteY56" fmla="*/ 5086384 h 5477157"/>
              <a:gd name="connsiteX57" fmla="*/ 4010534 w 4173281"/>
              <a:gd name="connsiteY57" fmla="*/ 5089761 h 5477157"/>
              <a:gd name="connsiteX58" fmla="*/ 4017550 w 4173281"/>
              <a:gd name="connsiteY58" fmla="*/ 5093138 h 5477157"/>
              <a:gd name="connsiteX59" fmla="*/ 4022140 w 4173281"/>
              <a:gd name="connsiteY59" fmla="*/ 5089586 h 5477157"/>
              <a:gd name="connsiteX60" fmla="*/ 4023267 w 4173281"/>
              <a:gd name="connsiteY60" fmla="*/ 5087246 h 5477157"/>
              <a:gd name="connsiteX61" fmla="*/ 4040414 w 4173281"/>
              <a:gd name="connsiteY61" fmla="*/ 5069577 h 5477157"/>
              <a:gd name="connsiteX62" fmla="*/ 4039115 w 4173281"/>
              <a:gd name="connsiteY62" fmla="*/ 5060308 h 5477157"/>
              <a:gd name="connsiteX63" fmla="*/ 4036252 w 4173281"/>
              <a:gd name="connsiteY63" fmla="*/ 5024364 h 5477157"/>
              <a:gd name="connsiteX64" fmla="*/ 4054353 w 4173281"/>
              <a:gd name="connsiteY64" fmla="*/ 4992749 h 5477157"/>
              <a:gd name="connsiteX65" fmla="*/ 4049849 w 4173281"/>
              <a:gd name="connsiteY65" fmla="*/ 5002104 h 5477157"/>
              <a:gd name="connsiteX66" fmla="*/ 4046472 w 4173281"/>
              <a:gd name="connsiteY66" fmla="*/ 5009121 h 5477157"/>
              <a:gd name="connsiteX67" fmla="*/ 4062667 w 4173281"/>
              <a:gd name="connsiteY67" fmla="*/ 5005394 h 5477157"/>
              <a:gd name="connsiteX68" fmla="*/ 4054353 w 4173281"/>
              <a:gd name="connsiteY68" fmla="*/ 4992749 h 5477157"/>
              <a:gd name="connsiteX69" fmla="*/ 1375615 w 4173281"/>
              <a:gd name="connsiteY69" fmla="*/ 4978167 h 5477157"/>
              <a:gd name="connsiteX70" fmla="*/ 1404164 w 4173281"/>
              <a:gd name="connsiteY70" fmla="*/ 5006716 h 5477157"/>
              <a:gd name="connsiteX71" fmla="*/ 1396379 w 4173281"/>
              <a:gd name="connsiteY71" fmla="*/ 5027480 h 5477157"/>
              <a:gd name="connsiteX72" fmla="*/ 1401570 w 4173281"/>
              <a:gd name="connsiteY72" fmla="*/ 5027480 h 5477157"/>
              <a:gd name="connsiteX73" fmla="*/ 1440501 w 4173281"/>
              <a:gd name="connsiteY73" fmla="*/ 5037862 h 5477157"/>
              <a:gd name="connsiteX74" fmla="*/ 1476838 w 4173281"/>
              <a:gd name="connsiteY74" fmla="*/ 5030077 h 5477157"/>
              <a:gd name="connsiteX75" fmla="*/ 1559894 w 4173281"/>
              <a:gd name="connsiteY75" fmla="*/ 5113133 h 5477157"/>
              <a:gd name="connsiteX76" fmla="*/ 1479435 w 4173281"/>
              <a:gd name="connsiteY76" fmla="*/ 5196189 h 5477157"/>
              <a:gd name="connsiteX77" fmla="*/ 1505390 w 4173281"/>
              <a:gd name="connsiteY77" fmla="*/ 5240311 h 5477157"/>
              <a:gd name="connsiteX78" fmla="*/ 1450883 w 4173281"/>
              <a:gd name="connsiteY78" fmla="*/ 5294818 h 5477157"/>
              <a:gd name="connsiteX79" fmla="*/ 1398973 w 4173281"/>
              <a:gd name="connsiteY79" fmla="*/ 5255884 h 5477157"/>
              <a:gd name="connsiteX80" fmla="*/ 1396379 w 4173281"/>
              <a:gd name="connsiteY80" fmla="*/ 5242908 h 5477157"/>
              <a:gd name="connsiteX81" fmla="*/ 1398973 w 4173281"/>
              <a:gd name="connsiteY81" fmla="*/ 5232526 h 5477157"/>
              <a:gd name="connsiteX82" fmla="*/ 1404164 w 4173281"/>
              <a:gd name="connsiteY82" fmla="*/ 5216953 h 5477157"/>
              <a:gd name="connsiteX83" fmla="*/ 1401570 w 4173281"/>
              <a:gd name="connsiteY83" fmla="*/ 5216953 h 5477157"/>
              <a:gd name="connsiteX84" fmla="*/ 1339278 w 4173281"/>
              <a:gd name="connsiteY84" fmla="*/ 5268863 h 5477157"/>
              <a:gd name="connsiteX85" fmla="*/ 1274389 w 4173281"/>
              <a:gd name="connsiteY85" fmla="*/ 5203974 h 5477157"/>
              <a:gd name="connsiteX86" fmla="*/ 1274389 w 4173281"/>
              <a:gd name="connsiteY86" fmla="*/ 5196189 h 5477157"/>
              <a:gd name="connsiteX87" fmla="*/ 1248434 w 4173281"/>
              <a:gd name="connsiteY87" fmla="*/ 5167637 h 5477157"/>
              <a:gd name="connsiteX88" fmla="*/ 1199121 w 4173281"/>
              <a:gd name="connsiteY88" fmla="*/ 5110536 h 5477157"/>
              <a:gd name="connsiteX89" fmla="*/ 1243243 w 4173281"/>
              <a:gd name="connsiteY89" fmla="*/ 5053435 h 5477157"/>
              <a:gd name="connsiteX90" fmla="*/ 1243243 w 4173281"/>
              <a:gd name="connsiteY90" fmla="*/ 5043053 h 5477157"/>
              <a:gd name="connsiteX91" fmla="*/ 1287368 w 4173281"/>
              <a:gd name="connsiteY91" fmla="*/ 4998931 h 5477157"/>
              <a:gd name="connsiteX92" fmla="*/ 1331490 w 4173281"/>
              <a:gd name="connsiteY92" fmla="*/ 5043053 h 5477157"/>
              <a:gd name="connsiteX93" fmla="*/ 1310726 w 4173281"/>
              <a:gd name="connsiteY93" fmla="*/ 5081987 h 5477157"/>
              <a:gd name="connsiteX94" fmla="*/ 1313323 w 4173281"/>
              <a:gd name="connsiteY94" fmla="*/ 5084581 h 5477157"/>
              <a:gd name="connsiteX95" fmla="*/ 1323705 w 4173281"/>
              <a:gd name="connsiteY95" fmla="*/ 5087178 h 5477157"/>
              <a:gd name="connsiteX96" fmla="*/ 1367827 w 4173281"/>
              <a:gd name="connsiteY96" fmla="*/ 5035268 h 5477157"/>
              <a:gd name="connsiteX97" fmla="*/ 1347063 w 4173281"/>
              <a:gd name="connsiteY97" fmla="*/ 5006716 h 5477157"/>
              <a:gd name="connsiteX98" fmla="*/ 1375615 w 4173281"/>
              <a:gd name="connsiteY98" fmla="*/ 4978167 h 5477157"/>
              <a:gd name="connsiteX99" fmla="*/ 2352924 w 4173281"/>
              <a:gd name="connsiteY99" fmla="*/ 4974643 h 5477157"/>
              <a:gd name="connsiteX100" fmla="*/ 2345603 w 4173281"/>
              <a:gd name="connsiteY100" fmla="*/ 4975185 h 5477157"/>
              <a:gd name="connsiteX101" fmla="*/ 2351502 w 4173281"/>
              <a:gd name="connsiteY101" fmla="*/ 4980269 h 5477157"/>
              <a:gd name="connsiteX102" fmla="*/ 2352924 w 4173281"/>
              <a:gd name="connsiteY102" fmla="*/ 4974643 h 5477157"/>
              <a:gd name="connsiteX103" fmla="*/ 2555483 w 4173281"/>
              <a:gd name="connsiteY103" fmla="*/ 4966417 h 5477157"/>
              <a:gd name="connsiteX104" fmla="*/ 2551995 w 4173281"/>
              <a:gd name="connsiteY104" fmla="*/ 4968892 h 5477157"/>
              <a:gd name="connsiteX105" fmla="*/ 2565916 w 4173281"/>
              <a:gd name="connsiteY105" fmla="*/ 5014461 h 5477157"/>
              <a:gd name="connsiteX106" fmla="*/ 2573521 w 4173281"/>
              <a:gd name="connsiteY106" fmla="*/ 5016129 h 5477157"/>
              <a:gd name="connsiteX107" fmla="*/ 2581127 w 4173281"/>
              <a:gd name="connsiteY107" fmla="*/ 5017797 h 5477157"/>
              <a:gd name="connsiteX108" fmla="*/ 2581328 w 4173281"/>
              <a:gd name="connsiteY108" fmla="*/ 5017549 h 5477157"/>
              <a:gd name="connsiteX109" fmla="*/ 2569977 w 4173281"/>
              <a:gd name="connsiteY109" fmla="*/ 5001094 h 5477157"/>
              <a:gd name="connsiteX110" fmla="*/ 2568016 w 4173281"/>
              <a:gd name="connsiteY110" fmla="*/ 4971562 h 5477157"/>
              <a:gd name="connsiteX111" fmla="*/ 3929713 w 4173281"/>
              <a:gd name="connsiteY111" fmla="*/ 4964440 h 5477157"/>
              <a:gd name="connsiteX112" fmla="*/ 3925122 w 4173281"/>
              <a:gd name="connsiteY112" fmla="*/ 4967991 h 5477157"/>
              <a:gd name="connsiteX113" fmla="*/ 3932139 w 4173281"/>
              <a:gd name="connsiteY113" fmla="*/ 4971368 h 5477157"/>
              <a:gd name="connsiteX114" fmla="*/ 3797194 w 4173281"/>
              <a:gd name="connsiteY114" fmla="*/ 4952500 h 5477157"/>
              <a:gd name="connsiteX115" fmla="*/ 3793817 w 4173281"/>
              <a:gd name="connsiteY115" fmla="*/ 4959515 h 5477157"/>
              <a:gd name="connsiteX116" fmla="*/ 3768983 w 4173281"/>
              <a:gd name="connsiteY116" fmla="*/ 4987169 h 5477157"/>
              <a:gd name="connsiteX117" fmla="*/ 3758614 w 4173281"/>
              <a:gd name="connsiteY117" fmla="*/ 4990352 h 5477157"/>
              <a:gd name="connsiteX118" fmla="*/ 3798119 w 4173281"/>
              <a:gd name="connsiteY118" fmla="*/ 5037853 h 5477157"/>
              <a:gd name="connsiteX119" fmla="*/ 3786132 w 4173281"/>
              <a:gd name="connsiteY119" fmla="*/ 5045737 h 5477157"/>
              <a:gd name="connsiteX120" fmla="*/ 3779552 w 4173281"/>
              <a:gd name="connsiteY120" fmla="*/ 5071375 h 5477157"/>
              <a:gd name="connsiteX121" fmla="*/ 3804700 w 4173281"/>
              <a:gd name="connsiteY121" fmla="*/ 5059880 h 5477157"/>
              <a:gd name="connsiteX122" fmla="*/ 3811147 w 4173281"/>
              <a:gd name="connsiteY122" fmla="*/ 5031229 h 5477157"/>
              <a:gd name="connsiteX123" fmla="*/ 3848818 w 4173281"/>
              <a:gd name="connsiteY123" fmla="*/ 4988873 h 5477157"/>
              <a:gd name="connsiteX124" fmla="*/ 3833661 w 4173281"/>
              <a:gd name="connsiteY124" fmla="*/ 4984456 h 5477157"/>
              <a:gd name="connsiteX125" fmla="*/ 3797194 w 4173281"/>
              <a:gd name="connsiteY125" fmla="*/ 4952500 h 5477157"/>
              <a:gd name="connsiteX126" fmla="*/ 3385249 w 4173281"/>
              <a:gd name="connsiteY126" fmla="*/ 4947114 h 5477157"/>
              <a:gd name="connsiteX127" fmla="*/ 3382319 w 4173281"/>
              <a:gd name="connsiteY127" fmla="*/ 4951624 h 5477157"/>
              <a:gd name="connsiteX128" fmla="*/ 3383776 w 4173281"/>
              <a:gd name="connsiteY128" fmla="*/ 4952851 h 5477157"/>
              <a:gd name="connsiteX129" fmla="*/ 1245840 w 4173281"/>
              <a:gd name="connsiteY129" fmla="*/ 4947021 h 5477157"/>
              <a:gd name="connsiteX130" fmla="*/ 1264010 w 4173281"/>
              <a:gd name="connsiteY130" fmla="*/ 4965188 h 5477157"/>
              <a:gd name="connsiteX131" fmla="*/ 1245840 w 4173281"/>
              <a:gd name="connsiteY131" fmla="*/ 4983358 h 5477157"/>
              <a:gd name="connsiteX132" fmla="*/ 1227673 w 4173281"/>
              <a:gd name="connsiteY132" fmla="*/ 4965188 h 5477157"/>
              <a:gd name="connsiteX133" fmla="*/ 1245840 w 4173281"/>
              <a:gd name="connsiteY133" fmla="*/ 4947021 h 5477157"/>
              <a:gd name="connsiteX134" fmla="*/ 2583464 w 4173281"/>
              <a:gd name="connsiteY134" fmla="*/ 4946564 h 5477157"/>
              <a:gd name="connsiteX135" fmla="*/ 2571635 w 4173281"/>
              <a:gd name="connsiteY135" fmla="*/ 4954957 h 5477157"/>
              <a:gd name="connsiteX136" fmla="*/ 2584001 w 4173281"/>
              <a:gd name="connsiteY136" fmla="*/ 4958552 h 5477157"/>
              <a:gd name="connsiteX137" fmla="*/ 2203192 w 4173281"/>
              <a:gd name="connsiteY137" fmla="*/ 4937387 h 5477157"/>
              <a:gd name="connsiteX138" fmla="*/ 2202973 w 4173281"/>
              <a:gd name="connsiteY138" fmla="*/ 4937920 h 5477157"/>
              <a:gd name="connsiteX139" fmla="*/ 2201278 w 4173281"/>
              <a:gd name="connsiteY139" fmla="*/ 4939887 h 5477157"/>
              <a:gd name="connsiteX140" fmla="*/ 2199854 w 4173281"/>
              <a:gd name="connsiteY140" fmla="*/ 4945514 h 5477157"/>
              <a:gd name="connsiteX141" fmla="*/ 2205753 w 4173281"/>
              <a:gd name="connsiteY141" fmla="*/ 4950598 h 5477157"/>
              <a:gd name="connsiteX142" fmla="*/ 2208055 w 4173281"/>
              <a:gd name="connsiteY142" fmla="*/ 4952581 h 5477157"/>
              <a:gd name="connsiteX143" fmla="*/ 2203293 w 4173281"/>
              <a:gd name="connsiteY143" fmla="*/ 4942896 h 5477157"/>
              <a:gd name="connsiteX144" fmla="*/ 1557299 w 4173281"/>
              <a:gd name="connsiteY144" fmla="*/ 4931448 h 5477157"/>
              <a:gd name="connsiteX145" fmla="*/ 1552107 w 4173281"/>
              <a:gd name="connsiteY145" fmla="*/ 4947022 h 5477157"/>
              <a:gd name="connsiteX146" fmla="*/ 1570277 w 4173281"/>
              <a:gd name="connsiteY146" fmla="*/ 4934042 h 5477157"/>
              <a:gd name="connsiteX147" fmla="*/ 1567681 w 4173281"/>
              <a:gd name="connsiteY147" fmla="*/ 4931448 h 5477157"/>
              <a:gd name="connsiteX148" fmla="*/ 3259953 w 4173281"/>
              <a:gd name="connsiteY148" fmla="*/ 4927761 h 5477157"/>
              <a:gd name="connsiteX149" fmla="*/ 3258661 w 4173281"/>
              <a:gd name="connsiteY149" fmla="*/ 4933418 h 5477157"/>
              <a:gd name="connsiteX150" fmla="*/ 3266227 w 4173281"/>
              <a:gd name="connsiteY150" fmla="*/ 4931573 h 5477157"/>
              <a:gd name="connsiteX151" fmla="*/ 3389492 w 4173281"/>
              <a:gd name="connsiteY151" fmla="*/ 4923220 h 5477157"/>
              <a:gd name="connsiteX152" fmla="*/ 3389507 w 4173281"/>
              <a:gd name="connsiteY152" fmla="*/ 4930523 h 5477157"/>
              <a:gd name="connsiteX153" fmla="*/ 3389692 w 4173281"/>
              <a:gd name="connsiteY153" fmla="*/ 4929800 h 5477157"/>
              <a:gd name="connsiteX154" fmla="*/ 3392928 w 4173281"/>
              <a:gd name="connsiteY154" fmla="*/ 4925684 h 5477157"/>
              <a:gd name="connsiteX155" fmla="*/ 3389968 w 4173281"/>
              <a:gd name="connsiteY155" fmla="*/ 4924092 h 5477157"/>
              <a:gd name="connsiteX156" fmla="*/ 2593786 w 4173281"/>
              <a:gd name="connsiteY156" fmla="*/ 4911627 h 5477157"/>
              <a:gd name="connsiteX157" fmla="*/ 2591561 w 4173281"/>
              <a:gd name="connsiteY157" fmla="*/ 4921768 h 5477157"/>
              <a:gd name="connsiteX158" fmla="*/ 2589893 w 4173281"/>
              <a:gd name="connsiteY158" fmla="*/ 4929375 h 5477157"/>
              <a:gd name="connsiteX159" fmla="*/ 2594176 w 4173281"/>
              <a:gd name="connsiteY159" fmla="*/ 4927259 h 5477157"/>
              <a:gd name="connsiteX160" fmla="*/ 2594050 w 4173281"/>
              <a:gd name="connsiteY160" fmla="*/ 4916214 h 5477157"/>
              <a:gd name="connsiteX161" fmla="*/ 2595599 w 4173281"/>
              <a:gd name="connsiteY161" fmla="*/ 4913338 h 5477157"/>
              <a:gd name="connsiteX162" fmla="*/ 3589695 w 4173281"/>
              <a:gd name="connsiteY162" fmla="*/ 4894284 h 5477157"/>
              <a:gd name="connsiteX163" fmla="*/ 3586635 w 4173281"/>
              <a:gd name="connsiteY163" fmla="*/ 4923157 h 5477157"/>
              <a:gd name="connsiteX164" fmla="*/ 3578576 w 4173281"/>
              <a:gd name="connsiteY164" fmla="*/ 4933721 h 5477157"/>
              <a:gd name="connsiteX165" fmla="*/ 3595558 w 4173281"/>
              <a:gd name="connsiteY165" fmla="*/ 4954043 h 5477157"/>
              <a:gd name="connsiteX166" fmla="*/ 3607134 w 4173281"/>
              <a:gd name="connsiteY166" fmla="*/ 4981984 h 5477157"/>
              <a:gd name="connsiteX167" fmla="*/ 3607198 w 4173281"/>
              <a:gd name="connsiteY167" fmla="*/ 4982478 h 5477157"/>
              <a:gd name="connsiteX168" fmla="*/ 3615583 w 4173281"/>
              <a:gd name="connsiteY168" fmla="*/ 4975163 h 5477157"/>
              <a:gd name="connsiteX169" fmla="*/ 3653739 w 4173281"/>
              <a:gd name="connsiteY169" fmla="*/ 4947756 h 5477157"/>
              <a:gd name="connsiteX170" fmla="*/ 3670006 w 4173281"/>
              <a:gd name="connsiteY170" fmla="*/ 4945536 h 5477157"/>
              <a:gd name="connsiteX171" fmla="*/ 3667174 w 4173281"/>
              <a:gd name="connsiteY171" fmla="*/ 4933121 h 5477157"/>
              <a:gd name="connsiteX172" fmla="*/ 3671998 w 4173281"/>
              <a:gd name="connsiteY172" fmla="*/ 4910962 h 5477157"/>
              <a:gd name="connsiteX173" fmla="*/ 3664428 w 4173281"/>
              <a:gd name="connsiteY173" fmla="*/ 4903615 h 5477157"/>
              <a:gd name="connsiteX174" fmla="*/ 3607608 w 4173281"/>
              <a:gd name="connsiteY174" fmla="*/ 4907952 h 5477157"/>
              <a:gd name="connsiteX175" fmla="*/ 3589699 w 4173281"/>
              <a:gd name="connsiteY175" fmla="*/ 4894291 h 5477157"/>
              <a:gd name="connsiteX176" fmla="*/ 3681388 w 4173281"/>
              <a:gd name="connsiteY176" fmla="*/ 4893873 h 5477157"/>
              <a:gd name="connsiteX177" fmla="*/ 3679002 w 4173281"/>
              <a:gd name="connsiteY177" fmla="*/ 4894624 h 5477157"/>
              <a:gd name="connsiteX178" fmla="*/ 3679956 w 4173281"/>
              <a:gd name="connsiteY178" fmla="*/ 4895771 h 5477157"/>
              <a:gd name="connsiteX179" fmla="*/ 2938690 w 4173281"/>
              <a:gd name="connsiteY179" fmla="*/ 4874091 h 5477157"/>
              <a:gd name="connsiteX180" fmla="*/ 2912037 w 4173281"/>
              <a:gd name="connsiteY180" fmla="*/ 4887675 h 5477157"/>
              <a:gd name="connsiteX181" fmla="*/ 2919025 w 4173281"/>
              <a:gd name="connsiteY181" fmla="*/ 4892925 h 5477157"/>
              <a:gd name="connsiteX182" fmla="*/ 2920214 w 4173281"/>
              <a:gd name="connsiteY182" fmla="*/ 4893094 h 5477157"/>
              <a:gd name="connsiteX183" fmla="*/ 2921329 w 4173281"/>
              <a:gd name="connsiteY183" fmla="*/ 4894656 h 5477157"/>
              <a:gd name="connsiteX184" fmla="*/ 2945283 w 4173281"/>
              <a:gd name="connsiteY184" fmla="*/ 4912653 h 5477157"/>
              <a:gd name="connsiteX185" fmla="*/ 2939756 w 4173281"/>
              <a:gd name="connsiteY185" fmla="*/ 4914981 h 5477157"/>
              <a:gd name="connsiteX186" fmla="*/ 2939200 w 4173281"/>
              <a:gd name="connsiteY186" fmla="*/ 4917514 h 5477157"/>
              <a:gd name="connsiteX187" fmla="*/ 2940622 w 4173281"/>
              <a:gd name="connsiteY187" fmla="*/ 4923141 h 5477157"/>
              <a:gd name="connsiteX188" fmla="*/ 2948453 w 4173281"/>
              <a:gd name="connsiteY188" fmla="*/ 4930012 h 5477157"/>
              <a:gd name="connsiteX189" fmla="*/ 2963757 w 4173281"/>
              <a:gd name="connsiteY189" fmla="*/ 4931269 h 5477157"/>
              <a:gd name="connsiteX190" fmla="*/ 3017885 w 4173281"/>
              <a:gd name="connsiteY190" fmla="*/ 4986818 h 5477157"/>
              <a:gd name="connsiteX191" fmla="*/ 3019668 w 4173281"/>
              <a:gd name="connsiteY191" fmla="*/ 5005082 h 5477157"/>
              <a:gd name="connsiteX192" fmla="*/ 3039963 w 4173281"/>
              <a:gd name="connsiteY192" fmla="*/ 4978758 h 5477157"/>
              <a:gd name="connsiteX193" fmla="*/ 3022435 w 4173281"/>
              <a:gd name="connsiteY193" fmla="*/ 4961662 h 5477157"/>
              <a:gd name="connsiteX194" fmla="*/ 3022862 w 4173281"/>
              <a:gd name="connsiteY194" fmla="*/ 4958214 h 5477157"/>
              <a:gd name="connsiteX195" fmla="*/ 3009252 w 4173281"/>
              <a:gd name="connsiteY195" fmla="*/ 4940055 h 5477157"/>
              <a:gd name="connsiteX196" fmla="*/ 2967445 w 4173281"/>
              <a:gd name="connsiteY196" fmla="*/ 4888371 h 5477157"/>
              <a:gd name="connsiteX197" fmla="*/ 2962374 w 4173281"/>
              <a:gd name="connsiteY197" fmla="*/ 4887259 h 5477157"/>
              <a:gd name="connsiteX198" fmla="*/ 2938690 w 4173281"/>
              <a:gd name="connsiteY198" fmla="*/ 4874091 h 5477157"/>
              <a:gd name="connsiteX199" fmla="*/ 3374220 w 4173281"/>
              <a:gd name="connsiteY199" fmla="*/ 4870494 h 5477157"/>
              <a:gd name="connsiteX200" fmla="*/ 3376681 w 4173281"/>
              <a:gd name="connsiteY200" fmla="*/ 4880580 h 5477157"/>
              <a:gd name="connsiteX201" fmla="*/ 3378527 w 4173281"/>
              <a:gd name="connsiteY201" fmla="*/ 4888146 h 5477157"/>
              <a:gd name="connsiteX202" fmla="*/ 3388673 w 4173281"/>
              <a:gd name="connsiteY202" fmla="*/ 4874984 h 5477157"/>
              <a:gd name="connsiteX203" fmla="*/ 3374220 w 4173281"/>
              <a:gd name="connsiteY203" fmla="*/ 4870494 h 5477157"/>
              <a:gd name="connsiteX204" fmla="*/ 2037467 w 4173281"/>
              <a:gd name="connsiteY204" fmla="*/ 4848392 h 5477157"/>
              <a:gd name="connsiteX205" fmla="*/ 2036271 w 4173281"/>
              <a:gd name="connsiteY205" fmla="*/ 4854353 h 5477157"/>
              <a:gd name="connsiteX206" fmla="*/ 2045844 w 4173281"/>
              <a:gd name="connsiteY206" fmla="*/ 4848392 h 5477157"/>
              <a:gd name="connsiteX207" fmla="*/ 2562317 w 4173281"/>
              <a:gd name="connsiteY207" fmla="*/ 4842825 h 5477157"/>
              <a:gd name="connsiteX208" fmla="*/ 2560649 w 4173281"/>
              <a:gd name="connsiteY208" fmla="*/ 4850430 h 5477157"/>
              <a:gd name="connsiteX209" fmla="*/ 2547689 w 4173281"/>
              <a:gd name="connsiteY209" fmla="*/ 4874210 h 5477157"/>
              <a:gd name="connsiteX210" fmla="*/ 2596801 w 4173281"/>
              <a:gd name="connsiteY210" fmla="*/ 4911108 h 5477157"/>
              <a:gd name="connsiteX211" fmla="*/ 2620938 w 4173281"/>
              <a:gd name="connsiteY211" fmla="*/ 4866312 h 5477157"/>
              <a:gd name="connsiteX212" fmla="*/ 2605171 w 4173281"/>
              <a:gd name="connsiteY212" fmla="*/ 4865509 h 5477157"/>
              <a:gd name="connsiteX213" fmla="*/ 2562317 w 4173281"/>
              <a:gd name="connsiteY213" fmla="*/ 4842825 h 5477157"/>
              <a:gd name="connsiteX214" fmla="*/ 2694017 w 4173281"/>
              <a:gd name="connsiteY214" fmla="*/ 4823882 h 5477157"/>
              <a:gd name="connsiteX215" fmla="*/ 2690369 w 4173281"/>
              <a:gd name="connsiteY215" fmla="*/ 4828396 h 5477157"/>
              <a:gd name="connsiteX216" fmla="*/ 2697976 w 4173281"/>
              <a:gd name="connsiteY216" fmla="*/ 4830064 h 5477157"/>
              <a:gd name="connsiteX217" fmla="*/ 2217542 w 4173281"/>
              <a:gd name="connsiteY217" fmla="*/ 4813814 h 5477157"/>
              <a:gd name="connsiteX218" fmla="*/ 2223565 w 4173281"/>
              <a:gd name="connsiteY218" fmla="*/ 4831547 h 5477157"/>
              <a:gd name="connsiteX219" fmla="*/ 2222799 w 4173281"/>
              <a:gd name="connsiteY219" fmla="*/ 4853550 h 5477157"/>
              <a:gd name="connsiteX220" fmla="*/ 2238861 w 4173281"/>
              <a:gd name="connsiteY220" fmla="*/ 4858220 h 5477157"/>
              <a:gd name="connsiteX221" fmla="*/ 2238955 w 4173281"/>
              <a:gd name="connsiteY221" fmla="*/ 4850958 h 5477157"/>
              <a:gd name="connsiteX222" fmla="*/ 2238794 w 4173281"/>
              <a:gd name="connsiteY222" fmla="*/ 4850705 h 5477157"/>
              <a:gd name="connsiteX223" fmla="*/ 2237740 w 4173281"/>
              <a:gd name="connsiteY223" fmla="*/ 4838849 h 5477157"/>
              <a:gd name="connsiteX224" fmla="*/ 2241392 w 4173281"/>
              <a:gd name="connsiteY224" fmla="*/ 4833257 h 5477157"/>
              <a:gd name="connsiteX225" fmla="*/ 2242507 w 4173281"/>
              <a:gd name="connsiteY225" fmla="*/ 4830754 h 5477157"/>
              <a:gd name="connsiteX226" fmla="*/ 1759748 w 4173281"/>
              <a:gd name="connsiteY226" fmla="*/ 4806865 h 5477157"/>
              <a:gd name="connsiteX227" fmla="*/ 1741581 w 4173281"/>
              <a:gd name="connsiteY227" fmla="*/ 4812055 h 5477157"/>
              <a:gd name="connsiteX228" fmla="*/ 1726008 w 4173281"/>
              <a:gd name="connsiteY228" fmla="*/ 4809459 h 5477157"/>
              <a:gd name="connsiteX229" fmla="*/ 1720817 w 4173281"/>
              <a:gd name="connsiteY229" fmla="*/ 4825031 h 5477157"/>
              <a:gd name="connsiteX230" fmla="*/ 1733793 w 4173281"/>
              <a:gd name="connsiteY230" fmla="*/ 4835414 h 5477157"/>
              <a:gd name="connsiteX231" fmla="*/ 1741581 w 4173281"/>
              <a:gd name="connsiteY231" fmla="*/ 4840605 h 5477157"/>
              <a:gd name="connsiteX232" fmla="*/ 1746772 w 4173281"/>
              <a:gd name="connsiteY232" fmla="*/ 4840605 h 5477157"/>
              <a:gd name="connsiteX233" fmla="*/ 1759748 w 4173281"/>
              <a:gd name="connsiteY233" fmla="*/ 4806865 h 5477157"/>
              <a:gd name="connsiteX234" fmla="*/ 3314999 w 4173281"/>
              <a:gd name="connsiteY234" fmla="*/ 4790782 h 5477157"/>
              <a:gd name="connsiteX235" fmla="*/ 3312614 w 4173281"/>
              <a:gd name="connsiteY235" fmla="*/ 4803801 h 5477157"/>
              <a:gd name="connsiteX236" fmla="*/ 3294336 w 4173281"/>
              <a:gd name="connsiteY236" fmla="*/ 4821670 h 5477157"/>
              <a:gd name="connsiteX237" fmla="*/ 3290995 w 4173281"/>
              <a:gd name="connsiteY237" fmla="*/ 4837100 h 5477157"/>
              <a:gd name="connsiteX238" fmla="*/ 3268930 w 4173281"/>
              <a:gd name="connsiteY238" fmla="*/ 4860099 h 5477157"/>
              <a:gd name="connsiteX239" fmla="*/ 3254265 w 4173281"/>
              <a:gd name="connsiteY239" fmla="*/ 4860212 h 5477157"/>
              <a:gd name="connsiteX240" fmla="*/ 3265240 w 4173281"/>
              <a:gd name="connsiteY240" fmla="*/ 4883725 h 5477157"/>
              <a:gd name="connsiteX241" fmla="*/ 3279490 w 4173281"/>
              <a:gd name="connsiteY241" fmla="*/ 4854534 h 5477157"/>
              <a:gd name="connsiteX242" fmla="*/ 3284412 w 4173281"/>
              <a:gd name="connsiteY242" fmla="*/ 4851037 h 5477157"/>
              <a:gd name="connsiteX243" fmla="*/ 3438429 w 4173281"/>
              <a:gd name="connsiteY243" fmla="*/ 4880518 h 5477157"/>
              <a:gd name="connsiteX244" fmla="*/ 3435712 w 4173281"/>
              <a:gd name="connsiteY244" fmla="*/ 4873095 h 5477157"/>
              <a:gd name="connsiteX245" fmla="*/ 3437322 w 4173281"/>
              <a:gd name="connsiteY245" fmla="*/ 4866093 h 5477157"/>
              <a:gd name="connsiteX246" fmla="*/ 3420189 w 4173281"/>
              <a:gd name="connsiteY246" fmla="*/ 4849370 h 5477157"/>
              <a:gd name="connsiteX247" fmla="*/ 3411034 w 4173281"/>
              <a:gd name="connsiteY247" fmla="*/ 4851315 h 5477157"/>
              <a:gd name="connsiteX248" fmla="*/ 3360936 w 4173281"/>
              <a:gd name="connsiteY248" fmla="*/ 4864912 h 5477157"/>
              <a:gd name="connsiteX249" fmla="*/ 3336732 w 4173281"/>
              <a:gd name="connsiteY249" fmla="*/ 4813392 h 5477157"/>
              <a:gd name="connsiteX250" fmla="*/ 3331388 w 4173281"/>
              <a:gd name="connsiteY250" fmla="*/ 4791712 h 5477157"/>
              <a:gd name="connsiteX251" fmla="*/ 3314999 w 4173281"/>
              <a:gd name="connsiteY251" fmla="*/ 4790782 h 5477157"/>
              <a:gd name="connsiteX252" fmla="*/ 1302940 w 4173281"/>
              <a:gd name="connsiteY252" fmla="*/ 4760145 h 5477157"/>
              <a:gd name="connsiteX253" fmla="*/ 1362635 w 4173281"/>
              <a:gd name="connsiteY253" fmla="*/ 4819840 h 5477157"/>
              <a:gd name="connsiteX254" fmla="*/ 1302940 w 4173281"/>
              <a:gd name="connsiteY254" fmla="*/ 4879538 h 5477157"/>
              <a:gd name="connsiteX255" fmla="*/ 1256221 w 4173281"/>
              <a:gd name="connsiteY255" fmla="*/ 4853583 h 5477157"/>
              <a:gd name="connsiteX256" fmla="*/ 1248433 w 4173281"/>
              <a:gd name="connsiteY256" fmla="*/ 4856177 h 5477157"/>
              <a:gd name="connsiteX257" fmla="*/ 1214693 w 4173281"/>
              <a:gd name="connsiteY257" fmla="*/ 4822437 h 5477157"/>
              <a:gd name="connsiteX258" fmla="*/ 1248433 w 4173281"/>
              <a:gd name="connsiteY258" fmla="*/ 4788694 h 5477157"/>
              <a:gd name="connsiteX259" fmla="*/ 1251030 w 4173281"/>
              <a:gd name="connsiteY259" fmla="*/ 4788694 h 5477157"/>
              <a:gd name="connsiteX260" fmla="*/ 1302940 w 4173281"/>
              <a:gd name="connsiteY260" fmla="*/ 4760145 h 5477157"/>
              <a:gd name="connsiteX261" fmla="*/ 2190601 w 4173281"/>
              <a:gd name="connsiteY261" fmla="*/ 4749764 h 5477157"/>
              <a:gd name="connsiteX262" fmla="*/ 2179863 w 4173281"/>
              <a:gd name="connsiteY262" fmla="*/ 4755132 h 5477157"/>
              <a:gd name="connsiteX263" fmla="*/ 2180655 w 4173281"/>
              <a:gd name="connsiteY263" fmla="*/ 4759900 h 5477157"/>
              <a:gd name="connsiteX264" fmla="*/ 2175338 w 4173281"/>
              <a:gd name="connsiteY264" fmla="*/ 4772019 h 5477157"/>
              <a:gd name="connsiteX265" fmla="*/ 2197348 w 4173281"/>
              <a:gd name="connsiteY265" fmla="*/ 4785127 h 5477157"/>
              <a:gd name="connsiteX266" fmla="*/ 2190601 w 4173281"/>
              <a:gd name="connsiteY266" fmla="*/ 4752358 h 5477157"/>
              <a:gd name="connsiteX267" fmla="*/ 3441296 w 4173281"/>
              <a:gd name="connsiteY267" fmla="*/ 4732836 h 5477157"/>
              <a:gd name="connsiteX268" fmla="*/ 3438004 w 4173281"/>
              <a:gd name="connsiteY268" fmla="*/ 4745656 h 5477157"/>
              <a:gd name="connsiteX269" fmla="*/ 3418519 w 4173281"/>
              <a:gd name="connsiteY269" fmla="*/ 4762200 h 5477157"/>
              <a:gd name="connsiteX270" fmla="*/ 3414104 w 4173281"/>
              <a:gd name="connsiteY270" fmla="*/ 4777357 h 5477157"/>
              <a:gd name="connsiteX271" fmla="*/ 3412959 w 4173281"/>
              <a:gd name="connsiteY271" fmla="*/ 4778394 h 5477157"/>
              <a:gd name="connsiteX272" fmla="*/ 3469746 w 4173281"/>
              <a:gd name="connsiteY272" fmla="*/ 4837677 h 5477157"/>
              <a:gd name="connsiteX273" fmla="*/ 3488164 w 4173281"/>
              <a:gd name="connsiteY273" fmla="*/ 4838934 h 5477157"/>
              <a:gd name="connsiteX274" fmla="*/ 3501406 w 4173281"/>
              <a:gd name="connsiteY274" fmla="*/ 4853388 h 5477157"/>
              <a:gd name="connsiteX275" fmla="*/ 3516384 w 4173281"/>
              <a:gd name="connsiteY275" fmla="*/ 4844692 h 5477157"/>
              <a:gd name="connsiteX276" fmla="*/ 3559951 w 4173281"/>
              <a:gd name="connsiteY276" fmla="*/ 4846940 h 5477157"/>
              <a:gd name="connsiteX277" fmla="*/ 3569306 w 4173281"/>
              <a:gd name="connsiteY277" fmla="*/ 4851443 h 5477157"/>
              <a:gd name="connsiteX278" fmla="*/ 3564961 w 4173281"/>
              <a:gd name="connsiteY278" fmla="*/ 4823985 h 5477157"/>
              <a:gd name="connsiteX279" fmla="*/ 3564555 w 4173281"/>
              <a:gd name="connsiteY279" fmla="*/ 4823856 h 5477157"/>
              <a:gd name="connsiteX280" fmla="*/ 3542120 w 4173281"/>
              <a:gd name="connsiteY280" fmla="*/ 4798653 h 5477157"/>
              <a:gd name="connsiteX281" fmla="*/ 3532851 w 4173281"/>
              <a:gd name="connsiteY281" fmla="*/ 4799951 h 5477157"/>
              <a:gd name="connsiteX282" fmla="*/ 3481924 w 4173281"/>
              <a:gd name="connsiteY282" fmla="*/ 4810004 h 5477157"/>
              <a:gd name="connsiteX283" fmla="*/ 3461390 w 4173281"/>
              <a:gd name="connsiteY283" fmla="*/ 4756914 h 5477157"/>
              <a:gd name="connsiteX284" fmla="*/ 3457579 w 4173281"/>
              <a:gd name="connsiteY284" fmla="*/ 4734913 h 5477157"/>
              <a:gd name="connsiteX285" fmla="*/ 3441296 w 4173281"/>
              <a:gd name="connsiteY285" fmla="*/ 4732836 h 5477157"/>
              <a:gd name="connsiteX286" fmla="*/ 1147210 w 4173281"/>
              <a:gd name="connsiteY286" fmla="*/ 4721214 h 5477157"/>
              <a:gd name="connsiteX287" fmla="*/ 1214693 w 4173281"/>
              <a:gd name="connsiteY287" fmla="*/ 4788697 h 5477157"/>
              <a:gd name="connsiteX288" fmla="*/ 1147210 w 4173281"/>
              <a:gd name="connsiteY288" fmla="*/ 4856180 h 5477157"/>
              <a:gd name="connsiteX289" fmla="*/ 1079727 w 4173281"/>
              <a:gd name="connsiteY289" fmla="*/ 4788697 h 5477157"/>
              <a:gd name="connsiteX290" fmla="*/ 1147210 w 4173281"/>
              <a:gd name="connsiteY290" fmla="*/ 4721214 h 5477157"/>
              <a:gd name="connsiteX291" fmla="*/ 2988065 w 4173281"/>
              <a:gd name="connsiteY291" fmla="*/ 4709546 h 5477157"/>
              <a:gd name="connsiteX292" fmla="*/ 2956596 w 4173281"/>
              <a:gd name="connsiteY292" fmla="*/ 4731874 h 5477157"/>
              <a:gd name="connsiteX293" fmla="*/ 2970517 w 4173281"/>
              <a:gd name="connsiteY293" fmla="*/ 4777443 h 5477157"/>
              <a:gd name="connsiteX294" fmla="*/ 2978122 w 4173281"/>
              <a:gd name="connsiteY294" fmla="*/ 4779111 h 5477157"/>
              <a:gd name="connsiteX295" fmla="*/ 2985728 w 4173281"/>
              <a:gd name="connsiteY295" fmla="*/ 4780779 h 5477157"/>
              <a:gd name="connsiteX296" fmla="*/ 2989375 w 4173281"/>
              <a:gd name="connsiteY296" fmla="*/ 4776264 h 5477157"/>
              <a:gd name="connsiteX297" fmla="*/ 2989932 w 4173281"/>
              <a:gd name="connsiteY297" fmla="*/ 4773727 h 5477157"/>
              <a:gd name="connsiteX298" fmla="*/ 3002542 w 4173281"/>
              <a:gd name="connsiteY298" fmla="*/ 4752580 h 5477157"/>
              <a:gd name="connsiteX299" fmla="*/ 2999140 w 4173281"/>
              <a:gd name="connsiteY299" fmla="*/ 4743861 h 5477157"/>
              <a:gd name="connsiteX300" fmla="*/ 2988065 w 4173281"/>
              <a:gd name="connsiteY300" fmla="*/ 4709546 h 5477157"/>
              <a:gd name="connsiteX301" fmla="*/ 2738878 w 4173281"/>
              <a:gd name="connsiteY301" fmla="*/ 4694750 h 5477157"/>
              <a:gd name="connsiteX302" fmla="*/ 2737210 w 4173281"/>
              <a:gd name="connsiteY302" fmla="*/ 4702355 h 5477157"/>
              <a:gd name="connsiteX303" fmla="*/ 2719423 w 4173281"/>
              <a:gd name="connsiteY303" fmla="*/ 4734991 h 5477157"/>
              <a:gd name="connsiteX304" fmla="*/ 2713464 w 4173281"/>
              <a:gd name="connsiteY304" fmla="*/ 4738486 h 5477157"/>
              <a:gd name="connsiteX305" fmla="*/ 2728462 w 4173281"/>
              <a:gd name="connsiteY305" fmla="*/ 4749754 h 5477157"/>
              <a:gd name="connsiteX306" fmla="*/ 2718616 w 4173281"/>
              <a:gd name="connsiteY306" fmla="*/ 4760190 h 5477157"/>
              <a:gd name="connsiteX307" fmla="*/ 2718126 w 4173281"/>
              <a:gd name="connsiteY307" fmla="*/ 4786654 h 5477157"/>
              <a:gd name="connsiteX308" fmla="*/ 2743759 w 4173281"/>
              <a:gd name="connsiteY308" fmla="*/ 4766701 h 5477157"/>
              <a:gd name="connsiteX309" fmla="*/ 2748442 w 4173281"/>
              <a:gd name="connsiteY309" fmla="*/ 4765933 h 5477157"/>
              <a:gd name="connsiteX310" fmla="*/ 2763621 w 4173281"/>
              <a:gd name="connsiteY310" fmla="*/ 4754971 h 5477157"/>
              <a:gd name="connsiteX311" fmla="*/ 2776401 w 4173281"/>
              <a:gd name="connsiteY311" fmla="*/ 4757393 h 5477157"/>
              <a:gd name="connsiteX312" fmla="*/ 2797499 w 4173281"/>
              <a:gd name="connsiteY312" fmla="*/ 4718237 h 5477157"/>
              <a:gd name="connsiteX313" fmla="*/ 2781732 w 4173281"/>
              <a:gd name="connsiteY313" fmla="*/ 4717434 h 5477157"/>
              <a:gd name="connsiteX314" fmla="*/ 2738878 w 4173281"/>
              <a:gd name="connsiteY314" fmla="*/ 4694750 h 5477157"/>
              <a:gd name="connsiteX315" fmla="*/ 2870578 w 4173281"/>
              <a:gd name="connsiteY315" fmla="*/ 4675807 h 5477157"/>
              <a:gd name="connsiteX316" fmla="*/ 2866930 w 4173281"/>
              <a:gd name="connsiteY316" fmla="*/ 4680321 h 5477157"/>
              <a:gd name="connsiteX317" fmla="*/ 2874537 w 4173281"/>
              <a:gd name="connsiteY317" fmla="*/ 4681989 h 5477157"/>
              <a:gd name="connsiteX318" fmla="*/ 2595256 w 4173281"/>
              <a:gd name="connsiteY318" fmla="*/ 4674796 h 5477157"/>
              <a:gd name="connsiteX319" fmla="*/ 2581720 w 4173281"/>
              <a:gd name="connsiteY319" fmla="*/ 4682866 h 5477157"/>
              <a:gd name="connsiteX320" fmla="*/ 2544598 w 4173281"/>
              <a:gd name="connsiteY320" fmla="*/ 4684025 h 5477157"/>
              <a:gd name="connsiteX321" fmla="*/ 2543332 w 4173281"/>
              <a:gd name="connsiteY321" fmla="*/ 4683596 h 5477157"/>
              <a:gd name="connsiteX322" fmla="*/ 2534189 w 4173281"/>
              <a:gd name="connsiteY322" fmla="*/ 4733928 h 5477157"/>
              <a:gd name="connsiteX323" fmla="*/ 2536389 w 4173281"/>
              <a:gd name="connsiteY323" fmla="*/ 4730851 h 5477157"/>
              <a:gd name="connsiteX324" fmla="*/ 2567196 w 4173281"/>
              <a:gd name="connsiteY324" fmla="*/ 4695383 h 5477157"/>
              <a:gd name="connsiteX325" fmla="*/ 2600286 w 4173281"/>
              <a:gd name="connsiteY325" fmla="*/ 4682612 h 5477157"/>
              <a:gd name="connsiteX326" fmla="*/ 2998387 w 4173281"/>
              <a:gd name="connsiteY326" fmla="*/ 4674609 h 5477157"/>
              <a:gd name="connsiteX327" fmla="*/ 2996162 w 4173281"/>
              <a:gd name="connsiteY327" fmla="*/ 4684750 h 5477157"/>
              <a:gd name="connsiteX328" fmla="*/ 2994494 w 4173281"/>
              <a:gd name="connsiteY328" fmla="*/ 4692357 h 5477157"/>
              <a:gd name="connsiteX329" fmla="*/ 3009393 w 4173281"/>
              <a:gd name="connsiteY329" fmla="*/ 4684996 h 5477157"/>
              <a:gd name="connsiteX330" fmla="*/ 2998387 w 4173281"/>
              <a:gd name="connsiteY330" fmla="*/ 4674609 h 5477157"/>
              <a:gd name="connsiteX331" fmla="*/ 1217287 w 4173281"/>
              <a:gd name="connsiteY331" fmla="*/ 4671898 h 5477157"/>
              <a:gd name="connsiteX332" fmla="*/ 1240648 w 4173281"/>
              <a:gd name="connsiteY332" fmla="*/ 4695256 h 5477157"/>
              <a:gd name="connsiteX333" fmla="*/ 1217287 w 4173281"/>
              <a:gd name="connsiteY333" fmla="*/ 4718617 h 5477157"/>
              <a:gd name="connsiteX334" fmla="*/ 1193929 w 4173281"/>
              <a:gd name="connsiteY334" fmla="*/ 4695256 h 5477157"/>
              <a:gd name="connsiteX335" fmla="*/ 1217287 w 4173281"/>
              <a:gd name="connsiteY335" fmla="*/ 4671898 h 5477157"/>
              <a:gd name="connsiteX336" fmla="*/ 1572872 w 4173281"/>
              <a:gd name="connsiteY336" fmla="*/ 4645943 h 5477157"/>
              <a:gd name="connsiteX337" fmla="*/ 1593636 w 4173281"/>
              <a:gd name="connsiteY337" fmla="*/ 4669301 h 5477157"/>
              <a:gd name="connsiteX338" fmla="*/ 1572872 w 4173281"/>
              <a:gd name="connsiteY338" fmla="*/ 4690065 h 5477157"/>
              <a:gd name="connsiteX339" fmla="*/ 1557299 w 4173281"/>
              <a:gd name="connsiteY339" fmla="*/ 4682280 h 5477157"/>
              <a:gd name="connsiteX340" fmla="*/ 1536535 w 4173281"/>
              <a:gd name="connsiteY340" fmla="*/ 4703044 h 5477157"/>
              <a:gd name="connsiteX341" fmla="*/ 1515771 w 4173281"/>
              <a:gd name="connsiteY341" fmla="*/ 4682280 h 5477157"/>
              <a:gd name="connsiteX342" fmla="*/ 1536535 w 4173281"/>
              <a:gd name="connsiteY342" fmla="*/ 4658919 h 5477157"/>
              <a:gd name="connsiteX343" fmla="*/ 1552108 w 4173281"/>
              <a:gd name="connsiteY343" fmla="*/ 4666707 h 5477157"/>
              <a:gd name="connsiteX344" fmla="*/ 1572872 w 4173281"/>
              <a:gd name="connsiteY344" fmla="*/ 4645943 h 5477157"/>
              <a:gd name="connsiteX345" fmla="*/ 1689671 w 4173281"/>
              <a:gd name="connsiteY345" fmla="*/ 4643349 h 5477157"/>
              <a:gd name="connsiteX346" fmla="*/ 1723411 w 4173281"/>
              <a:gd name="connsiteY346" fmla="*/ 4677089 h 5477157"/>
              <a:gd name="connsiteX347" fmla="*/ 1689671 w 4173281"/>
              <a:gd name="connsiteY347" fmla="*/ 4710832 h 5477157"/>
              <a:gd name="connsiteX348" fmla="*/ 1658525 w 4173281"/>
              <a:gd name="connsiteY348" fmla="*/ 4690068 h 5477157"/>
              <a:gd name="connsiteX349" fmla="*/ 1640355 w 4173281"/>
              <a:gd name="connsiteY349" fmla="*/ 4703044 h 5477157"/>
              <a:gd name="connsiteX350" fmla="*/ 1622188 w 4173281"/>
              <a:gd name="connsiteY350" fmla="*/ 4684877 h 5477157"/>
              <a:gd name="connsiteX351" fmla="*/ 1640355 w 4173281"/>
              <a:gd name="connsiteY351" fmla="*/ 4666707 h 5477157"/>
              <a:gd name="connsiteX352" fmla="*/ 1655928 w 4173281"/>
              <a:gd name="connsiteY352" fmla="*/ 4674495 h 5477157"/>
              <a:gd name="connsiteX353" fmla="*/ 1689671 w 4173281"/>
              <a:gd name="connsiteY353" fmla="*/ 4643349 h 5477157"/>
              <a:gd name="connsiteX354" fmla="*/ 1744176 w 4173281"/>
              <a:gd name="connsiteY354" fmla="*/ 4635562 h 5477157"/>
              <a:gd name="connsiteX355" fmla="*/ 1764940 w 4173281"/>
              <a:gd name="connsiteY355" fmla="*/ 4656326 h 5477157"/>
              <a:gd name="connsiteX356" fmla="*/ 1744176 w 4173281"/>
              <a:gd name="connsiteY356" fmla="*/ 4677090 h 5477157"/>
              <a:gd name="connsiteX357" fmla="*/ 1723412 w 4173281"/>
              <a:gd name="connsiteY357" fmla="*/ 4656326 h 5477157"/>
              <a:gd name="connsiteX358" fmla="*/ 1744176 w 4173281"/>
              <a:gd name="connsiteY358" fmla="*/ 4635562 h 5477157"/>
              <a:gd name="connsiteX359" fmla="*/ 1611806 w 4173281"/>
              <a:gd name="connsiteY359" fmla="*/ 4596630 h 5477157"/>
              <a:gd name="connsiteX360" fmla="*/ 1637761 w 4173281"/>
              <a:gd name="connsiteY360" fmla="*/ 4622585 h 5477157"/>
              <a:gd name="connsiteX361" fmla="*/ 1611806 w 4173281"/>
              <a:gd name="connsiteY361" fmla="*/ 4648540 h 5477157"/>
              <a:gd name="connsiteX362" fmla="*/ 1585851 w 4173281"/>
              <a:gd name="connsiteY362" fmla="*/ 4622585 h 5477157"/>
              <a:gd name="connsiteX363" fmla="*/ 1611806 w 4173281"/>
              <a:gd name="connsiteY363" fmla="*/ 4596630 h 5477157"/>
              <a:gd name="connsiteX364" fmla="*/ 2628097 w 4173281"/>
              <a:gd name="connsiteY364" fmla="*/ 4596487 h 5477157"/>
              <a:gd name="connsiteX365" fmla="*/ 2628030 w 4173281"/>
              <a:gd name="connsiteY365" fmla="*/ 4598438 h 5477157"/>
              <a:gd name="connsiteX366" fmla="*/ 2631997 w 4173281"/>
              <a:gd name="connsiteY366" fmla="*/ 4598438 h 5477157"/>
              <a:gd name="connsiteX367" fmla="*/ 2707900 w 4173281"/>
              <a:gd name="connsiteY367" fmla="*/ 4589837 h 5477157"/>
              <a:gd name="connsiteX368" fmla="*/ 2699520 w 4173281"/>
              <a:gd name="connsiteY368" fmla="*/ 4595761 h 5477157"/>
              <a:gd name="connsiteX369" fmla="*/ 2690565 w 4173281"/>
              <a:gd name="connsiteY369" fmla="*/ 4598020 h 5477157"/>
              <a:gd name="connsiteX370" fmla="*/ 2693046 w 4173281"/>
              <a:gd name="connsiteY370" fmla="*/ 4612952 h 5477157"/>
              <a:gd name="connsiteX371" fmla="*/ 2687347 w 4173281"/>
              <a:gd name="connsiteY371" fmla="*/ 4622509 h 5477157"/>
              <a:gd name="connsiteX372" fmla="*/ 2689050 w 4173281"/>
              <a:gd name="connsiteY372" fmla="*/ 4628701 h 5477157"/>
              <a:gd name="connsiteX373" fmla="*/ 2701828 w 4173281"/>
              <a:gd name="connsiteY373" fmla="*/ 4633480 h 5477157"/>
              <a:gd name="connsiteX374" fmla="*/ 2703187 w 4173281"/>
              <a:gd name="connsiteY374" fmla="*/ 4615177 h 5477157"/>
              <a:gd name="connsiteX375" fmla="*/ 2701453 w 4173281"/>
              <a:gd name="connsiteY375" fmla="*/ 4598853 h 5477157"/>
              <a:gd name="connsiteX376" fmla="*/ 1728602 w 4173281"/>
              <a:gd name="connsiteY376" fmla="*/ 4555102 h 5477157"/>
              <a:gd name="connsiteX377" fmla="*/ 1757154 w 4173281"/>
              <a:gd name="connsiteY377" fmla="*/ 4583651 h 5477157"/>
              <a:gd name="connsiteX378" fmla="*/ 1728602 w 4173281"/>
              <a:gd name="connsiteY378" fmla="*/ 4612203 h 5477157"/>
              <a:gd name="connsiteX379" fmla="*/ 1700053 w 4173281"/>
              <a:gd name="connsiteY379" fmla="*/ 4583651 h 5477157"/>
              <a:gd name="connsiteX380" fmla="*/ 1728602 w 4173281"/>
              <a:gd name="connsiteY380" fmla="*/ 4555102 h 5477157"/>
              <a:gd name="connsiteX381" fmla="*/ 1663713 w 4173281"/>
              <a:gd name="connsiteY381" fmla="*/ 4542123 h 5477157"/>
              <a:gd name="connsiteX382" fmla="*/ 1676692 w 4173281"/>
              <a:gd name="connsiteY382" fmla="*/ 4555099 h 5477157"/>
              <a:gd name="connsiteX383" fmla="*/ 1663713 w 4173281"/>
              <a:gd name="connsiteY383" fmla="*/ 4568078 h 5477157"/>
              <a:gd name="connsiteX384" fmla="*/ 1650737 w 4173281"/>
              <a:gd name="connsiteY384" fmla="*/ 4555099 h 5477157"/>
              <a:gd name="connsiteX385" fmla="*/ 1663713 w 4173281"/>
              <a:gd name="connsiteY385" fmla="*/ 4542123 h 5477157"/>
              <a:gd name="connsiteX386" fmla="*/ 1362638 w 4173281"/>
              <a:gd name="connsiteY386" fmla="*/ 4534338 h 5477157"/>
              <a:gd name="connsiteX387" fmla="*/ 1411951 w 4173281"/>
              <a:gd name="connsiteY387" fmla="*/ 4575866 h 5477157"/>
              <a:gd name="connsiteX388" fmla="*/ 1437906 w 4173281"/>
              <a:gd name="connsiteY388" fmla="*/ 4604415 h 5477157"/>
              <a:gd name="connsiteX389" fmla="*/ 1409357 w 4173281"/>
              <a:gd name="connsiteY389" fmla="*/ 4632967 h 5477157"/>
              <a:gd name="connsiteX390" fmla="*/ 1388593 w 4173281"/>
              <a:gd name="connsiteY390" fmla="*/ 4619988 h 5477157"/>
              <a:gd name="connsiteX391" fmla="*/ 1360041 w 4173281"/>
              <a:gd name="connsiteY391" fmla="*/ 4630370 h 5477157"/>
              <a:gd name="connsiteX392" fmla="*/ 1326301 w 4173281"/>
              <a:gd name="connsiteY392" fmla="*/ 4617394 h 5477157"/>
              <a:gd name="connsiteX393" fmla="*/ 1315919 w 4173281"/>
              <a:gd name="connsiteY393" fmla="*/ 4622585 h 5477157"/>
              <a:gd name="connsiteX394" fmla="*/ 1300346 w 4173281"/>
              <a:gd name="connsiteY394" fmla="*/ 4607012 h 5477157"/>
              <a:gd name="connsiteX395" fmla="*/ 1313322 w 4173281"/>
              <a:gd name="connsiteY395" fmla="*/ 4591439 h 5477157"/>
              <a:gd name="connsiteX396" fmla="*/ 1313322 w 4173281"/>
              <a:gd name="connsiteY396" fmla="*/ 4583651 h 5477157"/>
              <a:gd name="connsiteX397" fmla="*/ 1362638 w 4173281"/>
              <a:gd name="connsiteY397" fmla="*/ 4534338 h 5477157"/>
              <a:gd name="connsiteX398" fmla="*/ 3624164 w 4173281"/>
              <a:gd name="connsiteY398" fmla="*/ 4513822 h 5477157"/>
              <a:gd name="connsiteX399" fmla="*/ 3655972 w 4173281"/>
              <a:gd name="connsiteY399" fmla="*/ 4515811 h 5477157"/>
              <a:gd name="connsiteX400" fmla="*/ 3676069 w 4173281"/>
              <a:gd name="connsiteY400" fmla="*/ 4539886 h 5477157"/>
              <a:gd name="connsiteX401" fmla="*/ 3679981 w 4173281"/>
              <a:gd name="connsiteY401" fmla="*/ 4539115 h 5477157"/>
              <a:gd name="connsiteX402" fmla="*/ 3879079 w 4173281"/>
              <a:gd name="connsiteY402" fmla="*/ 4778514 h 5477157"/>
              <a:gd name="connsiteX403" fmla="*/ 3858413 w 4173281"/>
              <a:gd name="connsiteY403" fmla="*/ 4777448 h 5477157"/>
              <a:gd name="connsiteX404" fmla="*/ 3846633 w 4173281"/>
              <a:gd name="connsiteY404" fmla="*/ 4766016 h 5477157"/>
              <a:gd name="connsiteX405" fmla="*/ 3789813 w 4173281"/>
              <a:gd name="connsiteY405" fmla="*/ 4770353 h 5477157"/>
              <a:gd name="connsiteX406" fmla="*/ 3763129 w 4173281"/>
              <a:gd name="connsiteY406" fmla="*/ 4694136 h 5477157"/>
              <a:gd name="connsiteX407" fmla="*/ 3764255 w 4173281"/>
              <a:gd name="connsiteY407" fmla="*/ 4691796 h 5477157"/>
              <a:gd name="connsiteX408" fmla="*/ 3746760 w 4173281"/>
              <a:gd name="connsiteY408" fmla="*/ 4686257 h 5477157"/>
              <a:gd name="connsiteX409" fmla="*/ 3724325 w 4173281"/>
              <a:gd name="connsiteY409" fmla="*/ 4661054 h 5477157"/>
              <a:gd name="connsiteX410" fmla="*/ 3715056 w 4173281"/>
              <a:gd name="connsiteY410" fmla="*/ 4662352 h 5477157"/>
              <a:gd name="connsiteX411" fmla="*/ 3664129 w 4173281"/>
              <a:gd name="connsiteY411" fmla="*/ 4672405 h 5477157"/>
              <a:gd name="connsiteX412" fmla="*/ 3643595 w 4173281"/>
              <a:gd name="connsiteY412" fmla="*/ 4619315 h 5477157"/>
              <a:gd name="connsiteX413" fmla="*/ 3639784 w 4173281"/>
              <a:gd name="connsiteY413" fmla="*/ 4597314 h 5477157"/>
              <a:gd name="connsiteX414" fmla="*/ 3623501 w 4173281"/>
              <a:gd name="connsiteY414" fmla="*/ 4595237 h 5477157"/>
              <a:gd name="connsiteX415" fmla="*/ 3620209 w 4173281"/>
              <a:gd name="connsiteY415" fmla="*/ 4608057 h 5477157"/>
              <a:gd name="connsiteX416" fmla="*/ 3600724 w 4173281"/>
              <a:gd name="connsiteY416" fmla="*/ 4624601 h 5477157"/>
              <a:gd name="connsiteX417" fmla="*/ 3596309 w 4173281"/>
              <a:gd name="connsiteY417" fmla="*/ 4639758 h 5477157"/>
              <a:gd name="connsiteX418" fmla="*/ 3540879 w 4173281"/>
              <a:gd name="connsiteY418" fmla="*/ 4659166 h 5477157"/>
              <a:gd name="connsiteX419" fmla="*/ 3521472 w 4173281"/>
              <a:gd name="connsiteY419" fmla="*/ 4603735 h 5477157"/>
              <a:gd name="connsiteX420" fmla="*/ 3561743 w 4173281"/>
              <a:gd name="connsiteY420" fmla="*/ 4579914 h 5477157"/>
              <a:gd name="connsiteX421" fmla="*/ 3597426 w 4173281"/>
              <a:gd name="connsiteY421" fmla="*/ 4559641 h 5477157"/>
              <a:gd name="connsiteX422" fmla="*/ 3600542 w 4173281"/>
              <a:gd name="connsiteY422" fmla="*/ 4535218 h 5477157"/>
              <a:gd name="connsiteX423" fmla="*/ 3624164 w 4173281"/>
              <a:gd name="connsiteY423" fmla="*/ 4513822 h 5477157"/>
              <a:gd name="connsiteX424" fmla="*/ 1567681 w 4173281"/>
              <a:gd name="connsiteY424" fmla="*/ 4500596 h 5477157"/>
              <a:gd name="connsiteX425" fmla="*/ 1583254 w 4173281"/>
              <a:gd name="connsiteY425" fmla="*/ 4516169 h 5477157"/>
              <a:gd name="connsiteX426" fmla="*/ 1567681 w 4173281"/>
              <a:gd name="connsiteY426" fmla="*/ 4531742 h 5477157"/>
              <a:gd name="connsiteX427" fmla="*/ 1552108 w 4173281"/>
              <a:gd name="connsiteY427" fmla="*/ 4516169 h 5477157"/>
              <a:gd name="connsiteX428" fmla="*/ 1567681 w 4173281"/>
              <a:gd name="connsiteY428" fmla="*/ 4500596 h 5477157"/>
              <a:gd name="connsiteX429" fmla="*/ 1689671 w 4173281"/>
              <a:gd name="connsiteY429" fmla="*/ 4474641 h 5477157"/>
              <a:gd name="connsiteX430" fmla="*/ 1687073 w 4173281"/>
              <a:gd name="connsiteY430" fmla="*/ 4482426 h 5477157"/>
              <a:gd name="connsiteX431" fmla="*/ 1692265 w 4173281"/>
              <a:gd name="connsiteY431" fmla="*/ 4477235 h 5477157"/>
              <a:gd name="connsiteX432" fmla="*/ 2600760 w 4173281"/>
              <a:gd name="connsiteY432" fmla="*/ 4427965 h 5477157"/>
              <a:gd name="connsiteX433" fmla="*/ 2592041 w 4173281"/>
              <a:gd name="connsiteY433" fmla="*/ 4431366 h 5477157"/>
              <a:gd name="connsiteX434" fmla="*/ 2588539 w 4173281"/>
              <a:gd name="connsiteY434" fmla="*/ 4434741 h 5477157"/>
              <a:gd name="connsiteX435" fmla="*/ 2588506 w 4173281"/>
              <a:gd name="connsiteY435" fmla="*/ 4434920 h 5477157"/>
              <a:gd name="connsiteX436" fmla="*/ 2590469 w 4173281"/>
              <a:gd name="connsiteY436" fmla="*/ 4434920 h 5477157"/>
              <a:gd name="connsiteX437" fmla="*/ 2623144 w 4173281"/>
              <a:gd name="connsiteY437" fmla="*/ 4443634 h 5477157"/>
              <a:gd name="connsiteX438" fmla="*/ 1326302 w 4173281"/>
              <a:gd name="connsiteY438" fmla="*/ 4399372 h 5477157"/>
              <a:gd name="connsiteX439" fmla="*/ 1354851 w 4173281"/>
              <a:gd name="connsiteY439" fmla="*/ 4427921 h 5477157"/>
              <a:gd name="connsiteX440" fmla="*/ 1334087 w 4173281"/>
              <a:gd name="connsiteY440" fmla="*/ 4453876 h 5477157"/>
              <a:gd name="connsiteX441" fmla="*/ 1334087 w 4173281"/>
              <a:gd name="connsiteY441" fmla="*/ 4461664 h 5477157"/>
              <a:gd name="connsiteX442" fmla="*/ 1289965 w 4173281"/>
              <a:gd name="connsiteY442" fmla="*/ 4505786 h 5477157"/>
              <a:gd name="connsiteX443" fmla="*/ 1287368 w 4173281"/>
              <a:gd name="connsiteY443" fmla="*/ 4505786 h 5477157"/>
              <a:gd name="connsiteX444" fmla="*/ 1305538 w 4173281"/>
              <a:gd name="connsiteY444" fmla="*/ 4565484 h 5477157"/>
              <a:gd name="connsiteX445" fmla="*/ 1199121 w 4173281"/>
              <a:gd name="connsiteY445" fmla="*/ 4671898 h 5477157"/>
              <a:gd name="connsiteX446" fmla="*/ 1092707 w 4173281"/>
              <a:gd name="connsiteY446" fmla="*/ 4565484 h 5477157"/>
              <a:gd name="connsiteX447" fmla="*/ 1095301 w 4173281"/>
              <a:gd name="connsiteY447" fmla="*/ 4547314 h 5477157"/>
              <a:gd name="connsiteX448" fmla="*/ 1056370 w 4173281"/>
              <a:gd name="connsiteY448" fmla="*/ 4508383 h 5477157"/>
              <a:gd name="connsiteX449" fmla="*/ 1092707 w 4173281"/>
              <a:gd name="connsiteY449" fmla="*/ 4472046 h 5477157"/>
              <a:gd name="connsiteX450" fmla="*/ 1123853 w 4173281"/>
              <a:gd name="connsiteY450" fmla="*/ 4487619 h 5477157"/>
              <a:gd name="connsiteX451" fmla="*/ 1199121 w 4173281"/>
              <a:gd name="connsiteY451" fmla="*/ 4456473 h 5477157"/>
              <a:gd name="connsiteX452" fmla="*/ 1245840 w 4173281"/>
              <a:gd name="connsiteY452" fmla="*/ 4466855 h 5477157"/>
              <a:gd name="connsiteX453" fmla="*/ 1245840 w 4173281"/>
              <a:gd name="connsiteY453" fmla="*/ 4459067 h 5477157"/>
              <a:gd name="connsiteX454" fmla="*/ 1289965 w 4173281"/>
              <a:gd name="connsiteY454" fmla="*/ 4414945 h 5477157"/>
              <a:gd name="connsiteX455" fmla="*/ 1300347 w 4173281"/>
              <a:gd name="connsiteY455" fmla="*/ 4417539 h 5477157"/>
              <a:gd name="connsiteX456" fmla="*/ 1326302 w 4173281"/>
              <a:gd name="connsiteY456" fmla="*/ 4399372 h 5477157"/>
              <a:gd name="connsiteX457" fmla="*/ 2029680 w 4173281"/>
              <a:gd name="connsiteY457" fmla="*/ 4337078 h 5477157"/>
              <a:gd name="connsiteX458" fmla="*/ 2032276 w 4173281"/>
              <a:gd name="connsiteY458" fmla="*/ 4350056 h 5477157"/>
              <a:gd name="connsiteX459" fmla="*/ 2058231 w 4173281"/>
              <a:gd name="connsiteY459" fmla="*/ 4365630 h 5477157"/>
              <a:gd name="connsiteX460" fmla="*/ 2076399 w 4173281"/>
              <a:gd name="connsiteY460" fmla="*/ 4357842 h 5477157"/>
              <a:gd name="connsiteX461" fmla="*/ 2071207 w 4173281"/>
              <a:gd name="connsiteY461" fmla="*/ 4350056 h 5477157"/>
              <a:gd name="connsiteX462" fmla="*/ 2068613 w 4173281"/>
              <a:gd name="connsiteY462" fmla="*/ 4350056 h 5477157"/>
              <a:gd name="connsiteX463" fmla="*/ 2029680 w 4173281"/>
              <a:gd name="connsiteY463" fmla="*/ 4337078 h 5477157"/>
              <a:gd name="connsiteX464" fmla="*/ 1030412 w 4173281"/>
              <a:gd name="connsiteY464" fmla="*/ 4331889 h 5477157"/>
              <a:gd name="connsiteX465" fmla="*/ 1074537 w 4173281"/>
              <a:gd name="connsiteY465" fmla="*/ 4376011 h 5477157"/>
              <a:gd name="connsiteX466" fmla="*/ 1030412 w 4173281"/>
              <a:gd name="connsiteY466" fmla="*/ 4420136 h 5477157"/>
              <a:gd name="connsiteX467" fmla="*/ 986290 w 4173281"/>
              <a:gd name="connsiteY467" fmla="*/ 4376011 h 5477157"/>
              <a:gd name="connsiteX468" fmla="*/ 1030412 w 4173281"/>
              <a:gd name="connsiteY468" fmla="*/ 4331889 h 5477157"/>
              <a:gd name="connsiteX469" fmla="*/ 996672 w 4173281"/>
              <a:gd name="connsiteY469" fmla="*/ 4277383 h 5477157"/>
              <a:gd name="connsiteX470" fmla="*/ 1020033 w 4173281"/>
              <a:gd name="connsiteY470" fmla="*/ 4300741 h 5477157"/>
              <a:gd name="connsiteX471" fmla="*/ 996672 w 4173281"/>
              <a:gd name="connsiteY471" fmla="*/ 4324102 h 5477157"/>
              <a:gd name="connsiteX472" fmla="*/ 973314 w 4173281"/>
              <a:gd name="connsiteY472" fmla="*/ 4300741 h 5477157"/>
              <a:gd name="connsiteX473" fmla="*/ 996672 w 4173281"/>
              <a:gd name="connsiteY473" fmla="*/ 4277383 h 5477157"/>
              <a:gd name="connsiteX474" fmla="*/ 1993343 w 4173281"/>
              <a:gd name="connsiteY474" fmla="*/ 4272192 h 5477157"/>
              <a:gd name="connsiteX475" fmla="*/ 1993343 w 4173281"/>
              <a:gd name="connsiteY475" fmla="*/ 4277383 h 5477157"/>
              <a:gd name="connsiteX476" fmla="*/ 1988151 w 4173281"/>
              <a:gd name="connsiteY476" fmla="*/ 4305932 h 5477157"/>
              <a:gd name="connsiteX477" fmla="*/ 1990749 w 4173281"/>
              <a:gd name="connsiteY477" fmla="*/ 4305932 h 5477157"/>
              <a:gd name="connsiteX478" fmla="*/ 2006321 w 4173281"/>
              <a:gd name="connsiteY478" fmla="*/ 4318910 h 5477157"/>
              <a:gd name="connsiteX479" fmla="*/ 2016703 w 4173281"/>
              <a:gd name="connsiteY479" fmla="*/ 4321504 h 5477157"/>
              <a:gd name="connsiteX480" fmla="*/ 2006321 w 4173281"/>
              <a:gd name="connsiteY480" fmla="*/ 4287764 h 5477157"/>
              <a:gd name="connsiteX481" fmla="*/ 2006321 w 4173281"/>
              <a:gd name="connsiteY481" fmla="*/ 4279977 h 5477157"/>
              <a:gd name="connsiteX482" fmla="*/ 1995940 w 4173281"/>
              <a:gd name="connsiteY482" fmla="*/ 4272192 h 5477157"/>
              <a:gd name="connsiteX483" fmla="*/ 939571 w 4173281"/>
              <a:gd name="connsiteY483" fmla="*/ 4150204 h 5477157"/>
              <a:gd name="connsiteX484" fmla="*/ 955144 w 4173281"/>
              <a:gd name="connsiteY484" fmla="*/ 4165777 h 5477157"/>
              <a:gd name="connsiteX485" fmla="*/ 939571 w 4173281"/>
              <a:gd name="connsiteY485" fmla="*/ 4181350 h 5477157"/>
              <a:gd name="connsiteX486" fmla="*/ 923998 w 4173281"/>
              <a:gd name="connsiteY486" fmla="*/ 4165777 h 5477157"/>
              <a:gd name="connsiteX487" fmla="*/ 939571 w 4173281"/>
              <a:gd name="connsiteY487" fmla="*/ 4150204 h 5477157"/>
              <a:gd name="connsiteX488" fmla="*/ 2078996 w 4173281"/>
              <a:gd name="connsiteY488" fmla="*/ 4113865 h 5477157"/>
              <a:gd name="connsiteX489" fmla="*/ 2076399 w 4173281"/>
              <a:gd name="connsiteY489" fmla="*/ 4116462 h 5477157"/>
              <a:gd name="connsiteX490" fmla="*/ 2078996 w 4173281"/>
              <a:gd name="connsiteY490" fmla="*/ 4119056 h 5477157"/>
              <a:gd name="connsiteX491" fmla="*/ 2084186 w 4173281"/>
              <a:gd name="connsiteY491" fmla="*/ 4116462 h 5477157"/>
              <a:gd name="connsiteX492" fmla="*/ 2078996 w 4173281"/>
              <a:gd name="connsiteY492" fmla="*/ 4113865 h 5477157"/>
              <a:gd name="connsiteX493" fmla="*/ 781246 w 4173281"/>
              <a:gd name="connsiteY493" fmla="*/ 4059361 h 5477157"/>
              <a:gd name="connsiteX494" fmla="*/ 796819 w 4173281"/>
              <a:gd name="connsiteY494" fmla="*/ 4074934 h 5477157"/>
              <a:gd name="connsiteX495" fmla="*/ 781246 w 4173281"/>
              <a:gd name="connsiteY495" fmla="*/ 4090507 h 5477157"/>
              <a:gd name="connsiteX496" fmla="*/ 765673 w 4173281"/>
              <a:gd name="connsiteY496" fmla="*/ 4074934 h 5477157"/>
              <a:gd name="connsiteX497" fmla="*/ 781246 w 4173281"/>
              <a:gd name="connsiteY497" fmla="*/ 4059361 h 5477157"/>
              <a:gd name="connsiteX498" fmla="*/ 1858377 w 4173281"/>
              <a:gd name="connsiteY498" fmla="*/ 4054170 h 5477157"/>
              <a:gd name="connsiteX499" fmla="*/ 1879141 w 4173281"/>
              <a:gd name="connsiteY499" fmla="*/ 4074934 h 5477157"/>
              <a:gd name="connsiteX500" fmla="*/ 1858377 w 4173281"/>
              <a:gd name="connsiteY500" fmla="*/ 4095698 h 5477157"/>
              <a:gd name="connsiteX501" fmla="*/ 1837613 w 4173281"/>
              <a:gd name="connsiteY501" fmla="*/ 4074934 h 5477157"/>
              <a:gd name="connsiteX502" fmla="*/ 1858377 w 4173281"/>
              <a:gd name="connsiteY502" fmla="*/ 4054170 h 5477157"/>
              <a:gd name="connsiteX503" fmla="*/ 1995940 w 4173281"/>
              <a:gd name="connsiteY503" fmla="*/ 4025617 h 5477157"/>
              <a:gd name="connsiteX504" fmla="*/ 1995940 w 4173281"/>
              <a:gd name="connsiteY504" fmla="*/ 4030809 h 5477157"/>
              <a:gd name="connsiteX505" fmla="*/ 1985557 w 4173281"/>
              <a:gd name="connsiteY505" fmla="*/ 4054170 h 5477157"/>
              <a:gd name="connsiteX506" fmla="*/ 1988151 w 4173281"/>
              <a:gd name="connsiteY506" fmla="*/ 4067146 h 5477157"/>
              <a:gd name="connsiteX507" fmla="*/ 1972579 w 4173281"/>
              <a:gd name="connsiteY507" fmla="*/ 4090507 h 5477157"/>
              <a:gd name="connsiteX508" fmla="*/ 1980366 w 4173281"/>
              <a:gd name="connsiteY508" fmla="*/ 4111271 h 5477157"/>
              <a:gd name="connsiteX509" fmla="*/ 1977770 w 4173281"/>
              <a:gd name="connsiteY509" fmla="*/ 4121652 h 5477157"/>
              <a:gd name="connsiteX510" fmla="*/ 2003725 w 4173281"/>
              <a:gd name="connsiteY510" fmla="*/ 4116462 h 5477157"/>
              <a:gd name="connsiteX511" fmla="*/ 2021895 w 4173281"/>
              <a:gd name="connsiteY511" fmla="*/ 4119056 h 5477157"/>
              <a:gd name="connsiteX512" fmla="*/ 2029680 w 4173281"/>
              <a:gd name="connsiteY512" fmla="*/ 4111271 h 5477157"/>
              <a:gd name="connsiteX513" fmla="*/ 2016703 w 4173281"/>
              <a:gd name="connsiteY513" fmla="*/ 4082719 h 5477157"/>
              <a:gd name="connsiteX514" fmla="*/ 2034871 w 4173281"/>
              <a:gd name="connsiteY514" fmla="*/ 4048978 h 5477157"/>
              <a:gd name="connsiteX515" fmla="*/ 2032276 w 4173281"/>
              <a:gd name="connsiteY515" fmla="*/ 4041191 h 5477157"/>
              <a:gd name="connsiteX516" fmla="*/ 2021895 w 4173281"/>
              <a:gd name="connsiteY516" fmla="*/ 4043787 h 5477157"/>
              <a:gd name="connsiteX517" fmla="*/ 1995940 w 4173281"/>
              <a:gd name="connsiteY517" fmla="*/ 4025617 h 5477157"/>
              <a:gd name="connsiteX518" fmla="*/ 2050444 w 4173281"/>
              <a:gd name="connsiteY518" fmla="*/ 3932180 h 5477157"/>
              <a:gd name="connsiteX519" fmla="*/ 2037467 w 4173281"/>
              <a:gd name="connsiteY519" fmla="*/ 3945159 h 5477157"/>
              <a:gd name="connsiteX520" fmla="*/ 2055635 w 4173281"/>
              <a:gd name="connsiteY520" fmla="*/ 3973708 h 5477157"/>
              <a:gd name="connsiteX521" fmla="*/ 2073805 w 4173281"/>
              <a:gd name="connsiteY521" fmla="*/ 3955540 h 5477157"/>
              <a:gd name="connsiteX522" fmla="*/ 2050444 w 4173281"/>
              <a:gd name="connsiteY522" fmla="*/ 3932180 h 5477157"/>
              <a:gd name="connsiteX523" fmla="*/ 1681883 w 4173281"/>
              <a:gd name="connsiteY523" fmla="*/ 3911419 h 5477157"/>
              <a:gd name="connsiteX524" fmla="*/ 1718220 w 4173281"/>
              <a:gd name="connsiteY524" fmla="*/ 3947756 h 5477157"/>
              <a:gd name="connsiteX525" fmla="*/ 1681883 w 4173281"/>
              <a:gd name="connsiteY525" fmla="*/ 3984093 h 5477157"/>
              <a:gd name="connsiteX526" fmla="*/ 1648143 w 4173281"/>
              <a:gd name="connsiteY526" fmla="*/ 3960732 h 5477157"/>
              <a:gd name="connsiteX527" fmla="*/ 1642952 w 4173281"/>
              <a:gd name="connsiteY527" fmla="*/ 3960732 h 5477157"/>
              <a:gd name="connsiteX528" fmla="*/ 1622188 w 4173281"/>
              <a:gd name="connsiteY528" fmla="*/ 3939968 h 5477157"/>
              <a:gd name="connsiteX529" fmla="*/ 1642952 w 4173281"/>
              <a:gd name="connsiteY529" fmla="*/ 3921801 h 5477157"/>
              <a:gd name="connsiteX530" fmla="*/ 1653334 w 4173281"/>
              <a:gd name="connsiteY530" fmla="*/ 3924395 h 5477157"/>
              <a:gd name="connsiteX531" fmla="*/ 1681883 w 4173281"/>
              <a:gd name="connsiteY531" fmla="*/ 3911419 h 5477157"/>
              <a:gd name="connsiteX532" fmla="*/ 1186142 w 4173281"/>
              <a:gd name="connsiteY532" fmla="*/ 3885464 h 5477157"/>
              <a:gd name="connsiteX533" fmla="*/ 1258816 w 4173281"/>
              <a:gd name="connsiteY533" fmla="*/ 3932183 h 5477157"/>
              <a:gd name="connsiteX534" fmla="*/ 1300344 w 4173281"/>
              <a:gd name="connsiteY534" fmla="*/ 3906228 h 5477157"/>
              <a:gd name="connsiteX535" fmla="*/ 1339278 w 4173281"/>
              <a:gd name="connsiteY535" fmla="*/ 3926992 h 5477157"/>
              <a:gd name="connsiteX536" fmla="*/ 1380806 w 4173281"/>
              <a:gd name="connsiteY536" fmla="*/ 3945159 h 5477157"/>
              <a:gd name="connsiteX537" fmla="*/ 1385997 w 4173281"/>
              <a:gd name="connsiteY537" fmla="*/ 3942565 h 5477157"/>
              <a:gd name="connsiteX538" fmla="*/ 1383400 w 4173281"/>
              <a:gd name="connsiteY538" fmla="*/ 3932183 h 5477157"/>
              <a:gd name="connsiteX539" fmla="*/ 1401570 w 4173281"/>
              <a:gd name="connsiteY539" fmla="*/ 3914013 h 5477157"/>
              <a:gd name="connsiteX540" fmla="*/ 1419737 w 4173281"/>
              <a:gd name="connsiteY540" fmla="*/ 3932183 h 5477157"/>
              <a:gd name="connsiteX541" fmla="*/ 1417143 w 4173281"/>
              <a:gd name="connsiteY541" fmla="*/ 3939968 h 5477157"/>
              <a:gd name="connsiteX542" fmla="*/ 1458671 w 4173281"/>
              <a:gd name="connsiteY542" fmla="*/ 3965923 h 5477157"/>
              <a:gd name="connsiteX543" fmla="*/ 1487220 w 4173281"/>
              <a:gd name="connsiteY543" fmla="*/ 3997069 h 5477157"/>
              <a:gd name="connsiteX544" fmla="*/ 1469053 w 4173281"/>
              <a:gd name="connsiteY544" fmla="*/ 4025621 h 5477157"/>
              <a:gd name="connsiteX545" fmla="*/ 1484626 w 4173281"/>
              <a:gd name="connsiteY545" fmla="*/ 4048979 h 5477157"/>
              <a:gd name="connsiteX546" fmla="*/ 1456074 w 4173281"/>
              <a:gd name="connsiteY546" fmla="*/ 4077531 h 5477157"/>
              <a:gd name="connsiteX547" fmla="*/ 1432716 w 4173281"/>
              <a:gd name="connsiteY547" fmla="*/ 4064552 h 5477157"/>
              <a:gd name="connsiteX548" fmla="*/ 1422334 w 4173281"/>
              <a:gd name="connsiteY548" fmla="*/ 4067149 h 5477157"/>
              <a:gd name="connsiteX549" fmla="*/ 1323705 w 4173281"/>
              <a:gd name="connsiteY549" fmla="*/ 4134632 h 5477157"/>
              <a:gd name="connsiteX550" fmla="*/ 1219885 w 4173281"/>
              <a:gd name="connsiteY550" fmla="*/ 4043788 h 5477157"/>
              <a:gd name="connsiteX551" fmla="*/ 1209503 w 4173281"/>
              <a:gd name="connsiteY551" fmla="*/ 4046385 h 5477157"/>
              <a:gd name="connsiteX552" fmla="*/ 1222479 w 4173281"/>
              <a:gd name="connsiteY552" fmla="*/ 4090507 h 5477157"/>
              <a:gd name="connsiteX553" fmla="*/ 1131638 w 4173281"/>
              <a:gd name="connsiteY553" fmla="*/ 4181351 h 5477157"/>
              <a:gd name="connsiteX554" fmla="*/ 1077131 w 4173281"/>
              <a:gd name="connsiteY554" fmla="*/ 4163181 h 5477157"/>
              <a:gd name="connsiteX555" fmla="*/ 1061558 w 4173281"/>
              <a:gd name="connsiteY555" fmla="*/ 4165778 h 5477157"/>
              <a:gd name="connsiteX556" fmla="*/ 1017436 w 4173281"/>
              <a:gd name="connsiteY556" fmla="*/ 4121653 h 5477157"/>
              <a:gd name="connsiteX557" fmla="*/ 1040794 w 4173281"/>
              <a:gd name="connsiteY557" fmla="*/ 4082722 h 5477157"/>
              <a:gd name="connsiteX558" fmla="*/ 1110874 w 4173281"/>
              <a:gd name="connsiteY558" fmla="*/ 4004857 h 5477157"/>
              <a:gd name="connsiteX559" fmla="*/ 1103086 w 4173281"/>
              <a:gd name="connsiteY559" fmla="*/ 3968520 h 5477157"/>
              <a:gd name="connsiteX560" fmla="*/ 1186142 w 4173281"/>
              <a:gd name="connsiteY560" fmla="*/ 3885464 h 5477157"/>
              <a:gd name="connsiteX561" fmla="*/ 1388591 w 4173281"/>
              <a:gd name="connsiteY561" fmla="*/ 3843935 h 5477157"/>
              <a:gd name="connsiteX562" fmla="*/ 1406761 w 4173281"/>
              <a:gd name="connsiteY562" fmla="*/ 3862102 h 5477157"/>
              <a:gd name="connsiteX563" fmla="*/ 1388591 w 4173281"/>
              <a:gd name="connsiteY563" fmla="*/ 3880272 h 5477157"/>
              <a:gd name="connsiteX564" fmla="*/ 1370424 w 4173281"/>
              <a:gd name="connsiteY564" fmla="*/ 3862102 h 5477157"/>
              <a:gd name="connsiteX565" fmla="*/ 1388591 w 4173281"/>
              <a:gd name="connsiteY565" fmla="*/ 3843935 h 5477157"/>
              <a:gd name="connsiteX566" fmla="*/ 1668907 w 4173281"/>
              <a:gd name="connsiteY566" fmla="*/ 3825765 h 5477157"/>
              <a:gd name="connsiteX567" fmla="*/ 1705244 w 4173281"/>
              <a:gd name="connsiteY567" fmla="*/ 3862102 h 5477157"/>
              <a:gd name="connsiteX568" fmla="*/ 1668907 w 4173281"/>
              <a:gd name="connsiteY568" fmla="*/ 3898439 h 5477157"/>
              <a:gd name="connsiteX569" fmla="*/ 1632570 w 4173281"/>
              <a:gd name="connsiteY569" fmla="*/ 3862102 h 5477157"/>
              <a:gd name="connsiteX570" fmla="*/ 1668907 w 4173281"/>
              <a:gd name="connsiteY570" fmla="*/ 3825765 h 5477157"/>
              <a:gd name="connsiteX571" fmla="*/ 1554705 w 4173281"/>
              <a:gd name="connsiteY571" fmla="*/ 3781643 h 5477157"/>
              <a:gd name="connsiteX572" fmla="*/ 1598827 w 4173281"/>
              <a:gd name="connsiteY572" fmla="*/ 3825765 h 5477157"/>
              <a:gd name="connsiteX573" fmla="*/ 1554705 w 4173281"/>
              <a:gd name="connsiteY573" fmla="*/ 3869890 h 5477157"/>
              <a:gd name="connsiteX574" fmla="*/ 1536535 w 4173281"/>
              <a:gd name="connsiteY574" fmla="*/ 3867293 h 5477157"/>
              <a:gd name="connsiteX575" fmla="*/ 1495007 w 4173281"/>
              <a:gd name="connsiteY575" fmla="*/ 3898439 h 5477157"/>
              <a:gd name="connsiteX576" fmla="*/ 1450885 w 4173281"/>
              <a:gd name="connsiteY576" fmla="*/ 3854317 h 5477157"/>
              <a:gd name="connsiteX577" fmla="*/ 1495007 w 4173281"/>
              <a:gd name="connsiteY577" fmla="*/ 3810192 h 5477157"/>
              <a:gd name="connsiteX578" fmla="*/ 1513177 w 4173281"/>
              <a:gd name="connsiteY578" fmla="*/ 3815383 h 5477157"/>
              <a:gd name="connsiteX579" fmla="*/ 1554705 w 4173281"/>
              <a:gd name="connsiteY579" fmla="*/ 3781643 h 5477157"/>
              <a:gd name="connsiteX580" fmla="*/ 2252893 w 4173281"/>
              <a:gd name="connsiteY580" fmla="*/ 3716754 h 5477157"/>
              <a:gd name="connsiteX581" fmla="*/ 2252893 w 4173281"/>
              <a:gd name="connsiteY581" fmla="*/ 3721946 h 5477157"/>
              <a:gd name="connsiteX582" fmla="*/ 2258083 w 4173281"/>
              <a:gd name="connsiteY582" fmla="*/ 3716754 h 5477157"/>
              <a:gd name="connsiteX583" fmla="*/ 669638 w 4173281"/>
              <a:gd name="connsiteY583" fmla="*/ 3688206 h 5477157"/>
              <a:gd name="connsiteX584" fmla="*/ 700784 w 4173281"/>
              <a:gd name="connsiteY584" fmla="*/ 3719352 h 5477157"/>
              <a:gd name="connsiteX585" fmla="*/ 690402 w 4173281"/>
              <a:gd name="connsiteY585" fmla="*/ 3742710 h 5477157"/>
              <a:gd name="connsiteX586" fmla="*/ 721548 w 4173281"/>
              <a:gd name="connsiteY586" fmla="*/ 3807599 h 5477157"/>
              <a:gd name="connsiteX587" fmla="*/ 635895 w 4173281"/>
              <a:gd name="connsiteY587" fmla="*/ 3893249 h 5477157"/>
              <a:gd name="connsiteX588" fmla="*/ 550246 w 4173281"/>
              <a:gd name="connsiteY588" fmla="*/ 3807599 h 5477157"/>
              <a:gd name="connsiteX589" fmla="*/ 635895 w 4173281"/>
              <a:gd name="connsiteY589" fmla="*/ 3721946 h 5477157"/>
              <a:gd name="connsiteX590" fmla="*/ 638492 w 4173281"/>
              <a:gd name="connsiteY590" fmla="*/ 3721946 h 5477157"/>
              <a:gd name="connsiteX591" fmla="*/ 638492 w 4173281"/>
              <a:gd name="connsiteY591" fmla="*/ 3719352 h 5477157"/>
              <a:gd name="connsiteX592" fmla="*/ 669638 w 4173281"/>
              <a:gd name="connsiteY592" fmla="*/ 3688206 h 5477157"/>
              <a:gd name="connsiteX593" fmla="*/ 918807 w 4173281"/>
              <a:gd name="connsiteY593" fmla="*/ 3675227 h 5477157"/>
              <a:gd name="connsiteX594" fmla="*/ 942168 w 4173281"/>
              <a:gd name="connsiteY594" fmla="*/ 3698585 h 5477157"/>
              <a:gd name="connsiteX595" fmla="*/ 918807 w 4173281"/>
              <a:gd name="connsiteY595" fmla="*/ 3721946 h 5477157"/>
              <a:gd name="connsiteX596" fmla="*/ 895449 w 4173281"/>
              <a:gd name="connsiteY596" fmla="*/ 3698585 h 5477157"/>
              <a:gd name="connsiteX597" fmla="*/ 918807 w 4173281"/>
              <a:gd name="connsiteY597" fmla="*/ 3675227 h 5477157"/>
              <a:gd name="connsiteX598" fmla="*/ 674830 w 4173281"/>
              <a:gd name="connsiteY598" fmla="*/ 3605150 h 5477157"/>
              <a:gd name="connsiteX599" fmla="*/ 695594 w 4173281"/>
              <a:gd name="connsiteY599" fmla="*/ 3625914 h 5477157"/>
              <a:gd name="connsiteX600" fmla="*/ 674830 w 4173281"/>
              <a:gd name="connsiteY600" fmla="*/ 3646678 h 5477157"/>
              <a:gd name="connsiteX601" fmla="*/ 654066 w 4173281"/>
              <a:gd name="connsiteY601" fmla="*/ 3625914 h 5477157"/>
              <a:gd name="connsiteX602" fmla="*/ 674830 w 4173281"/>
              <a:gd name="connsiteY602" fmla="*/ 3605150 h 5477157"/>
              <a:gd name="connsiteX603" fmla="*/ 2037467 w 4173281"/>
              <a:gd name="connsiteY603" fmla="*/ 3535070 h 5477157"/>
              <a:gd name="connsiteX604" fmla="*/ 2058231 w 4173281"/>
              <a:gd name="connsiteY604" fmla="*/ 3555834 h 5477157"/>
              <a:gd name="connsiteX605" fmla="*/ 2037467 w 4173281"/>
              <a:gd name="connsiteY605" fmla="*/ 3576598 h 5477157"/>
              <a:gd name="connsiteX606" fmla="*/ 2016703 w 4173281"/>
              <a:gd name="connsiteY606" fmla="*/ 3555834 h 5477157"/>
              <a:gd name="connsiteX607" fmla="*/ 2037467 w 4173281"/>
              <a:gd name="connsiteY607" fmla="*/ 3535070 h 5477157"/>
              <a:gd name="connsiteX608" fmla="*/ 1738983 w 4173281"/>
              <a:gd name="connsiteY608" fmla="*/ 3529879 h 5477157"/>
              <a:gd name="connsiteX609" fmla="*/ 1728107 w 4173281"/>
              <a:gd name="connsiteY609" fmla="*/ 3545451 h 5477157"/>
              <a:gd name="connsiteX610" fmla="*/ 1728603 w 4173281"/>
              <a:gd name="connsiteY610" fmla="*/ 3545451 h 5477157"/>
              <a:gd name="connsiteX611" fmla="*/ 1749776 w 4173281"/>
              <a:gd name="connsiteY611" fmla="*/ 3539101 h 5477157"/>
              <a:gd name="connsiteX612" fmla="*/ 1591042 w 4173281"/>
              <a:gd name="connsiteY612" fmla="*/ 3527285 h 5477157"/>
              <a:gd name="connsiteX613" fmla="*/ 1622188 w 4173281"/>
              <a:gd name="connsiteY613" fmla="*/ 3558431 h 5477157"/>
              <a:gd name="connsiteX614" fmla="*/ 1591042 w 4173281"/>
              <a:gd name="connsiteY614" fmla="*/ 3592171 h 5477157"/>
              <a:gd name="connsiteX615" fmla="*/ 1559896 w 4173281"/>
              <a:gd name="connsiteY615" fmla="*/ 3558431 h 5477157"/>
              <a:gd name="connsiteX616" fmla="*/ 1591042 w 4173281"/>
              <a:gd name="connsiteY616" fmla="*/ 3527285 h 5477157"/>
              <a:gd name="connsiteX617" fmla="*/ 721549 w 4173281"/>
              <a:gd name="connsiteY617" fmla="*/ 3519496 h 5477157"/>
              <a:gd name="connsiteX618" fmla="*/ 765674 w 4173281"/>
              <a:gd name="connsiteY618" fmla="*/ 3563618 h 5477157"/>
              <a:gd name="connsiteX619" fmla="*/ 721549 w 4173281"/>
              <a:gd name="connsiteY619" fmla="*/ 3607743 h 5477157"/>
              <a:gd name="connsiteX620" fmla="*/ 677427 w 4173281"/>
              <a:gd name="connsiteY620" fmla="*/ 3563618 h 5477157"/>
              <a:gd name="connsiteX621" fmla="*/ 721549 w 4173281"/>
              <a:gd name="connsiteY621" fmla="*/ 3519496 h 5477157"/>
              <a:gd name="connsiteX622" fmla="*/ 1450884 w 4173281"/>
              <a:gd name="connsiteY622" fmla="*/ 3467586 h 5477157"/>
              <a:gd name="connsiteX623" fmla="*/ 1463860 w 4173281"/>
              <a:gd name="connsiteY623" fmla="*/ 3480562 h 5477157"/>
              <a:gd name="connsiteX624" fmla="*/ 1450884 w 4173281"/>
              <a:gd name="connsiteY624" fmla="*/ 3493541 h 5477157"/>
              <a:gd name="connsiteX625" fmla="*/ 1448287 w 4173281"/>
              <a:gd name="connsiteY625" fmla="*/ 3493541 h 5477157"/>
              <a:gd name="connsiteX626" fmla="*/ 1479433 w 4173281"/>
              <a:gd name="connsiteY626" fmla="*/ 3519496 h 5477157"/>
              <a:gd name="connsiteX627" fmla="*/ 1500197 w 4173281"/>
              <a:gd name="connsiteY627" fmla="*/ 3514305 h 5477157"/>
              <a:gd name="connsiteX628" fmla="*/ 1549513 w 4173281"/>
              <a:gd name="connsiteY628" fmla="*/ 3563618 h 5477157"/>
              <a:gd name="connsiteX629" fmla="*/ 1533940 w 4173281"/>
              <a:gd name="connsiteY629" fmla="*/ 3599955 h 5477157"/>
              <a:gd name="connsiteX630" fmla="*/ 1541725 w 4173281"/>
              <a:gd name="connsiteY630" fmla="*/ 3597360 h 5477157"/>
              <a:gd name="connsiteX631" fmla="*/ 1570277 w 4173281"/>
              <a:gd name="connsiteY631" fmla="*/ 3625909 h 5477157"/>
              <a:gd name="connsiteX632" fmla="*/ 1541725 w 4173281"/>
              <a:gd name="connsiteY632" fmla="*/ 3654461 h 5477157"/>
              <a:gd name="connsiteX633" fmla="*/ 1513176 w 4173281"/>
              <a:gd name="connsiteY633" fmla="*/ 3625909 h 5477157"/>
              <a:gd name="connsiteX634" fmla="*/ 1520961 w 4173281"/>
              <a:gd name="connsiteY634" fmla="*/ 3607742 h 5477157"/>
              <a:gd name="connsiteX635" fmla="*/ 1502794 w 4173281"/>
              <a:gd name="connsiteY635" fmla="*/ 3610337 h 5477157"/>
              <a:gd name="connsiteX636" fmla="*/ 1461266 w 4173281"/>
              <a:gd name="connsiteY636" fmla="*/ 3586979 h 5477157"/>
              <a:gd name="connsiteX637" fmla="*/ 1435311 w 4173281"/>
              <a:gd name="connsiteY637" fmla="*/ 3594764 h 5477157"/>
              <a:gd name="connsiteX638" fmla="*/ 1383402 w 4173281"/>
              <a:gd name="connsiteY638" fmla="*/ 3542854 h 5477157"/>
              <a:gd name="connsiteX639" fmla="*/ 1435311 w 4173281"/>
              <a:gd name="connsiteY639" fmla="*/ 3490944 h 5477157"/>
              <a:gd name="connsiteX640" fmla="*/ 1445693 w 4173281"/>
              <a:gd name="connsiteY640" fmla="*/ 3493541 h 5477157"/>
              <a:gd name="connsiteX641" fmla="*/ 1437905 w 4173281"/>
              <a:gd name="connsiteY641" fmla="*/ 3480562 h 5477157"/>
              <a:gd name="connsiteX642" fmla="*/ 1450884 w 4173281"/>
              <a:gd name="connsiteY642" fmla="*/ 3467586 h 5477157"/>
              <a:gd name="connsiteX643" fmla="*/ 334817 w 4173281"/>
              <a:gd name="connsiteY643" fmla="*/ 3418274 h 5477157"/>
              <a:gd name="connsiteX644" fmla="*/ 436043 w 4173281"/>
              <a:gd name="connsiteY644" fmla="*/ 3519497 h 5477157"/>
              <a:gd name="connsiteX645" fmla="*/ 334817 w 4173281"/>
              <a:gd name="connsiteY645" fmla="*/ 3620723 h 5477157"/>
              <a:gd name="connsiteX646" fmla="*/ 233595 w 4173281"/>
              <a:gd name="connsiteY646" fmla="*/ 3519497 h 5477157"/>
              <a:gd name="connsiteX647" fmla="*/ 334817 w 4173281"/>
              <a:gd name="connsiteY647" fmla="*/ 3418274 h 5477157"/>
              <a:gd name="connsiteX648" fmla="*/ 451617 w 4173281"/>
              <a:gd name="connsiteY648" fmla="*/ 3400104 h 5477157"/>
              <a:gd name="connsiteX649" fmla="*/ 474978 w 4173281"/>
              <a:gd name="connsiteY649" fmla="*/ 3423462 h 5477157"/>
              <a:gd name="connsiteX650" fmla="*/ 451617 w 4173281"/>
              <a:gd name="connsiteY650" fmla="*/ 3446823 h 5477157"/>
              <a:gd name="connsiteX651" fmla="*/ 428259 w 4173281"/>
              <a:gd name="connsiteY651" fmla="*/ 3423462 h 5477157"/>
              <a:gd name="connsiteX652" fmla="*/ 451617 w 4173281"/>
              <a:gd name="connsiteY652" fmla="*/ 3400104 h 5477157"/>
              <a:gd name="connsiteX653" fmla="*/ 1030415 w 4173281"/>
              <a:gd name="connsiteY653" fmla="*/ 3363767 h 5477157"/>
              <a:gd name="connsiteX654" fmla="*/ 1051179 w 4173281"/>
              <a:gd name="connsiteY654" fmla="*/ 3384531 h 5477157"/>
              <a:gd name="connsiteX655" fmla="*/ 1030415 w 4173281"/>
              <a:gd name="connsiteY655" fmla="*/ 3405295 h 5477157"/>
              <a:gd name="connsiteX656" fmla="*/ 1009651 w 4173281"/>
              <a:gd name="connsiteY656" fmla="*/ 3384531 h 5477157"/>
              <a:gd name="connsiteX657" fmla="*/ 1030415 w 4173281"/>
              <a:gd name="connsiteY657" fmla="*/ 3363767 h 5477157"/>
              <a:gd name="connsiteX658" fmla="*/ 2424195 w 4173281"/>
              <a:gd name="connsiteY658" fmla="*/ 3322239 h 5477157"/>
              <a:gd name="connsiteX659" fmla="*/ 2411219 w 4173281"/>
              <a:gd name="connsiteY659" fmla="*/ 3335215 h 5477157"/>
              <a:gd name="connsiteX660" fmla="*/ 2424195 w 4173281"/>
              <a:gd name="connsiteY660" fmla="*/ 3330023 h 5477157"/>
              <a:gd name="connsiteX661" fmla="*/ 142751 w 4173281"/>
              <a:gd name="connsiteY661" fmla="*/ 3319644 h 5477157"/>
              <a:gd name="connsiteX662" fmla="*/ 218022 w 4173281"/>
              <a:gd name="connsiteY662" fmla="*/ 3394912 h 5477157"/>
              <a:gd name="connsiteX663" fmla="*/ 142751 w 4173281"/>
              <a:gd name="connsiteY663" fmla="*/ 3470183 h 5477157"/>
              <a:gd name="connsiteX664" fmla="*/ 67483 w 4173281"/>
              <a:gd name="connsiteY664" fmla="*/ 3394912 h 5477157"/>
              <a:gd name="connsiteX665" fmla="*/ 142751 w 4173281"/>
              <a:gd name="connsiteY665" fmla="*/ 3319644 h 5477157"/>
              <a:gd name="connsiteX666" fmla="*/ 659257 w 4173281"/>
              <a:gd name="connsiteY666" fmla="*/ 3304072 h 5477157"/>
              <a:gd name="connsiteX667" fmla="*/ 700785 w 4173281"/>
              <a:gd name="connsiteY667" fmla="*/ 3345600 h 5477157"/>
              <a:gd name="connsiteX668" fmla="*/ 659257 w 4173281"/>
              <a:gd name="connsiteY668" fmla="*/ 3387128 h 5477157"/>
              <a:gd name="connsiteX669" fmla="*/ 617729 w 4173281"/>
              <a:gd name="connsiteY669" fmla="*/ 3345600 h 5477157"/>
              <a:gd name="connsiteX670" fmla="*/ 659257 w 4173281"/>
              <a:gd name="connsiteY670" fmla="*/ 3304072 h 5477157"/>
              <a:gd name="connsiteX671" fmla="*/ 578795 w 4173281"/>
              <a:gd name="connsiteY671" fmla="*/ 3285902 h 5477157"/>
              <a:gd name="connsiteX672" fmla="*/ 607347 w 4173281"/>
              <a:gd name="connsiteY672" fmla="*/ 3314451 h 5477157"/>
              <a:gd name="connsiteX673" fmla="*/ 578795 w 4173281"/>
              <a:gd name="connsiteY673" fmla="*/ 3343003 h 5477157"/>
              <a:gd name="connsiteX674" fmla="*/ 550246 w 4173281"/>
              <a:gd name="connsiteY674" fmla="*/ 3314451 h 5477157"/>
              <a:gd name="connsiteX675" fmla="*/ 578795 w 4173281"/>
              <a:gd name="connsiteY675" fmla="*/ 3285902 h 5477157"/>
              <a:gd name="connsiteX676" fmla="*/ 846133 w 4173281"/>
              <a:gd name="connsiteY676" fmla="*/ 3270328 h 5477157"/>
              <a:gd name="connsiteX677" fmla="*/ 869494 w 4173281"/>
              <a:gd name="connsiteY677" fmla="*/ 3293686 h 5477157"/>
              <a:gd name="connsiteX678" fmla="*/ 866897 w 4173281"/>
              <a:gd name="connsiteY678" fmla="*/ 3301474 h 5477157"/>
              <a:gd name="connsiteX679" fmla="*/ 905831 w 4173281"/>
              <a:gd name="connsiteY679" fmla="*/ 3280710 h 5477157"/>
              <a:gd name="connsiteX680" fmla="*/ 952550 w 4173281"/>
              <a:gd name="connsiteY680" fmla="*/ 3327429 h 5477157"/>
              <a:gd name="connsiteX681" fmla="*/ 918807 w 4173281"/>
              <a:gd name="connsiteY681" fmla="*/ 3371551 h 5477157"/>
              <a:gd name="connsiteX682" fmla="*/ 939571 w 4173281"/>
              <a:gd name="connsiteY682" fmla="*/ 3418270 h 5477157"/>
              <a:gd name="connsiteX683" fmla="*/ 874685 w 4173281"/>
              <a:gd name="connsiteY683" fmla="*/ 3480562 h 5477157"/>
              <a:gd name="connsiteX684" fmla="*/ 812393 w 4173281"/>
              <a:gd name="connsiteY684" fmla="*/ 3418270 h 5477157"/>
              <a:gd name="connsiteX685" fmla="*/ 869494 w 4173281"/>
              <a:gd name="connsiteY685" fmla="*/ 3355978 h 5477157"/>
              <a:gd name="connsiteX686" fmla="*/ 859112 w 4173281"/>
              <a:gd name="connsiteY686" fmla="*/ 3327429 h 5477157"/>
              <a:gd name="connsiteX687" fmla="*/ 861706 w 4173281"/>
              <a:gd name="connsiteY687" fmla="*/ 3309259 h 5477157"/>
              <a:gd name="connsiteX688" fmla="*/ 843539 w 4173281"/>
              <a:gd name="connsiteY688" fmla="*/ 3319641 h 5477157"/>
              <a:gd name="connsiteX689" fmla="*/ 820178 w 4173281"/>
              <a:gd name="connsiteY689" fmla="*/ 3296283 h 5477157"/>
              <a:gd name="connsiteX690" fmla="*/ 846133 w 4173281"/>
              <a:gd name="connsiteY690" fmla="*/ 3270328 h 5477157"/>
              <a:gd name="connsiteX691" fmla="*/ 1253627 w 4173281"/>
              <a:gd name="connsiteY691" fmla="*/ 3267732 h 5477157"/>
              <a:gd name="connsiteX692" fmla="*/ 1258818 w 4173281"/>
              <a:gd name="connsiteY692" fmla="*/ 3272923 h 5477157"/>
              <a:gd name="connsiteX693" fmla="*/ 1258818 w 4173281"/>
              <a:gd name="connsiteY693" fmla="*/ 3267732 h 5477157"/>
              <a:gd name="connsiteX694" fmla="*/ 1030411 w 4173281"/>
              <a:gd name="connsiteY694" fmla="*/ 3262543 h 5477157"/>
              <a:gd name="connsiteX695" fmla="*/ 1069345 w 4173281"/>
              <a:gd name="connsiteY695" fmla="*/ 3301474 h 5477157"/>
              <a:gd name="connsiteX696" fmla="*/ 1030411 w 4173281"/>
              <a:gd name="connsiteY696" fmla="*/ 3340408 h 5477157"/>
              <a:gd name="connsiteX697" fmla="*/ 991480 w 4173281"/>
              <a:gd name="connsiteY697" fmla="*/ 3301474 h 5477157"/>
              <a:gd name="connsiteX698" fmla="*/ 1030411 w 4173281"/>
              <a:gd name="connsiteY698" fmla="*/ 3262543 h 5477157"/>
              <a:gd name="connsiteX699" fmla="*/ 2213962 w 4173281"/>
              <a:gd name="connsiteY699" fmla="*/ 3244373 h 5477157"/>
              <a:gd name="connsiteX700" fmla="*/ 2219153 w 4173281"/>
              <a:gd name="connsiteY700" fmla="*/ 3259947 h 5477157"/>
              <a:gd name="connsiteX701" fmla="*/ 2200982 w 4173281"/>
              <a:gd name="connsiteY701" fmla="*/ 3288496 h 5477157"/>
              <a:gd name="connsiteX702" fmla="*/ 2216556 w 4173281"/>
              <a:gd name="connsiteY702" fmla="*/ 3306666 h 5477157"/>
              <a:gd name="connsiteX703" fmla="*/ 2219153 w 4173281"/>
              <a:gd name="connsiteY703" fmla="*/ 3306666 h 5477157"/>
              <a:gd name="connsiteX704" fmla="*/ 2273657 w 4173281"/>
              <a:gd name="connsiteY704" fmla="*/ 3332621 h 5477157"/>
              <a:gd name="connsiteX705" fmla="*/ 2278848 w 4173281"/>
              <a:gd name="connsiteY705" fmla="*/ 3332621 h 5477157"/>
              <a:gd name="connsiteX706" fmla="*/ 2286635 w 4173281"/>
              <a:gd name="connsiteY706" fmla="*/ 3324833 h 5477157"/>
              <a:gd name="connsiteX707" fmla="*/ 2239917 w 4173281"/>
              <a:gd name="connsiteY707" fmla="*/ 3244373 h 5477157"/>
              <a:gd name="connsiteX708" fmla="*/ 2226938 w 4173281"/>
              <a:gd name="connsiteY708" fmla="*/ 3246968 h 5477157"/>
              <a:gd name="connsiteX709" fmla="*/ 2213962 w 4173281"/>
              <a:gd name="connsiteY709" fmla="*/ 3244373 h 5477157"/>
              <a:gd name="connsiteX710" fmla="*/ 1178356 w 4173281"/>
              <a:gd name="connsiteY710" fmla="*/ 3239183 h 5477157"/>
              <a:gd name="connsiteX711" fmla="*/ 1129043 w 4173281"/>
              <a:gd name="connsiteY711" fmla="*/ 3278113 h 5477157"/>
              <a:gd name="connsiteX712" fmla="*/ 1105682 w 4173281"/>
              <a:gd name="connsiteY712" fmla="*/ 3298878 h 5477157"/>
              <a:gd name="connsiteX713" fmla="*/ 1142019 w 4173281"/>
              <a:gd name="connsiteY713" fmla="*/ 3319642 h 5477157"/>
              <a:gd name="connsiteX714" fmla="*/ 1196526 w 4173281"/>
              <a:gd name="connsiteY714" fmla="*/ 3254756 h 5477157"/>
              <a:gd name="connsiteX715" fmla="*/ 1178356 w 4173281"/>
              <a:gd name="connsiteY715" fmla="*/ 3239183 h 5477157"/>
              <a:gd name="connsiteX716" fmla="*/ 1998534 w 4173281"/>
              <a:gd name="connsiteY716" fmla="*/ 3200249 h 5477157"/>
              <a:gd name="connsiteX717" fmla="*/ 1993343 w 4173281"/>
              <a:gd name="connsiteY717" fmla="*/ 3218418 h 5477157"/>
              <a:gd name="connsiteX718" fmla="*/ 1998534 w 4173281"/>
              <a:gd name="connsiteY718" fmla="*/ 3215822 h 5477157"/>
              <a:gd name="connsiteX719" fmla="*/ 2016703 w 4173281"/>
              <a:gd name="connsiteY719" fmla="*/ 3210631 h 5477157"/>
              <a:gd name="connsiteX720" fmla="*/ 2006321 w 4173281"/>
              <a:gd name="connsiteY720" fmla="*/ 3202846 h 5477157"/>
              <a:gd name="connsiteX721" fmla="*/ 1998534 w 4173281"/>
              <a:gd name="connsiteY721" fmla="*/ 3200249 h 5477157"/>
              <a:gd name="connsiteX722" fmla="*/ 1847995 w 4173281"/>
              <a:gd name="connsiteY722" fmla="*/ 3195061 h 5477157"/>
              <a:gd name="connsiteX723" fmla="*/ 1873950 w 4173281"/>
              <a:gd name="connsiteY723" fmla="*/ 3221016 h 5477157"/>
              <a:gd name="connsiteX724" fmla="*/ 1847995 w 4173281"/>
              <a:gd name="connsiteY724" fmla="*/ 3246971 h 5477157"/>
              <a:gd name="connsiteX725" fmla="*/ 1822040 w 4173281"/>
              <a:gd name="connsiteY725" fmla="*/ 3221016 h 5477157"/>
              <a:gd name="connsiteX726" fmla="*/ 1847995 w 4173281"/>
              <a:gd name="connsiteY726" fmla="*/ 3195061 h 5477157"/>
              <a:gd name="connsiteX727" fmla="*/ 599561 w 4173281"/>
              <a:gd name="connsiteY727" fmla="*/ 3184678 h 5477157"/>
              <a:gd name="connsiteX728" fmla="*/ 620325 w 4173281"/>
              <a:gd name="connsiteY728" fmla="*/ 3205442 h 5477157"/>
              <a:gd name="connsiteX729" fmla="*/ 599561 w 4173281"/>
              <a:gd name="connsiteY729" fmla="*/ 3226206 h 5477157"/>
              <a:gd name="connsiteX730" fmla="*/ 578797 w 4173281"/>
              <a:gd name="connsiteY730" fmla="*/ 3205442 h 5477157"/>
              <a:gd name="connsiteX731" fmla="*/ 599561 w 4173281"/>
              <a:gd name="connsiteY731" fmla="*/ 3184678 h 5477157"/>
              <a:gd name="connsiteX732" fmla="*/ 2255489 w 4173281"/>
              <a:gd name="connsiteY732" fmla="*/ 3114599 h 5477157"/>
              <a:gd name="connsiteX733" fmla="*/ 2242511 w 4173281"/>
              <a:gd name="connsiteY733" fmla="*/ 3130171 h 5477157"/>
              <a:gd name="connsiteX734" fmla="*/ 2245108 w 4173281"/>
              <a:gd name="connsiteY734" fmla="*/ 3137956 h 5477157"/>
              <a:gd name="connsiteX735" fmla="*/ 2226938 w 4173281"/>
              <a:gd name="connsiteY735" fmla="*/ 3156127 h 5477157"/>
              <a:gd name="connsiteX736" fmla="*/ 2213962 w 4173281"/>
              <a:gd name="connsiteY736" fmla="*/ 3148339 h 5477157"/>
              <a:gd name="connsiteX737" fmla="*/ 2182815 w 4173281"/>
              <a:gd name="connsiteY737" fmla="*/ 3156127 h 5477157"/>
              <a:gd name="connsiteX738" fmla="*/ 2141287 w 4173281"/>
              <a:gd name="connsiteY738" fmla="*/ 3169103 h 5477157"/>
              <a:gd name="connsiteX739" fmla="*/ 2104951 w 4173281"/>
              <a:gd name="connsiteY739" fmla="*/ 3161317 h 5477157"/>
              <a:gd name="connsiteX740" fmla="*/ 2115332 w 4173281"/>
              <a:gd name="connsiteY740" fmla="*/ 3192463 h 5477157"/>
              <a:gd name="connsiteX741" fmla="*/ 2104951 w 4173281"/>
              <a:gd name="connsiteY741" fmla="*/ 3221012 h 5477157"/>
              <a:gd name="connsiteX742" fmla="*/ 2112736 w 4173281"/>
              <a:gd name="connsiteY742" fmla="*/ 3228801 h 5477157"/>
              <a:gd name="connsiteX743" fmla="*/ 2123117 w 4173281"/>
              <a:gd name="connsiteY743" fmla="*/ 3228801 h 5477157"/>
              <a:gd name="connsiteX744" fmla="*/ 2162052 w 4173281"/>
              <a:gd name="connsiteY744" fmla="*/ 3241777 h 5477157"/>
              <a:gd name="connsiteX745" fmla="*/ 2185409 w 4173281"/>
              <a:gd name="connsiteY745" fmla="*/ 3223610 h 5477157"/>
              <a:gd name="connsiteX746" fmla="*/ 2200982 w 4173281"/>
              <a:gd name="connsiteY746" fmla="*/ 3228801 h 5477157"/>
              <a:gd name="connsiteX747" fmla="*/ 2195792 w 4173281"/>
              <a:gd name="connsiteY747" fmla="*/ 3213227 h 5477157"/>
              <a:gd name="connsiteX748" fmla="*/ 2226938 w 4173281"/>
              <a:gd name="connsiteY748" fmla="*/ 3182082 h 5477157"/>
              <a:gd name="connsiteX749" fmla="*/ 2247702 w 4173281"/>
              <a:gd name="connsiteY749" fmla="*/ 3189867 h 5477157"/>
              <a:gd name="connsiteX750" fmla="*/ 2278848 w 4173281"/>
              <a:gd name="connsiteY750" fmla="*/ 3145745 h 5477157"/>
              <a:gd name="connsiteX751" fmla="*/ 2278848 w 4173281"/>
              <a:gd name="connsiteY751" fmla="*/ 3143148 h 5477157"/>
              <a:gd name="connsiteX752" fmla="*/ 2284038 w 4173281"/>
              <a:gd name="connsiteY752" fmla="*/ 3119790 h 5477157"/>
              <a:gd name="connsiteX753" fmla="*/ 2276253 w 4173281"/>
              <a:gd name="connsiteY753" fmla="*/ 3122384 h 5477157"/>
              <a:gd name="connsiteX754" fmla="*/ 2255489 w 4173281"/>
              <a:gd name="connsiteY754" fmla="*/ 3114599 h 5477157"/>
              <a:gd name="connsiteX755" fmla="*/ 1541726 w 4173281"/>
              <a:gd name="connsiteY755" fmla="*/ 3039330 h 5477157"/>
              <a:gd name="connsiteX756" fmla="*/ 1557299 w 4173281"/>
              <a:gd name="connsiteY756" fmla="*/ 3054903 h 5477157"/>
              <a:gd name="connsiteX757" fmla="*/ 1541726 w 4173281"/>
              <a:gd name="connsiteY757" fmla="*/ 3070476 h 5477157"/>
              <a:gd name="connsiteX758" fmla="*/ 1526153 w 4173281"/>
              <a:gd name="connsiteY758" fmla="*/ 3054903 h 5477157"/>
              <a:gd name="connsiteX759" fmla="*/ 1541726 w 4173281"/>
              <a:gd name="connsiteY759" fmla="*/ 3039330 h 5477157"/>
              <a:gd name="connsiteX760" fmla="*/ 376348 w 4173281"/>
              <a:gd name="connsiteY760" fmla="*/ 3021160 h 5477157"/>
              <a:gd name="connsiteX761" fmla="*/ 449022 w 4173281"/>
              <a:gd name="connsiteY761" fmla="*/ 3093834 h 5477157"/>
              <a:gd name="connsiteX762" fmla="*/ 376348 w 4173281"/>
              <a:gd name="connsiteY762" fmla="*/ 3166508 h 5477157"/>
              <a:gd name="connsiteX763" fmla="*/ 303674 w 4173281"/>
              <a:gd name="connsiteY763" fmla="*/ 3093834 h 5477157"/>
              <a:gd name="connsiteX764" fmla="*/ 376348 w 4173281"/>
              <a:gd name="connsiteY764" fmla="*/ 3021160 h 5477157"/>
              <a:gd name="connsiteX765" fmla="*/ 72675 w 4173281"/>
              <a:gd name="connsiteY765" fmla="*/ 2995205 h 5477157"/>
              <a:gd name="connsiteX766" fmla="*/ 116800 w 4173281"/>
              <a:gd name="connsiteY766" fmla="*/ 3039327 h 5477157"/>
              <a:gd name="connsiteX767" fmla="*/ 72675 w 4173281"/>
              <a:gd name="connsiteY767" fmla="*/ 3083452 h 5477157"/>
              <a:gd name="connsiteX768" fmla="*/ 28553 w 4173281"/>
              <a:gd name="connsiteY768" fmla="*/ 3039327 h 5477157"/>
              <a:gd name="connsiteX769" fmla="*/ 72675 w 4173281"/>
              <a:gd name="connsiteY769" fmla="*/ 2995205 h 5477157"/>
              <a:gd name="connsiteX770" fmla="*/ 1126447 w 4173281"/>
              <a:gd name="connsiteY770" fmla="*/ 2990014 h 5477157"/>
              <a:gd name="connsiteX771" fmla="*/ 1191336 w 4173281"/>
              <a:gd name="connsiteY771" fmla="*/ 3054900 h 5477157"/>
              <a:gd name="connsiteX772" fmla="*/ 1126447 w 4173281"/>
              <a:gd name="connsiteY772" fmla="*/ 3119789 h 5477157"/>
              <a:gd name="connsiteX773" fmla="*/ 1061561 w 4173281"/>
              <a:gd name="connsiteY773" fmla="*/ 3054900 h 5477157"/>
              <a:gd name="connsiteX774" fmla="*/ 1126447 w 4173281"/>
              <a:gd name="connsiteY774" fmla="*/ 2990014 h 5477157"/>
              <a:gd name="connsiteX775" fmla="*/ 602156 w 4173281"/>
              <a:gd name="connsiteY775" fmla="*/ 2966657 h 5477157"/>
              <a:gd name="connsiteX776" fmla="*/ 669639 w 4173281"/>
              <a:gd name="connsiteY776" fmla="*/ 3034140 h 5477157"/>
              <a:gd name="connsiteX777" fmla="*/ 602156 w 4173281"/>
              <a:gd name="connsiteY777" fmla="*/ 3101623 h 5477157"/>
              <a:gd name="connsiteX778" fmla="*/ 534673 w 4173281"/>
              <a:gd name="connsiteY778" fmla="*/ 3034140 h 5477157"/>
              <a:gd name="connsiteX779" fmla="*/ 602156 w 4173281"/>
              <a:gd name="connsiteY779" fmla="*/ 2966657 h 5477157"/>
              <a:gd name="connsiteX780" fmla="*/ 1565084 w 4173281"/>
              <a:gd name="connsiteY780" fmla="*/ 2940702 h 5477157"/>
              <a:gd name="connsiteX781" fmla="*/ 1593636 w 4173281"/>
              <a:gd name="connsiteY781" fmla="*/ 2969251 h 5477157"/>
              <a:gd name="connsiteX782" fmla="*/ 1565084 w 4173281"/>
              <a:gd name="connsiteY782" fmla="*/ 2997803 h 5477157"/>
              <a:gd name="connsiteX783" fmla="*/ 1536535 w 4173281"/>
              <a:gd name="connsiteY783" fmla="*/ 2969251 h 5477157"/>
              <a:gd name="connsiteX784" fmla="*/ 1565084 w 4173281"/>
              <a:gd name="connsiteY784" fmla="*/ 2940702 h 5477157"/>
              <a:gd name="connsiteX785" fmla="*/ 2115332 w 4173281"/>
              <a:gd name="connsiteY785" fmla="*/ 2906959 h 5477157"/>
              <a:gd name="connsiteX786" fmla="*/ 2084186 w 4173281"/>
              <a:gd name="connsiteY786" fmla="*/ 2935508 h 5477157"/>
              <a:gd name="connsiteX787" fmla="*/ 2091971 w 4173281"/>
              <a:gd name="connsiteY787" fmla="*/ 2951081 h 5477157"/>
              <a:gd name="connsiteX788" fmla="*/ 2071207 w 4173281"/>
              <a:gd name="connsiteY788" fmla="*/ 2971845 h 5477157"/>
              <a:gd name="connsiteX789" fmla="*/ 2050444 w 4173281"/>
              <a:gd name="connsiteY789" fmla="*/ 2951081 h 5477157"/>
              <a:gd name="connsiteX790" fmla="*/ 2053041 w 4173281"/>
              <a:gd name="connsiteY790" fmla="*/ 2940699 h 5477157"/>
              <a:gd name="connsiteX791" fmla="*/ 2027086 w 4173281"/>
              <a:gd name="connsiteY791" fmla="*/ 2932914 h 5477157"/>
              <a:gd name="connsiteX792" fmla="*/ 2029680 w 4173281"/>
              <a:gd name="connsiteY792" fmla="*/ 2951081 h 5477157"/>
              <a:gd name="connsiteX793" fmla="*/ 1964794 w 4173281"/>
              <a:gd name="connsiteY793" fmla="*/ 3015970 h 5477157"/>
              <a:gd name="connsiteX794" fmla="*/ 1907693 w 4173281"/>
              <a:gd name="connsiteY794" fmla="*/ 2979633 h 5477157"/>
              <a:gd name="connsiteX795" fmla="*/ 1902501 w 4173281"/>
              <a:gd name="connsiteY795" fmla="*/ 2982227 h 5477157"/>
              <a:gd name="connsiteX796" fmla="*/ 1876547 w 4173281"/>
              <a:gd name="connsiteY796" fmla="*/ 3002991 h 5477157"/>
              <a:gd name="connsiteX797" fmla="*/ 1894714 w 4173281"/>
              <a:gd name="connsiteY797" fmla="*/ 3039328 h 5477157"/>
              <a:gd name="connsiteX798" fmla="*/ 1889523 w 4173281"/>
              <a:gd name="connsiteY798" fmla="*/ 3057498 h 5477157"/>
              <a:gd name="connsiteX799" fmla="*/ 1892120 w 4173281"/>
              <a:gd name="connsiteY799" fmla="*/ 3070474 h 5477157"/>
              <a:gd name="connsiteX800" fmla="*/ 1897310 w 4173281"/>
              <a:gd name="connsiteY800" fmla="*/ 3067880 h 5477157"/>
              <a:gd name="connsiteX801" fmla="*/ 1910287 w 4173281"/>
              <a:gd name="connsiteY801" fmla="*/ 3080856 h 5477157"/>
              <a:gd name="connsiteX802" fmla="*/ 1897310 w 4173281"/>
              <a:gd name="connsiteY802" fmla="*/ 3093835 h 5477157"/>
              <a:gd name="connsiteX803" fmla="*/ 1886929 w 4173281"/>
              <a:gd name="connsiteY803" fmla="*/ 3088644 h 5477157"/>
              <a:gd name="connsiteX804" fmla="*/ 1842804 w 4173281"/>
              <a:gd name="connsiteY804" fmla="*/ 3117193 h 5477157"/>
              <a:gd name="connsiteX805" fmla="*/ 1809064 w 4173281"/>
              <a:gd name="connsiteY805" fmla="*/ 3104216 h 5477157"/>
              <a:gd name="connsiteX806" fmla="*/ 1785703 w 4173281"/>
              <a:gd name="connsiteY806" fmla="*/ 3124981 h 5477157"/>
              <a:gd name="connsiteX807" fmla="*/ 1788299 w 4173281"/>
              <a:gd name="connsiteY807" fmla="*/ 3135362 h 5477157"/>
              <a:gd name="connsiteX808" fmla="*/ 1759748 w 4173281"/>
              <a:gd name="connsiteY808" fmla="*/ 3163912 h 5477157"/>
              <a:gd name="connsiteX809" fmla="*/ 1744175 w 4173281"/>
              <a:gd name="connsiteY809" fmla="*/ 3158721 h 5477157"/>
              <a:gd name="connsiteX810" fmla="*/ 1738983 w 4173281"/>
              <a:gd name="connsiteY810" fmla="*/ 3158721 h 5477157"/>
              <a:gd name="connsiteX811" fmla="*/ 1723411 w 4173281"/>
              <a:gd name="connsiteY811" fmla="*/ 3143148 h 5477157"/>
              <a:gd name="connsiteX812" fmla="*/ 1726008 w 4173281"/>
              <a:gd name="connsiteY812" fmla="*/ 3135362 h 5477157"/>
              <a:gd name="connsiteX813" fmla="*/ 1718220 w 4173281"/>
              <a:gd name="connsiteY813" fmla="*/ 3132766 h 5477157"/>
              <a:gd name="connsiteX814" fmla="*/ 1707838 w 4173281"/>
              <a:gd name="connsiteY814" fmla="*/ 3143148 h 5477157"/>
              <a:gd name="connsiteX815" fmla="*/ 1707838 w 4173281"/>
              <a:gd name="connsiteY815" fmla="*/ 3145745 h 5477157"/>
              <a:gd name="connsiteX816" fmla="*/ 1749366 w 4173281"/>
              <a:gd name="connsiteY816" fmla="*/ 3213227 h 5477157"/>
              <a:gd name="connsiteX817" fmla="*/ 1692265 w 4173281"/>
              <a:gd name="connsiteY817" fmla="*/ 3288496 h 5477157"/>
              <a:gd name="connsiteX818" fmla="*/ 1705243 w 4173281"/>
              <a:gd name="connsiteY818" fmla="*/ 3330023 h 5477157"/>
              <a:gd name="connsiteX819" fmla="*/ 1705243 w 4173281"/>
              <a:gd name="connsiteY819" fmla="*/ 3335215 h 5477157"/>
              <a:gd name="connsiteX820" fmla="*/ 1707838 w 4173281"/>
              <a:gd name="connsiteY820" fmla="*/ 3343003 h 5477157"/>
              <a:gd name="connsiteX821" fmla="*/ 1770129 w 4173281"/>
              <a:gd name="connsiteY821" fmla="*/ 3296283 h 5477157"/>
              <a:gd name="connsiteX822" fmla="*/ 1780512 w 4173281"/>
              <a:gd name="connsiteY822" fmla="*/ 3283305 h 5477157"/>
              <a:gd name="connsiteX823" fmla="*/ 1832422 w 4173281"/>
              <a:gd name="connsiteY823" fmla="*/ 3249565 h 5477157"/>
              <a:gd name="connsiteX824" fmla="*/ 1876547 w 4173281"/>
              <a:gd name="connsiteY824" fmla="*/ 3270328 h 5477157"/>
              <a:gd name="connsiteX825" fmla="*/ 1902501 w 4173281"/>
              <a:gd name="connsiteY825" fmla="*/ 3298878 h 5477157"/>
              <a:gd name="connsiteX826" fmla="*/ 1925860 w 4173281"/>
              <a:gd name="connsiteY826" fmla="*/ 3332621 h 5477157"/>
              <a:gd name="connsiteX827" fmla="*/ 1907693 w 4173281"/>
              <a:gd name="connsiteY827" fmla="*/ 3363767 h 5477157"/>
              <a:gd name="connsiteX828" fmla="*/ 1902501 w 4173281"/>
              <a:gd name="connsiteY828" fmla="*/ 3374149 h 5477157"/>
              <a:gd name="connsiteX829" fmla="*/ 1907693 w 4173281"/>
              <a:gd name="connsiteY829" fmla="*/ 3389722 h 5477157"/>
              <a:gd name="connsiteX830" fmla="*/ 1915478 w 4173281"/>
              <a:gd name="connsiteY830" fmla="*/ 3387124 h 5477157"/>
              <a:gd name="connsiteX831" fmla="*/ 1959603 w 4173281"/>
              <a:gd name="connsiteY831" fmla="*/ 3335215 h 5477157"/>
              <a:gd name="connsiteX832" fmla="*/ 1933647 w 4173281"/>
              <a:gd name="connsiteY832" fmla="*/ 3309260 h 5477157"/>
              <a:gd name="connsiteX833" fmla="*/ 1905095 w 4173281"/>
              <a:gd name="connsiteY833" fmla="*/ 3267732 h 5477157"/>
              <a:gd name="connsiteX834" fmla="*/ 1920669 w 4173281"/>
              <a:gd name="connsiteY834" fmla="*/ 3233992 h 5477157"/>
              <a:gd name="connsiteX835" fmla="*/ 1899904 w 4173281"/>
              <a:gd name="connsiteY835" fmla="*/ 3195057 h 5477157"/>
              <a:gd name="connsiteX836" fmla="*/ 1944030 w 4173281"/>
              <a:gd name="connsiteY836" fmla="*/ 3148339 h 5477157"/>
              <a:gd name="connsiteX837" fmla="*/ 1936241 w 4173281"/>
              <a:gd name="connsiteY837" fmla="*/ 3112001 h 5477157"/>
              <a:gd name="connsiteX838" fmla="*/ 2027086 w 4173281"/>
              <a:gd name="connsiteY838" fmla="*/ 3021160 h 5477157"/>
              <a:gd name="connsiteX839" fmla="*/ 2053041 w 4173281"/>
              <a:gd name="connsiteY839" fmla="*/ 3026351 h 5477157"/>
              <a:gd name="connsiteX840" fmla="*/ 2086781 w 4173281"/>
              <a:gd name="connsiteY840" fmla="*/ 2995205 h 5477157"/>
              <a:gd name="connsiteX841" fmla="*/ 2169837 w 4173281"/>
              <a:gd name="connsiteY841" fmla="*/ 2943295 h 5477157"/>
              <a:gd name="connsiteX842" fmla="*/ 2258083 w 4173281"/>
              <a:gd name="connsiteY842" fmla="*/ 2990015 h 5477157"/>
              <a:gd name="connsiteX843" fmla="*/ 2312590 w 4173281"/>
              <a:gd name="connsiteY843" fmla="*/ 3031543 h 5477157"/>
              <a:gd name="connsiteX844" fmla="*/ 2322973 w 4173281"/>
              <a:gd name="connsiteY844" fmla="*/ 3028945 h 5477157"/>
              <a:gd name="connsiteX845" fmla="*/ 2335948 w 4173281"/>
              <a:gd name="connsiteY845" fmla="*/ 3034137 h 5477157"/>
              <a:gd name="connsiteX846" fmla="*/ 2364500 w 4173281"/>
              <a:gd name="connsiteY846" fmla="*/ 3028945 h 5477157"/>
              <a:gd name="connsiteX847" fmla="*/ 2369691 w 4173281"/>
              <a:gd name="connsiteY847" fmla="*/ 3028945 h 5477157"/>
              <a:gd name="connsiteX848" fmla="*/ 2380074 w 4173281"/>
              <a:gd name="connsiteY848" fmla="*/ 3015970 h 5477157"/>
              <a:gd name="connsiteX849" fmla="*/ 2354119 w 4173281"/>
              <a:gd name="connsiteY849" fmla="*/ 2995205 h 5477157"/>
              <a:gd name="connsiteX850" fmla="*/ 2341139 w 4173281"/>
              <a:gd name="connsiteY850" fmla="*/ 2987418 h 5477157"/>
              <a:gd name="connsiteX851" fmla="*/ 2312590 w 4173281"/>
              <a:gd name="connsiteY851" fmla="*/ 2997800 h 5477157"/>
              <a:gd name="connsiteX852" fmla="*/ 2265871 w 4173281"/>
              <a:gd name="connsiteY852" fmla="*/ 2951081 h 5477157"/>
              <a:gd name="connsiteX853" fmla="*/ 2265871 w 4173281"/>
              <a:gd name="connsiteY853" fmla="*/ 2943295 h 5477157"/>
              <a:gd name="connsiteX854" fmla="*/ 2258083 w 4173281"/>
              <a:gd name="connsiteY854" fmla="*/ 2932914 h 5477157"/>
              <a:gd name="connsiteX855" fmla="*/ 2250298 w 4173281"/>
              <a:gd name="connsiteY855" fmla="*/ 2935508 h 5477157"/>
              <a:gd name="connsiteX856" fmla="*/ 2221747 w 4173281"/>
              <a:gd name="connsiteY856" fmla="*/ 2917341 h 5477157"/>
              <a:gd name="connsiteX857" fmla="*/ 2208771 w 4173281"/>
              <a:gd name="connsiteY857" fmla="*/ 2919935 h 5477157"/>
              <a:gd name="connsiteX858" fmla="*/ 2182815 w 4173281"/>
              <a:gd name="connsiteY858" fmla="*/ 2938104 h 5477157"/>
              <a:gd name="connsiteX859" fmla="*/ 2154263 w 4173281"/>
              <a:gd name="connsiteY859" fmla="*/ 2912149 h 5477157"/>
              <a:gd name="connsiteX860" fmla="*/ 2151669 w 4173281"/>
              <a:gd name="connsiteY860" fmla="*/ 2909553 h 5477157"/>
              <a:gd name="connsiteX861" fmla="*/ 2136097 w 4173281"/>
              <a:gd name="connsiteY861" fmla="*/ 2914744 h 5477157"/>
              <a:gd name="connsiteX862" fmla="*/ 2115332 w 4173281"/>
              <a:gd name="connsiteY862" fmla="*/ 2906959 h 5477157"/>
              <a:gd name="connsiteX863" fmla="*/ 532076 w 4173281"/>
              <a:gd name="connsiteY863" fmla="*/ 2896577 h 5477157"/>
              <a:gd name="connsiteX864" fmla="*/ 571010 w 4173281"/>
              <a:gd name="connsiteY864" fmla="*/ 2935508 h 5477157"/>
              <a:gd name="connsiteX865" fmla="*/ 532076 w 4173281"/>
              <a:gd name="connsiteY865" fmla="*/ 2974442 h 5477157"/>
              <a:gd name="connsiteX866" fmla="*/ 493145 w 4173281"/>
              <a:gd name="connsiteY866" fmla="*/ 2935508 h 5477157"/>
              <a:gd name="connsiteX867" fmla="*/ 532076 w 4173281"/>
              <a:gd name="connsiteY867" fmla="*/ 2896577 h 5477157"/>
              <a:gd name="connsiteX868" fmla="*/ 241383 w 4173281"/>
              <a:gd name="connsiteY868" fmla="*/ 2808330 h 5477157"/>
              <a:gd name="connsiteX869" fmla="*/ 256956 w 4173281"/>
              <a:gd name="connsiteY869" fmla="*/ 2823903 h 5477157"/>
              <a:gd name="connsiteX870" fmla="*/ 241383 w 4173281"/>
              <a:gd name="connsiteY870" fmla="*/ 2839476 h 5477157"/>
              <a:gd name="connsiteX871" fmla="*/ 225810 w 4173281"/>
              <a:gd name="connsiteY871" fmla="*/ 2823903 h 5477157"/>
              <a:gd name="connsiteX872" fmla="*/ 241383 w 4173281"/>
              <a:gd name="connsiteY872" fmla="*/ 2808330 h 5477157"/>
              <a:gd name="connsiteX873" fmla="*/ 176494 w 4173281"/>
              <a:gd name="connsiteY873" fmla="*/ 2782375 h 5477157"/>
              <a:gd name="connsiteX874" fmla="*/ 220619 w 4173281"/>
              <a:gd name="connsiteY874" fmla="*/ 2826497 h 5477157"/>
              <a:gd name="connsiteX875" fmla="*/ 176494 w 4173281"/>
              <a:gd name="connsiteY875" fmla="*/ 2870622 h 5477157"/>
              <a:gd name="connsiteX876" fmla="*/ 132372 w 4173281"/>
              <a:gd name="connsiteY876" fmla="*/ 2826497 h 5477157"/>
              <a:gd name="connsiteX877" fmla="*/ 176494 w 4173281"/>
              <a:gd name="connsiteY877" fmla="*/ 2782375 h 5477157"/>
              <a:gd name="connsiteX878" fmla="*/ 2335948 w 4173281"/>
              <a:gd name="connsiteY878" fmla="*/ 2756420 h 5477157"/>
              <a:gd name="connsiteX879" fmla="*/ 2302208 w 4173281"/>
              <a:gd name="connsiteY879" fmla="*/ 2795351 h 5477157"/>
              <a:gd name="connsiteX880" fmla="*/ 2304803 w 4173281"/>
              <a:gd name="connsiteY880" fmla="*/ 2805733 h 5477157"/>
              <a:gd name="connsiteX881" fmla="*/ 2291827 w 4173281"/>
              <a:gd name="connsiteY881" fmla="*/ 2834286 h 5477157"/>
              <a:gd name="connsiteX882" fmla="*/ 2291827 w 4173281"/>
              <a:gd name="connsiteY882" fmla="*/ 2836879 h 5477157"/>
              <a:gd name="connsiteX883" fmla="*/ 2297018 w 4173281"/>
              <a:gd name="connsiteY883" fmla="*/ 2836879 h 5477157"/>
              <a:gd name="connsiteX884" fmla="*/ 2307399 w 4173281"/>
              <a:gd name="connsiteY884" fmla="*/ 2836879 h 5477157"/>
              <a:gd name="connsiteX885" fmla="*/ 2341139 w 4173281"/>
              <a:gd name="connsiteY885" fmla="*/ 2795351 h 5477157"/>
              <a:gd name="connsiteX886" fmla="*/ 2335948 w 4173281"/>
              <a:gd name="connsiteY886" fmla="*/ 2777183 h 5477157"/>
              <a:gd name="connsiteX887" fmla="*/ 2338545 w 4173281"/>
              <a:gd name="connsiteY887" fmla="*/ 2759014 h 5477157"/>
              <a:gd name="connsiteX888" fmla="*/ 1009648 w 4173281"/>
              <a:gd name="connsiteY888" fmla="*/ 2668173 h 5477157"/>
              <a:gd name="connsiteX889" fmla="*/ 1051176 w 4173281"/>
              <a:gd name="connsiteY889" fmla="*/ 2701913 h 5477157"/>
              <a:gd name="connsiteX890" fmla="*/ 1069346 w 4173281"/>
              <a:gd name="connsiteY890" fmla="*/ 2699319 h 5477157"/>
              <a:gd name="connsiteX891" fmla="*/ 1142020 w 4173281"/>
              <a:gd name="connsiteY891" fmla="*/ 2771993 h 5477157"/>
              <a:gd name="connsiteX892" fmla="*/ 1069346 w 4173281"/>
              <a:gd name="connsiteY892" fmla="*/ 2844667 h 5477157"/>
              <a:gd name="connsiteX893" fmla="*/ 1045985 w 4173281"/>
              <a:gd name="connsiteY893" fmla="*/ 2839476 h 5477157"/>
              <a:gd name="connsiteX894" fmla="*/ 962929 w 4173281"/>
              <a:gd name="connsiteY894" fmla="*/ 2906959 h 5477157"/>
              <a:gd name="connsiteX895" fmla="*/ 952547 w 4173281"/>
              <a:gd name="connsiteY895" fmla="*/ 2906959 h 5477157"/>
              <a:gd name="connsiteX896" fmla="*/ 955144 w 4173281"/>
              <a:gd name="connsiteY896" fmla="*/ 2927723 h 5477157"/>
              <a:gd name="connsiteX897" fmla="*/ 952547 w 4173281"/>
              <a:gd name="connsiteY897" fmla="*/ 2951081 h 5477157"/>
              <a:gd name="connsiteX898" fmla="*/ 973311 w 4173281"/>
              <a:gd name="connsiteY898" fmla="*/ 3008182 h 5477157"/>
              <a:gd name="connsiteX899" fmla="*/ 911019 w 4173281"/>
              <a:gd name="connsiteY899" fmla="*/ 3096429 h 5477157"/>
              <a:gd name="connsiteX900" fmla="*/ 918807 w 4173281"/>
              <a:gd name="connsiteY900" fmla="*/ 3119790 h 5477157"/>
              <a:gd name="connsiteX901" fmla="*/ 877279 w 4173281"/>
              <a:gd name="connsiteY901" fmla="*/ 3161318 h 5477157"/>
              <a:gd name="connsiteX902" fmla="*/ 835751 w 4173281"/>
              <a:gd name="connsiteY902" fmla="*/ 3119790 h 5477157"/>
              <a:gd name="connsiteX903" fmla="*/ 840942 w 4173281"/>
              <a:gd name="connsiteY903" fmla="*/ 3096429 h 5477157"/>
              <a:gd name="connsiteX904" fmla="*/ 783841 w 4173281"/>
              <a:gd name="connsiteY904" fmla="*/ 3031543 h 5477157"/>
              <a:gd name="connsiteX905" fmla="*/ 742313 w 4173281"/>
              <a:gd name="connsiteY905" fmla="*/ 2984824 h 5477157"/>
              <a:gd name="connsiteX906" fmla="*/ 721549 w 4173281"/>
              <a:gd name="connsiteY906" fmla="*/ 2992609 h 5477157"/>
              <a:gd name="connsiteX907" fmla="*/ 690403 w 4173281"/>
              <a:gd name="connsiteY907" fmla="*/ 2961463 h 5477157"/>
              <a:gd name="connsiteX908" fmla="*/ 721549 w 4173281"/>
              <a:gd name="connsiteY908" fmla="*/ 2930317 h 5477157"/>
              <a:gd name="connsiteX909" fmla="*/ 737122 w 4173281"/>
              <a:gd name="connsiteY909" fmla="*/ 2935508 h 5477157"/>
              <a:gd name="connsiteX910" fmla="*/ 737122 w 4173281"/>
              <a:gd name="connsiteY910" fmla="*/ 2925126 h 5477157"/>
              <a:gd name="connsiteX911" fmla="*/ 778650 w 4173281"/>
              <a:gd name="connsiteY911" fmla="*/ 2842070 h 5477157"/>
              <a:gd name="connsiteX912" fmla="*/ 757886 w 4173281"/>
              <a:gd name="connsiteY912" fmla="*/ 2787566 h 5477157"/>
              <a:gd name="connsiteX913" fmla="*/ 843536 w 4173281"/>
              <a:gd name="connsiteY913" fmla="*/ 2701913 h 5477157"/>
              <a:gd name="connsiteX914" fmla="*/ 918807 w 4173281"/>
              <a:gd name="connsiteY914" fmla="*/ 2748632 h 5477157"/>
              <a:gd name="connsiteX915" fmla="*/ 960335 w 4173281"/>
              <a:gd name="connsiteY915" fmla="*/ 2738250 h 5477157"/>
              <a:gd name="connsiteX916" fmla="*/ 975908 w 4173281"/>
              <a:gd name="connsiteY916" fmla="*/ 2740847 h 5477157"/>
              <a:gd name="connsiteX917" fmla="*/ 965526 w 4173281"/>
              <a:gd name="connsiteY917" fmla="*/ 2712295 h 5477157"/>
              <a:gd name="connsiteX918" fmla="*/ 1009648 w 4173281"/>
              <a:gd name="connsiteY918" fmla="*/ 2668173 h 5477157"/>
              <a:gd name="connsiteX919" fmla="*/ 1640355 w 4173281"/>
              <a:gd name="connsiteY919" fmla="*/ 2668173 h 5477157"/>
              <a:gd name="connsiteX920" fmla="*/ 1637761 w 4173281"/>
              <a:gd name="connsiteY920" fmla="*/ 2686340 h 5477157"/>
              <a:gd name="connsiteX921" fmla="*/ 1648142 w 4173281"/>
              <a:gd name="connsiteY921" fmla="*/ 2670766 h 5477157"/>
              <a:gd name="connsiteX922" fmla="*/ 1640355 w 4173281"/>
              <a:gd name="connsiteY922" fmla="*/ 2668173 h 5477157"/>
              <a:gd name="connsiteX923" fmla="*/ 555437 w 4173281"/>
              <a:gd name="connsiteY923" fmla="*/ 2662981 h 5477157"/>
              <a:gd name="connsiteX924" fmla="*/ 591773 w 4173281"/>
              <a:gd name="connsiteY924" fmla="*/ 2678554 h 5477157"/>
              <a:gd name="connsiteX925" fmla="*/ 594370 w 4173281"/>
              <a:gd name="connsiteY925" fmla="*/ 2678554 h 5477157"/>
              <a:gd name="connsiteX926" fmla="*/ 648874 w 4173281"/>
              <a:gd name="connsiteY926" fmla="*/ 2733058 h 5477157"/>
              <a:gd name="connsiteX927" fmla="*/ 646280 w 4173281"/>
              <a:gd name="connsiteY927" fmla="*/ 2751228 h 5477157"/>
              <a:gd name="connsiteX928" fmla="*/ 724145 w 4173281"/>
              <a:gd name="connsiteY928" fmla="*/ 2829093 h 5477157"/>
              <a:gd name="connsiteX929" fmla="*/ 646280 w 4173281"/>
              <a:gd name="connsiteY929" fmla="*/ 2906958 h 5477157"/>
              <a:gd name="connsiteX930" fmla="*/ 568415 w 4173281"/>
              <a:gd name="connsiteY930" fmla="*/ 2829093 h 5477157"/>
              <a:gd name="connsiteX931" fmla="*/ 581391 w 4173281"/>
              <a:gd name="connsiteY931" fmla="*/ 2787565 h 5477157"/>
              <a:gd name="connsiteX932" fmla="*/ 547651 w 4173281"/>
              <a:gd name="connsiteY932" fmla="*/ 2761610 h 5477157"/>
              <a:gd name="connsiteX933" fmla="*/ 506124 w 4173281"/>
              <a:gd name="connsiteY933" fmla="*/ 2712294 h 5477157"/>
              <a:gd name="connsiteX934" fmla="*/ 555437 w 4173281"/>
              <a:gd name="connsiteY934" fmla="*/ 2662981 h 5477157"/>
              <a:gd name="connsiteX935" fmla="*/ 786438 w 4173281"/>
              <a:gd name="connsiteY935" fmla="*/ 2637027 h 5477157"/>
              <a:gd name="connsiteX936" fmla="*/ 817584 w 4173281"/>
              <a:gd name="connsiteY936" fmla="*/ 2668173 h 5477157"/>
              <a:gd name="connsiteX937" fmla="*/ 786438 w 4173281"/>
              <a:gd name="connsiteY937" fmla="*/ 2699319 h 5477157"/>
              <a:gd name="connsiteX938" fmla="*/ 755292 w 4173281"/>
              <a:gd name="connsiteY938" fmla="*/ 2668173 h 5477157"/>
              <a:gd name="connsiteX939" fmla="*/ 786438 w 4173281"/>
              <a:gd name="connsiteY939" fmla="*/ 2637027 h 5477157"/>
              <a:gd name="connsiteX940" fmla="*/ 1897308 w 4173281"/>
              <a:gd name="connsiteY940" fmla="*/ 2582523 h 5477157"/>
              <a:gd name="connsiteX941" fmla="*/ 1910287 w 4173281"/>
              <a:gd name="connsiteY941" fmla="*/ 2595499 h 5477157"/>
              <a:gd name="connsiteX942" fmla="*/ 1897308 w 4173281"/>
              <a:gd name="connsiteY942" fmla="*/ 2608478 h 5477157"/>
              <a:gd name="connsiteX943" fmla="*/ 1884332 w 4173281"/>
              <a:gd name="connsiteY943" fmla="*/ 2595499 h 5477157"/>
              <a:gd name="connsiteX944" fmla="*/ 1897308 w 4173281"/>
              <a:gd name="connsiteY944" fmla="*/ 2582523 h 5477157"/>
              <a:gd name="connsiteX945" fmla="*/ 160921 w 4173281"/>
              <a:gd name="connsiteY945" fmla="*/ 2574734 h 5477157"/>
              <a:gd name="connsiteX946" fmla="*/ 202449 w 4173281"/>
              <a:gd name="connsiteY946" fmla="*/ 2616262 h 5477157"/>
              <a:gd name="connsiteX947" fmla="*/ 160921 w 4173281"/>
              <a:gd name="connsiteY947" fmla="*/ 2657790 h 5477157"/>
              <a:gd name="connsiteX948" fmla="*/ 119393 w 4173281"/>
              <a:gd name="connsiteY948" fmla="*/ 2616262 h 5477157"/>
              <a:gd name="connsiteX949" fmla="*/ 160921 w 4173281"/>
              <a:gd name="connsiteY949" fmla="*/ 2574734 h 5477157"/>
              <a:gd name="connsiteX950" fmla="*/ 2400837 w 4173281"/>
              <a:gd name="connsiteY950" fmla="*/ 2538398 h 5477157"/>
              <a:gd name="connsiteX951" fmla="*/ 2413814 w 4173281"/>
              <a:gd name="connsiteY951" fmla="*/ 2559162 h 5477157"/>
              <a:gd name="connsiteX952" fmla="*/ 2419004 w 4173281"/>
              <a:gd name="connsiteY952" fmla="*/ 2551374 h 5477157"/>
              <a:gd name="connsiteX953" fmla="*/ 2400837 w 4173281"/>
              <a:gd name="connsiteY953" fmla="*/ 2538398 h 5477157"/>
              <a:gd name="connsiteX954" fmla="*/ 2136097 w 4173281"/>
              <a:gd name="connsiteY954" fmla="*/ 2530611 h 5477157"/>
              <a:gd name="connsiteX955" fmla="*/ 2125715 w 4173281"/>
              <a:gd name="connsiteY955" fmla="*/ 2533207 h 5477157"/>
              <a:gd name="connsiteX956" fmla="*/ 2140219 w 4173281"/>
              <a:gd name="connsiteY956" fmla="*/ 2547986 h 5477157"/>
              <a:gd name="connsiteX957" fmla="*/ 2140638 w 4173281"/>
              <a:gd name="connsiteY957" fmla="*/ 2549752 h 5477157"/>
              <a:gd name="connsiteX958" fmla="*/ 2143171 w 4173281"/>
              <a:gd name="connsiteY958" fmla="*/ 2551221 h 5477157"/>
              <a:gd name="connsiteX959" fmla="*/ 2154263 w 4173281"/>
              <a:gd name="connsiteY959" fmla="*/ 2572138 h 5477157"/>
              <a:gd name="connsiteX960" fmla="*/ 2156861 w 4173281"/>
              <a:gd name="connsiteY960" fmla="*/ 2559162 h 5477157"/>
              <a:gd name="connsiteX961" fmla="*/ 2143171 w 4173281"/>
              <a:gd name="connsiteY961" fmla="*/ 2551221 h 5477157"/>
              <a:gd name="connsiteX962" fmla="*/ 2142908 w 4173281"/>
              <a:gd name="connsiteY962" fmla="*/ 2550726 h 5477157"/>
              <a:gd name="connsiteX963" fmla="*/ 2140219 w 4173281"/>
              <a:gd name="connsiteY963" fmla="*/ 2547986 h 5477157"/>
              <a:gd name="connsiteX964" fmla="*/ 1180949 w 4173281"/>
              <a:gd name="connsiteY964" fmla="*/ 2522824 h 5477157"/>
              <a:gd name="connsiteX965" fmla="*/ 1227668 w 4173281"/>
              <a:gd name="connsiteY965" fmla="*/ 2572137 h 5477157"/>
              <a:gd name="connsiteX966" fmla="*/ 1222477 w 4173281"/>
              <a:gd name="connsiteY966" fmla="*/ 2595498 h 5477157"/>
              <a:gd name="connsiteX967" fmla="*/ 1261411 w 4173281"/>
              <a:gd name="connsiteY967" fmla="*/ 2629238 h 5477157"/>
              <a:gd name="connsiteX968" fmla="*/ 1279578 w 4173281"/>
              <a:gd name="connsiteY968" fmla="*/ 2621453 h 5477157"/>
              <a:gd name="connsiteX969" fmla="*/ 1308130 w 4173281"/>
              <a:gd name="connsiteY969" fmla="*/ 2650002 h 5477157"/>
              <a:gd name="connsiteX970" fmla="*/ 1279578 w 4173281"/>
              <a:gd name="connsiteY970" fmla="*/ 2678554 h 5477157"/>
              <a:gd name="connsiteX971" fmla="*/ 1261411 w 4173281"/>
              <a:gd name="connsiteY971" fmla="*/ 2670766 h 5477157"/>
              <a:gd name="connsiteX972" fmla="*/ 1251029 w 4173281"/>
              <a:gd name="connsiteY972" fmla="*/ 2688936 h 5477157"/>
              <a:gd name="connsiteX973" fmla="*/ 1251029 w 4173281"/>
              <a:gd name="connsiteY973" fmla="*/ 2699318 h 5477157"/>
              <a:gd name="connsiteX974" fmla="*/ 1191331 w 4173281"/>
              <a:gd name="connsiteY974" fmla="*/ 2759013 h 5477157"/>
              <a:gd name="connsiteX975" fmla="*/ 1131637 w 4173281"/>
              <a:gd name="connsiteY975" fmla="*/ 2699318 h 5477157"/>
              <a:gd name="connsiteX976" fmla="*/ 1152400 w 4173281"/>
              <a:gd name="connsiteY976" fmla="*/ 2655193 h 5477157"/>
              <a:gd name="connsiteX977" fmla="*/ 1152400 w 4173281"/>
              <a:gd name="connsiteY977" fmla="*/ 2652599 h 5477157"/>
              <a:gd name="connsiteX978" fmla="*/ 1162782 w 4173281"/>
              <a:gd name="connsiteY978" fmla="*/ 2618856 h 5477157"/>
              <a:gd name="connsiteX979" fmla="*/ 1131637 w 4173281"/>
              <a:gd name="connsiteY979" fmla="*/ 2572137 h 5477157"/>
              <a:gd name="connsiteX980" fmla="*/ 1180949 w 4173281"/>
              <a:gd name="connsiteY980" fmla="*/ 2522824 h 5477157"/>
              <a:gd name="connsiteX981" fmla="*/ 903233 w 4173281"/>
              <a:gd name="connsiteY981" fmla="*/ 2517634 h 5477157"/>
              <a:gd name="connsiteX982" fmla="*/ 952549 w 4173281"/>
              <a:gd name="connsiteY982" fmla="*/ 2566947 h 5477157"/>
              <a:gd name="connsiteX983" fmla="*/ 903233 w 4173281"/>
              <a:gd name="connsiteY983" fmla="*/ 2616263 h 5477157"/>
              <a:gd name="connsiteX984" fmla="*/ 853920 w 4173281"/>
              <a:gd name="connsiteY984" fmla="*/ 2566947 h 5477157"/>
              <a:gd name="connsiteX985" fmla="*/ 903233 w 4173281"/>
              <a:gd name="connsiteY985" fmla="*/ 2517634 h 5477157"/>
              <a:gd name="connsiteX986" fmla="*/ 36337 w 4173281"/>
              <a:gd name="connsiteY986" fmla="*/ 2515039 h 5477157"/>
              <a:gd name="connsiteX987" fmla="*/ 49316 w 4173281"/>
              <a:gd name="connsiteY987" fmla="*/ 2528015 h 5477157"/>
              <a:gd name="connsiteX988" fmla="*/ 36337 w 4173281"/>
              <a:gd name="connsiteY988" fmla="*/ 2540994 h 5477157"/>
              <a:gd name="connsiteX989" fmla="*/ 23361 w 4173281"/>
              <a:gd name="connsiteY989" fmla="*/ 2528015 h 5477157"/>
              <a:gd name="connsiteX990" fmla="*/ 36337 w 4173281"/>
              <a:gd name="connsiteY990" fmla="*/ 2515039 h 5477157"/>
              <a:gd name="connsiteX991" fmla="*/ 903234 w 4173281"/>
              <a:gd name="connsiteY991" fmla="*/ 2434578 h 5477157"/>
              <a:gd name="connsiteX992" fmla="*/ 934380 w 4173281"/>
              <a:gd name="connsiteY992" fmla="*/ 2465724 h 5477157"/>
              <a:gd name="connsiteX993" fmla="*/ 903234 w 4173281"/>
              <a:gd name="connsiteY993" fmla="*/ 2496870 h 5477157"/>
              <a:gd name="connsiteX994" fmla="*/ 872088 w 4173281"/>
              <a:gd name="connsiteY994" fmla="*/ 2465724 h 5477157"/>
              <a:gd name="connsiteX995" fmla="*/ 903234 w 4173281"/>
              <a:gd name="connsiteY995" fmla="*/ 2434578 h 5477157"/>
              <a:gd name="connsiteX996" fmla="*/ 2188007 w 4173281"/>
              <a:gd name="connsiteY996" fmla="*/ 2416408 h 5477157"/>
              <a:gd name="connsiteX997" fmla="*/ 2169837 w 4173281"/>
              <a:gd name="connsiteY997" fmla="*/ 2437172 h 5477157"/>
              <a:gd name="connsiteX998" fmla="*/ 2175027 w 4173281"/>
              <a:gd name="connsiteY998" fmla="*/ 2450151 h 5477157"/>
              <a:gd name="connsiteX999" fmla="*/ 2167242 w 4173281"/>
              <a:gd name="connsiteY999" fmla="*/ 2468318 h 5477157"/>
              <a:gd name="connsiteX1000" fmla="*/ 2169837 w 4173281"/>
              <a:gd name="connsiteY1000" fmla="*/ 2481297 h 5477157"/>
              <a:gd name="connsiteX1001" fmla="*/ 2164646 w 4173281"/>
              <a:gd name="connsiteY1001" fmla="*/ 2502061 h 5477157"/>
              <a:gd name="connsiteX1002" fmla="*/ 2188007 w 4173281"/>
              <a:gd name="connsiteY1002" fmla="*/ 2522825 h 5477157"/>
              <a:gd name="connsiteX1003" fmla="*/ 2208771 w 4173281"/>
              <a:gd name="connsiteY1003" fmla="*/ 2517634 h 5477157"/>
              <a:gd name="connsiteX1004" fmla="*/ 2263274 w 4173281"/>
              <a:gd name="connsiteY1004" fmla="*/ 2572138 h 5477157"/>
              <a:gd name="connsiteX1005" fmla="*/ 2260680 w 4173281"/>
              <a:gd name="connsiteY1005" fmla="*/ 2582520 h 5477157"/>
              <a:gd name="connsiteX1006" fmla="*/ 2286635 w 4173281"/>
              <a:gd name="connsiteY1006" fmla="*/ 2566947 h 5477157"/>
              <a:gd name="connsiteX1007" fmla="*/ 2320375 w 4173281"/>
              <a:gd name="connsiteY1007" fmla="*/ 2600690 h 5477157"/>
              <a:gd name="connsiteX1008" fmla="*/ 2286635 w 4173281"/>
              <a:gd name="connsiteY1008" fmla="*/ 2634430 h 5477157"/>
              <a:gd name="connsiteX1009" fmla="*/ 2273657 w 4173281"/>
              <a:gd name="connsiteY1009" fmla="*/ 2631836 h 5477157"/>
              <a:gd name="connsiteX1010" fmla="*/ 2273657 w 4173281"/>
              <a:gd name="connsiteY1010" fmla="*/ 2634430 h 5477157"/>
              <a:gd name="connsiteX1011" fmla="*/ 2213962 w 4173281"/>
              <a:gd name="connsiteY1011" fmla="*/ 2694127 h 5477157"/>
              <a:gd name="connsiteX1012" fmla="*/ 2211364 w 4173281"/>
              <a:gd name="connsiteY1012" fmla="*/ 2694127 h 5477157"/>
              <a:gd name="connsiteX1013" fmla="*/ 2216556 w 4173281"/>
              <a:gd name="connsiteY1013" fmla="*/ 2707104 h 5477157"/>
              <a:gd name="connsiteX1014" fmla="*/ 2219153 w 4173281"/>
              <a:gd name="connsiteY1014" fmla="*/ 2707104 h 5477157"/>
              <a:gd name="connsiteX1015" fmla="*/ 2237319 w 4173281"/>
              <a:gd name="connsiteY1015" fmla="*/ 2717486 h 5477157"/>
              <a:gd name="connsiteX1016" fmla="*/ 2273657 w 4173281"/>
              <a:gd name="connsiteY1016" fmla="*/ 2688937 h 5477157"/>
              <a:gd name="connsiteX1017" fmla="*/ 2273657 w 4173281"/>
              <a:gd name="connsiteY1017" fmla="*/ 2683746 h 5477157"/>
              <a:gd name="connsiteX1018" fmla="*/ 2291827 w 4173281"/>
              <a:gd name="connsiteY1018" fmla="*/ 2665576 h 5477157"/>
              <a:gd name="connsiteX1019" fmla="*/ 2309993 w 4173281"/>
              <a:gd name="connsiteY1019" fmla="*/ 2683746 h 5477157"/>
              <a:gd name="connsiteX1020" fmla="*/ 2307399 w 4173281"/>
              <a:gd name="connsiteY1020" fmla="*/ 2691531 h 5477157"/>
              <a:gd name="connsiteX1021" fmla="*/ 2330758 w 4173281"/>
              <a:gd name="connsiteY1021" fmla="*/ 2709701 h 5477157"/>
              <a:gd name="connsiteX1022" fmla="*/ 2338545 w 4173281"/>
              <a:gd name="connsiteY1022" fmla="*/ 2696723 h 5477157"/>
              <a:gd name="connsiteX1023" fmla="*/ 2369691 w 4173281"/>
              <a:gd name="connsiteY1023" fmla="*/ 2675958 h 5477157"/>
              <a:gd name="connsiteX1024" fmla="*/ 2390455 w 4173281"/>
              <a:gd name="connsiteY1024" fmla="*/ 2683746 h 5477157"/>
              <a:gd name="connsiteX1025" fmla="*/ 2400837 w 4173281"/>
              <a:gd name="connsiteY1025" fmla="*/ 2681149 h 5477157"/>
              <a:gd name="connsiteX1026" fmla="*/ 2390455 w 4173281"/>
              <a:gd name="connsiteY1026" fmla="*/ 2652600 h 5477157"/>
              <a:gd name="connsiteX1027" fmla="*/ 2377476 w 4173281"/>
              <a:gd name="connsiteY1027" fmla="*/ 2634430 h 5477157"/>
              <a:gd name="connsiteX1028" fmla="*/ 2380074 w 4173281"/>
              <a:gd name="connsiteY1028" fmla="*/ 2626645 h 5477157"/>
              <a:gd name="connsiteX1029" fmla="*/ 2367094 w 4173281"/>
              <a:gd name="connsiteY1029" fmla="*/ 2629239 h 5477157"/>
              <a:gd name="connsiteX1030" fmla="*/ 2351521 w 4173281"/>
              <a:gd name="connsiteY1030" fmla="*/ 2639621 h 5477157"/>
              <a:gd name="connsiteX1031" fmla="*/ 2335948 w 4173281"/>
              <a:gd name="connsiteY1031" fmla="*/ 2624048 h 5477157"/>
              <a:gd name="connsiteX1032" fmla="*/ 2335948 w 4173281"/>
              <a:gd name="connsiteY1032" fmla="*/ 2618858 h 5477157"/>
              <a:gd name="connsiteX1033" fmla="*/ 2315184 w 4173281"/>
              <a:gd name="connsiteY1033" fmla="*/ 2574735 h 5477157"/>
              <a:gd name="connsiteX1034" fmla="*/ 2315184 w 4173281"/>
              <a:gd name="connsiteY1034" fmla="*/ 2564353 h 5477157"/>
              <a:gd name="connsiteX1035" fmla="*/ 2312590 w 4173281"/>
              <a:gd name="connsiteY1035" fmla="*/ 2561756 h 5477157"/>
              <a:gd name="connsiteX1036" fmla="*/ 2309993 w 4173281"/>
              <a:gd name="connsiteY1036" fmla="*/ 2561756 h 5477157"/>
              <a:gd name="connsiteX1037" fmla="*/ 2276253 w 4173281"/>
              <a:gd name="connsiteY1037" fmla="*/ 2546183 h 5477157"/>
              <a:gd name="connsiteX1038" fmla="*/ 2221747 w 4173281"/>
              <a:gd name="connsiteY1038" fmla="*/ 2452745 h 5477157"/>
              <a:gd name="connsiteX1039" fmla="*/ 2188007 w 4173281"/>
              <a:gd name="connsiteY1039" fmla="*/ 2416408 h 5477157"/>
              <a:gd name="connsiteX1040" fmla="*/ 763076 w 4173281"/>
              <a:gd name="connsiteY1040" fmla="*/ 2369692 h 5477157"/>
              <a:gd name="connsiteX1041" fmla="*/ 807201 w 4173281"/>
              <a:gd name="connsiteY1041" fmla="*/ 2413814 h 5477157"/>
              <a:gd name="connsiteX1042" fmla="*/ 763076 w 4173281"/>
              <a:gd name="connsiteY1042" fmla="*/ 2457939 h 5477157"/>
              <a:gd name="connsiteX1043" fmla="*/ 718954 w 4173281"/>
              <a:gd name="connsiteY1043" fmla="*/ 2413814 h 5477157"/>
              <a:gd name="connsiteX1044" fmla="*/ 763076 w 4173281"/>
              <a:gd name="connsiteY1044" fmla="*/ 2369692 h 5477157"/>
              <a:gd name="connsiteX1045" fmla="*/ 555437 w 4173281"/>
              <a:gd name="connsiteY1045" fmla="*/ 2364501 h 5477157"/>
              <a:gd name="connsiteX1046" fmla="*/ 630708 w 4173281"/>
              <a:gd name="connsiteY1046" fmla="*/ 2439769 h 5477157"/>
              <a:gd name="connsiteX1047" fmla="*/ 555437 w 4173281"/>
              <a:gd name="connsiteY1047" fmla="*/ 2515040 h 5477157"/>
              <a:gd name="connsiteX1048" fmla="*/ 480169 w 4173281"/>
              <a:gd name="connsiteY1048" fmla="*/ 2439769 h 5477157"/>
              <a:gd name="connsiteX1049" fmla="*/ 555437 w 4173281"/>
              <a:gd name="connsiteY1049" fmla="*/ 2364501 h 5477157"/>
              <a:gd name="connsiteX1050" fmla="*/ 295887 w 4173281"/>
              <a:gd name="connsiteY1050" fmla="*/ 2299611 h 5477157"/>
              <a:gd name="connsiteX1051" fmla="*/ 321842 w 4173281"/>
              <a:gd name="connsiteY1051" fmla="*/ 2325566 h 5477157"/>
              <a:gd name="connsiteX1052" fmla="*/ 295887 w 4173281"/>
              <a:gd name="connsiteY1052" fmla="*/ 2351521 h 5477157"/>
              <a:gd name="connsiteX1053" fmla="*/ 269932 w 4173281"/>
              <a:gd name="connsiteY1053" fmla="*/ 2325566 h 5477157"/>
              <a:gd name="connsiteX1054" fmla="*/ 295887 w 4173281"/>
              <a:gd name="connsiteY1054" fmla="*/ 2299611 h 5477157"/>
              <a:gd name="connsiteX1055" fmla="*/ 1642949 w 4173281"/>
              <a:gd name="connsiteY1055" fmla="*/ 2291826 h 5477157"/>
              <a:gd name="connsiteX1056" fmla="*/ 1663713 w 4173281"/>
              <a:gd name="connsiteY1056" fmla="*/ 2297017 h 5477157"/>
              <a:gd name="connsiteX1057" fmla="*/ 1679286 w 4173281"/>
              <a:gd name="connsiteY1057" fmla="*/ 2291826 h 5477157"/>
              <a:gd name="connsiteX1058" fmla="*/ 1707838 w 4173281"/>
              <a:gd name="connsiteY1058" fmla="*/ 2320376 h 5477157"/>
              <a:gd name="connsiteX1059" fmla="*/ 1681883 w 4173281"/>
              <a:gd name="connsiteY1059" fmla="*/ 2348927 h 5477157"/>
              <a:gd name="connsiteX1060" fmla="*/ 1642949 w 4173281"/>
              <a:gd name="connsiteY1060" fmla="*/ 2374882 h 5477157"/>
              <a:gd name="connsiteX1061" fmla="*/ 1598827 w 4173281"/>
              <a:gd name="connsiteY1061" fmla="*/ 2330758 h 5477157"/>
              <a:gd name="connsiteX1062" fmla="*/ 1642949 w 4173281"/>
              <a:gd name="connsiteY1062" fmla="*/ 2291826 h 5477157"/>
              <a:gd name="connsiteX1063" fmla="*/ 2522825 w 4173281"/>
              <a:gd name="connsiteY1063" fmla="*/ 2265869 h 5477157"/>
              <a:gd name="connsiteX1064" fmla="*/ 2504657 w 4173281"/>
              <a:gd name="connsiteY1064" fmla="*/ 2276251 h 5477157"/>
              <a:gd name="connsiteX1065" fmla="*/ 2507251 w 4173281"/>
              <a:gd name="connsiteY1065" fmla="*/ 2289230 h 5477157"/>
              <a:gd name="connsiteX1066" fmla="*/ 2507251 w 4173281"/>
              <a:gd name="connsiteY1066" fmla="*/ 2294421 h 5477157"/>
              <a:gd name="connsiteX1067" fmla="*/ 2535803 w 4173281"/>
              <a:gd name="connsiteY1067" fmla="*/ 2291824 h 5477157"/>
              <a:gd name="connsiteX1068" fmla="*/ 2551376 w 4173281"/>
              <a:gd name="connsiteY1068" fmla="*/ 2294421 h 5477157"/>
              <a:gd name="connsiteX1069" fmla="*/ 2553970 w 4173281"/>
              <a:gd name="connsiteY1069" fmla="*/ 2289230 h 5477157"/>
              <a:gd name="connsiteX1070" fmla="*/ 2553970 w 4173281"/>
              <a:gd name="connsiteY1070" fmla="*/ 2284039 h 5477157"/>
              <a:gd name="connsiteX1071" fmla="*/ 2522825 w 4173281"/>
              <a:gd name="connsiteY1071" fmla="*/ 2265869 h 5477157"/>
              <a:gd name="connsiteX1072" fmla="*/ 1020033 w 4173281"/>
              <a:gd name="connsiteY1072" fmla="*/ 2229535 h 5477157"/>
              <a:gd name="connsiteX1073" fmla="*/ 1071943 w 4173281"/>
              <a:gd name="connsiteY1073" fmla="*/ 2278848 h 5477157"/>
              <a:gd name="connsiteX1074" fmla="*/ 1082325 w 4173281"/>
              <a:gd name="connsiteY1074" fmla="*/ 2276254 h 5477157"/>
              <a:gd name="connsiteX1075" fmla="*/ 1108280 w 4173281"/>
              <a:gd name="connsiteY1075" fmla="*/ 2302209 h 5477157"/>
              <a:gd name="connsiteX1076" fmla="*/ 1082325 w 4173281"/>
              <a:gd name="connsiteY1076" fmla="*/ 2328164 h 5477157"/>
              <a:gd name="connsiteX1077" fmla="*/ 1056370 w 4173281"/>
              <a:gd name="connsiteY1077" fmla="*/ 2325567 h 5477157"/>
              <a:gd name="connsiteX1078" fmla="*/ 1053773 w 4173281"/>
              <a:gd name="connsiteY1078" fmla="*/ 2328164 h 5477157"/>
              <a:gd name="connsiteX1079" fmla="*/ 1061561 w 4173281"/>
              <a:gd name="connsiteY1079" fmla="*/ 2356713 h 5477157"/>
              <a:gd name="connsiteX1080" fmla="*/ 1048582 w 4173281"/>
              <a:gd name="connsiteY1080" fmla="*/ 2393050 h 5477157"/>
              <a:gd name="connsiteX1081" fmla="*/ 1077134 w 4173281"/>
              <a:gd name="connsiteY1081" fmla="*/ 2424196 h 5477157"/>
              <a:gd name="connsiteX1082" fmla="*/ 1077134 w 4173281"/>
              <a:gd name="connsiteY1082" fmla="*/ 2429387 h 5477157"/>
              <a:gd name="connsiteX1083" fmla="*/ 1084919 w 4173281"/>
              <a:gd name="connsiteY1083" fmla="*/ 2426793 h 5477157"/>
              <a:gd name="connsiteX1084" fmla="*/ 1118662 w 4173281"/>
              <a:gd name="connsiteY1084" fmla="*/ 2460533 h 5477157"/>
              <a:gd name="connsiteX1085" fmla="*/ 1087516 w 4173281"/>
              <a:gd name="connsiteY1085" fmla="*/ 2491679 h 5477157"/>
              <a:gd name="connsiteX1086" fmla="*/ 1090110 w 4173281"/>
              <a:gd name="connsiteY1086" fmla="*/ 2499467 h 5477157"/>
              <a:gd name="connsiteX1087" fmla="*/ 1069346 w 4173281"/>
              <a:gd name="connsiteY1087" fmla="*/ 2520231 h 5477157"/>
              <a:gd name="connsiteX1088" fmla="*/ 1048582 w 4173281"/>
              <a:gd name="connsiteY1088" fmla="*/ 2499467 h 5477157"/>
              <a:gd name="connsiteX1089" fmla="*/ 1061561 w 4173281"/>
              <a:gd name="connsiteY1089" fmla="*/ 2481297 h 5477157"/>
              <a:gd name="connsiteX1090" fmla="*/ 1053773 w 4173281"/>
              <a:gd name="connsiteY1090" fmla="*/ 2457939 h 5477157"/>
              <a:gd name="connsiteX1091" fmla="*/ 1053773 w 4173281"/>
              <a:gd name="connsiteY1091" fmla="*/ 2452748 h 5477157"/>
              <a:gd name="connsiteX1092" fmla="*/ 1045988 w 4173281"/>
              <a:gd name="connsiteY1092" fmla="*/ 2455342 h 5477157"/>
              <a:gd name="connsiteX1093" fmla="*/ 1012245 w 4173281"/>
              <a:gd name="connsiteY1093" fmla="*/ 2421602 h 5477157"/>
              <a:gd name="connsiteX1094" fmla="*/ 1014842 w 4173281"/>
              <a:gd name="connsiteY1094" fmla="*/ 2413814 h 5477157"/>
              <a:gd name="connsiteX1095" fmla="*/ 1001863 w 4173281"/>
              <a:gd name="connsiteY1095" fmla="*/ 2416411 h 5477157"/>
              <a:gd name="connsiteX1096" fmla="*/ 939571 w 4173281"/>
              <a:gd name="connsiteY1096" fmla="*/ 2364501 h 5477157"/>
              <a:gd name="connsiteX1097" fmla="*/ 887661 w 4173281"/>
              <a:gd name="connsiteY1097" fmla="*/ 2403432 h 5477157"/>
              <a:gd name="connsiteX1098" fmla="*/ 833157 w 4173281"/>
              <a:gd name="connsiteY1098" fmla="*/ 2348928 h 5477157"/>
              <a:gd name="connsiteX1099" fmla="*/ 887661 w 4173281"/>
              <a:gd name="connsiteY1099" fmla="*/ 2294421 h 5477157"/>
              <a:gd name="connsiteX1100" fmla="*/ 939571 w 4173281"/>
              <a:gd name="connsiteY1100" fmla="*/ 2335949 h 5477157"/>
              <a:gd name="connsiteX1101" fmla="*/ 970717 w 4173281"/>
              <a:gd name="connsiteY1101" fmla="*/ 2294421 h 5477157"/>
              <a:gd name="connsiteX1102" fmla="*/ 968123 w 4173281"/>
              <a:gd name="connsiteY1102" fmla="*/ 2281445 h 5477157"/>
              <a:gd name="connsiteX1103" fmla="*/ 1020033 w 4173281"/>
              <a:gd name="connsiteY1103" fmla="*/ 2229535 h 5477157"/>
              <a:gd name="connsiteX1104" fmla="*/ 1645547 w 4173281"/>
              <a:gd name="connsiteY1104" fmla="*/ 2221747 h 5477157"/>
              <a:gd name="connsiteX1105" fmla="*/ 1676693 w 4173281"/>
              <a:gd name="connsiteY1105" fmla="*/ 2252893 h 5477157"/>
              <a:gd name="connsiteX1106" fmla="*/ 1645547 w 4173281"/>
              <a:gd name="connsiteY1106" fmla="*/ 2284039 h 5477157"/>
              <a:gd name="connsiteX1107" fmla="*/ 1614401 w 4173281"/>
              <a:gd name="connsiteY1107" fmla="*/ 2252893 h 5477157"/>
              <a:gd name="connsiteX1108" fmla="*/ 1645547 w 4173281"/>
              <a:gd name="connsiteY1108" fmla="*/ 2221747 h 5477157"/>
              <a:gd name="connsiteX1109" fmla="*/ 2252893 w 4173281"/>
              <a:gd name="connsiteY1109" fmla="*/ 2213959 h 5477157"/>
              <a:gd name="connsiteX1110" fmla="*/ 2247702 w 4173281"/>
              <a:gd name="connsiteY1110" fmla="*/ 2216556 h 5477157"/>
              <a:gd name="connsiteX1111" fmla="*/ 2268465 w 4173281"/>
              <a:gd name="connsiteY1111" fmla="*/ 2265869 h 5477157"/>
              <a:gd name="connsiteX1112" fmla="*/ 2250298 w 4173281"/>
              <a:gd name="connsiteY1112" fmla="*/ 2309994 h 5477157"/>
              <a:gd name="connsiteX1113" fmla="*/ 2255489 w 4173281"/>
              <a:gd name="connsiteY1113" fmla="*/ 2309994 h 5477157"/>
              <a:gd name="connsiteX1114" fmla="*/ 2299612 w 4173281"/>
              <a:gd name="connsiteY1114" fmla="*/ 2276251 h 5477157"/>
              <a:gd name="connsiteX1115" fmla="*/ 2307399 w 4173281"/>
              <a:gd name="connsiteY1115" fmla="*/ 2276251 h 5477157"/>
              <a:gd name="connsiteX1116" fmla="*/ 2325567 w 4173281"/>
              <a:gd name="connsiteY1116" fmla="*/ 2247702 h 5477157"/>
              <a:gd name="connsiteX1117" fmla="*/ 2307399 w 4173281"/>
              <a:gd name="connsiteY1117" fmla="*/ 2250296 h 5477157"/>
              <a:gd name="connsiteX1118" fmla="*/ 2265871 w 4173281"/>
              <a:gd name="connsiteY1118" fmla="*/ 2221747 h 5477157"/>
              <a:gd name="connsiteX1119" fmla="*/ 2252893 w 4173281"/>
              <a:gd name="connsiteY1119" fmla="*/ 2213959 h 5477157"/>
              <a:gd name="connsiteX1120" fmla="*/ 1497605 w 4173281"/>
              <a:gd name="connsiteY1120" fmla="*/ 2190600 h 5477157"/>
              <a:gd name="connsiteX1121" fmla="*/ 1523560 w 4173281"/>
              <a:gd name="connsiteY1121" fmla="*/ 2216555 h 5477157"/>
              <a:gd name="connsiteX1122" fmla="*/ 1497605 w 4173281"/>
              <a:gd name="connsiteY1122" fmla="*/ 2242510 h 5477157"/>
              <a:gd name="connsiteX1123" fmla="*/ 1471650 w 4173281"/>
              <a:gd name="connsiteY1123" fmla="*/ 2216555 h 5477157"/>
              <a:gd name="connsiteX1124" fmla="*/ 1497605 w 4173281"/>
              <a:gd name="connsiteY1124" fmla="*/ 2190600 h 5477157"/>
              <a:gd name="connsiteX1125" fmla="*/ 628111 w 4173281"/>
              <a:gd name="connsiteY1125" fmla="*/ 2188006 h 5477157"/>
              <a:gd name="connsiteX1126" fmla="*/ 659257 w 4173281"/>
              <a:gd name="connsiteY1126" fmla="*/ 2219152 h 5477157"/>
              <a:gd name="connsiteX1127" fmla="*/ 628111 w 4173281"/>
              <a:gd name="connsiteY1127" fmla="*/ 2250298 h 5477157"/>
              <a:gd name="connsiteX1128" fmla="*/ 596965 w 4173281"/>
              <a:gd name="connsiteY1128" fmla="*/ 2219152 h 5477157"/>
              <a:gd name="connsiteX1129" fmla="*/ 628111 w 4173281"/>
              <a:gd name="connsiteY1129" fmla="*/ 2188006 h 5477157"/>
              <a:gd name="connsiteX1130" fmla="*/ 2232128 w 4173281"/>
              <a:gd name="connsiteY1130" fmla="*/ 2175028 h 5477157"/>
              <a:gd name="connsiteX1131" fmla="*/ 2226938 w 4173281"/>
              <a:gd name="connsiteY1131" fmla="*/ 2177622 h 5477157"/>
              <a:gd name="connsiteX1132" fmla="*/ 2200982 w 4173281"/>
              <a:gd name="connsiteY1132" fmla="*/ 2195793 h 5477157"/>
              <a:gd name="connsiteX1133" fmla="*/ 2224343 w 4173281"/>
              <a:gd name="connsiteY1133" fmla="*/ 2200983 h 5477157"/>
              <a:gd name="connsiteX1134" fmla="*/ 2224343 w 4173281"/>
              <a:gd name="connsiteY1134" fmla="*/ 2195793 h 5477157"/>
              <a:gd name="connsiteX1135" fmla="*/ 2232128 w 4173281"/>
              <a:gd name="connsiteY1135" fmla="*/ 2177622 h 5477157"/>
              <a:gd name="connsiteX1136" fmla="*/ 2369691 w 4173281"/>
              <a:gd name="connsiteY1136" fmla="*/ 2172432 h 5477157"/>
              <a:gd name="connsiteX1137" fmla="*/ 2354119 w 4173281"/>
              <a:gd name="connsiteY1137" fmla="*/ 2206174 h 5477157"/>
              <a:gd name="connsiteX1138" fmla="*/ 2343736 w 4173281"/>
              <a:gd name="connsiteY1138" fmla="*/ 2237320 h 5477157"/>
              <a:gd name="connsiteX1139" fmla="*/ 2380074 w 4173281"/>
              <a:gd name="connsiteY1139" fmla="*/ 2226938 h 5477157"/>
              <a:gd name="connsiteX1140" fmla="*/ 2380074 w 4173281"/>
              <a:gd name="connsiteY1140" fmla="*/ 2221747 h 5477157"/>
              <a:gd name="connsiteX1141" fmla="*/ 2393049 w 4173281"/>
              <a:gd name="connsiteY1141" fmla="*/ 2198387 h 5477157"/>
              <a:gd name="connsiteX1142" fmla="*/ 2395646 w 4173281"/>
              <a:gd name="connsiteY1142" fmla="*/ 2182813 h 5477157"/>
              <a:gd name="connsiteX1143" fmla="*/ 2374883 w 4173281"/>
              <a:gd name="connsiteY1143" fmla="*/ 2172432 h 5477157"/>
              <a:gd name="connsiteX1144" fmla="*/ 892851 w 4173281"/>
              <a:gd name="connsiteY1144" fmla="*/ 2167243 h 5477157"/>
              <a:gd name="connsiteX1145" fmla="*/ 923997 w 4173281"/>
              <a:gd name="connsiteY1145" fmla="*/ 2198389 h 5477157"/>
              <a:gd name="connsiteX1146" fmla="*/ 892851 w 4173281"/>
              <a:gd name="connsiteY1146" fmla="*/ 2229535 h 5477157"/>
              <a:gd name="connsiteX1147" fmla="*/ 861705 w 4173281"/>
              <a:gd name="connsiteY1147" fmla="*/ 2198389 h 5477157"/>
              <a:gd name="connsiteX1148" fmla="*/ 892851 w 4173281"/>
              <a:gd name="connsiteY1148" fmla="*/ 2167243 h 5477157"/>
              <a:gd name="connsiteX1149" fmla="*/ 1559895 w 4173281"/>
              <a:gd name="connsiteY1149" fmla="*/ 2149073 h 5477157"/>
              <a:gd name="connsiteX1150" fmla="*/ 1591041 w 4173281"/>
              <a:gd name="connsiteY1150" fmla="*/ 2180219 h 5477157"/>
              <a:gd name="connsiteX1151" fmla="*/ 1559895 w 4173281"/>
              <a:gd name="connsiteY1151" fmla="*/ 2211365 h 5477157"/>
              <a:gd name="connsiteX1152" fmla="*/ 1528749 w 4173281"/>
              <a:gd name="connsiteY1152" fmla="*/ 2180219 h 5477157"/>
              <a:gd name="connsiteX1153" fmla="*/ 1559895 w 4173281"/>
              <a:gd name="connsiteY1153" fmla="*/ 2149073 h 5477157"/>
              <a:gd name="connsiteX1154" fmla="*/ 1004460 w 4173281"/>
              <a:gd name="connsiteY1154" fmla="*/ 2141288 h 5477157"/>
              <a:gd name="connsiteX1155" fmla="*/ 1030415 w 4173281"/>
              <a:gd name="connsiteY1155" fmla="*/ 2167243 h 5477157"/>
              <a:gd name="connsiteX1156" fmla="*/ 1004460 w 4173281"/>
              <a:gd name="connsiteY1156" fmla="*/ 2193198 h 5477157"/>
              <a:gd name="connsiteX1157" fmla="*/ 978505 w 4173281"/>
              <a:gd name="connsiteY1157" fmla="*/ 2167243 h 5477157"/>
              <a:gd name="connsiteX1158" fmla="*/ 1004460 w 4173281"/>
              <a:gd name="connsiteY1158" fmla="*/ 2141288 h 5477157"/>
              <a:gd name="connsiteX1159" fmla="*/ 604750 w 4173281"/>
              <a:gd name="connsiteY1159" fmla="*/ 2107544 h 5477157"/>
              <a:gd name="connsiteX1160" fmla="*/ 633302 w 4173281"/>
              <a:gd name="connsiteY1160" fmla="*/ 2136093 h 5477157"/>
              <a:gd name="connsiteX1161" fmla="*/ 604750 w 4173281"/>
              <a:gd name="connsiteY1161" fmla="*/ 2164645 h 5477157"/>
              <a:gd name="connsiteX1162" fmla="*/ 576201 w 4173281"/>
              <a:gd name="connsiteY1162" fmla="*/ 2136093 h 5477157"/>
              <a:gd name="connsiteX1163" fmla="*/ 604750 w 4173281"/>
              <a:gd name="connsiteY1163" fmla="*/ 2107544 h 5477157"/>
              <a:gd name="connsiteX1164" fmla="*/ 1090109 w 4173281"/>
              <a:gd name="connsiteY1164" fmla="*/ 2097163 h 5477157"/>
              <a:gd name="connsiteX1165" fmla="*/ 1105682 w 4173281"/>
              <a:gd name="connsiteY1165" fmla="*/ 2112736 h 5477157"/>
              <a:gd name="connsiteX1166" fmla="*/ 1090109 w 4173281"/>
              <a:gd name="connsiteY1166" fmla="*/ 2128309 h 5477157"/>
              <a:gd name="connsiteX1167" fmla="*/ 1074536 w 4173281"/>
              <a:gd name="connsiteY1167" fmla="*/ 2112736 h 5477157"/>
              <a:gd name="connsiteX1168" fmla="*/ 1090109 w 4173281"/>
              <a:gd name="connsiteY1168" fmla="*/ 2097163 h 5477157"/>
              <a:gd name="connsiteX1169" fmla="*/ 443831 w 4173281"/>
              <a:gd name="connsiteY1169" fmla="*/ 2073804 h 5477157"/>
              <a:gd name="connsiteX1170" fmla="*/ 526887 w 4173281"/>
              <a:gd name="connsiteY1170" fmla="*/ 2156860 h 5477157"/>
              <a:gd name="connsiteX1171" fmla="*/ 443831 w 4173281"/>
              <a:gd name="connsiteY1171" fmla="*/ 2239916 h 5477157"/>
              <a:gd name="connsiteX1172" fmla="*/ 360775 w 4173281"/>
              <a:gd name="connsiteY1172" fmla="*/ 2156860 h 5477157"/>
              <a:gd name="connsiteX1173" fmla="*/ 443831 w 4173281"/>
              <a:gd name="connsiteY1173" fmla="*/ 2073804 h 5477157"/>
              <a:gd name="connsiteX1174" fmla="*/ 114201 w 4173281"/>
              <a:gd name="connsiteY1174" fmla="*/ 2071208 h 5477157"/>
              <a:gd name="connsiteX1175" fmla="*/ 228403 w 4173281"/>
              <a:gd name="connsiteY1175" fmla="*/ 2185410 h 5477157"/>
              <a:gd name="connsiteX1176" fmla="*/ 114201 w 4173281"/>
              <a:gd name="connsiteY1176" fmla="*/ 2299612 h 5477157"/>
              <a:gd name="connsiteX1177" fmla="*/ 0 w 4173281"/>
              <a:gd name="connsiteY1177" fmla="*/ 2185410 h 5477157"/>
              <a:gd name="connsiteX1178" fmla="*/ 114201 w 4173281"/>
              <a:gd name="connsiteY1178" fmla="*/ 2071208 h 5477157"/>
              <a:gd name="connsiteX1179" fmla="*/ 321841 w 4173281"/>
              <a:gd name="connsiteY1179" fmla="*/ 2055635 h 5477157"/>
              <a:gd name="connsiteX1180" fmla="*/ 340011 w 4173281"/>
              <a:gd name="connsiteY1180" fmla="*/ 2073802 h 5477157"/>
              <a:gd name="connsiteX1181" fmla="*/ 321841 w 4173281"/>
              <a:gd name="connsiteY1181" fmla="*/ 2091972 h 5477157"/>
              <a:gd name="connsiteX1182" fmla="*/ 303674 w 4173281"/>
              <a:gd name="connsiteY1182" fmla="*/ 2073802 h 5477157"/>
              <a:gd name="connsiteX1183" fmla="*/ 321841 w 4173281"/>
              <a:gd name="connsiteY1183" fmla="*/ 2055635 h 5477157"/>
              <a:gd name="connsiteX1184" fmla="*/ 921404 w 4173281"/>
              <a:gd name="connsiteY1184" fmla="*/ 2050444 h 5477157"/>
              <a:gd name="connsiteX1185" fmla="*/ 942168 w 4173281"/>
              <a:gd name="connsiteY1185" fmla="*/ 2071208 h 5477157"/>
              <a:gd name="connsiteX1186" fmla="*/ 921404 w 4173281"/>
              <a:gd name="connsiteY1186" fmla="*/ 2091972 h 5477157"/>
              <a:gd name="connsiteX1187" fmla="*/ 900640 w 4173281"/>
              <a:gd name="connsiteY1187" fmla="*/ 2071208 h 5477157"/>
              <a:gd name="connsiteX1188" fmla="*/ 921404 w 4173281"/>
              <a:gd name="connsiteY1188" fmla="*/ 2050444 h 5477157"/>
              <a:gd name="connsiteX1189" fmla="*/ 1671501 w 4173281"/>
              <a:gd name="connsiteY1189" fmla="*/ 2040062 h 5477157"/>
              <a:gd name="connsiteX1190" fmla="*/ 1689671 w 4173281"/>
              <a:gd name="connsiteY1190" fmla="*/ 2058229 h 5477157"/>
              <a:gd name="connsiteX1191" fmla="*/ 1671501 w 4173281"/>
              <a:gd name="connsiteY1191" fmla="*/ 2076399 h 5477157"/>
              <a:gd name="connsiteX1192" fmla="*/ 1653334 w 4173281"/>
              <a:gd name="connsiteY1192" fmla="*/ 2058229 h 5477157"/>
              <a:gd name="connsiteX1193" fmla="*/ 1671501 w 4173281"/>
              <a:gd name="connsiteY1193" fmla="*/ 2040062 h 5477157"/>
              <a:gd name="connsiteX1194" fmla="*/ 1775321 w 4173281"/>
              <a:gd name="connsiteY1194" fmla="*/ 2029681 h 5477157"/>
              <a:gd name="connsiteX1195" fmla="*/ 1780512 w 4173281"/>
              <a:gd name="connsiteY1195" fmla="*/ 2047847 h 5477157"/>
              <a:gd name="connsiteX1196" fmla="*/ 1788299 w 4173281"/>
              <a:gd name="connsiteY1196" fmla="*/ 2032275 h 5477157"/>
              <a:gd name="connsiteX1197" fmla="*/ 1775321 w 4173281"/>
              <a:gd name="connsiteY1197" fmla="*/ 2029681 h 5477157"/>
              <a:gd name="connsiteX1198" fmla="*/ 2247702 w 4173281"/>
              <a:gd name="connsiteY1198" fmla="*/ 2003726 h 5477157"/>
              <a:gd name="connsiteX1199" fmla="*/ 2203579 w 4173281"/>
              <a:gd name="connsiteY1199" fmla="*/ 2045253 h 5477157"/>
              <a:gd name="connsiteX1200" fmla="*/ 2159455 w 4173281"/>
              <a:gd name="connsiteY1200" fmla="*/ 2006320 h 5477157"/>
              <a:gd name="connsiteX1201" fmla="*/ 2099759 w 4173281"/>
              <a:gd name="connsiteY1201" fmla="*/ 2050444 h 5477157"/>
              <a:gd name="connsiteX1202" fmla="*/ 2089377 w 4173281"/>
              <a:gd name="connsiteY1202" fmla="*/ 2050444 h 5477157"/>
              <a:gd name="connsiteX1203" fmla="*/ 2001131 w 4173281"/>
              <a:gd name="connsiteY1203" fmla="*/ 2128309 h 5477157"/>
              <a:gd name="connsiteX1204" fmla="*/ 1980366 w 4173281"/>
              <a:gd name="connsiteY1204" fmla="*/ 2125712 h 5477157"/>
              <a:gd name="connsiteX1205" fmla="*/ 1931050 w 4173281"/>
              <a:gd name="connsiteY1205" fmla="*/ 2149073 h 5477157"/>
              <a:gd name="connsiteX1206" fmla="*/ 1920669 w 4173281"/>
              <a:gd name="connsiteY1206" fmla="*/ 2159455 h 5477157"/>
              <a:gd name="connsiteX1207" fmla="*/ 1928456 w 4173281"/>
              <a:gd name="connsiteY1207" fmla="*/ 2156858 h 5477157"/>
              <a:gd name="connsiteX1208" fmla="*/ 1962196 w 4173281"/>
              <a:gd name="connsiteY1208" fmla="*/ 2190601 h 5477157"/>
              <a:gd name="connsiteX1209" fmla="*/ 1928456 w 4173281"/>
              <a:gd name="connsiteY1209" fmla="*/ 2224341 h 5477157"/>
              <a:gd name="connsiteX1210" fmla="*/ 1894714 w 4173281"/>
              <a:gd name="connsiteY1210" fmla="*/ 2190601 h 5477157"/>
              <a:gd name="connsiteX1211" fmla="*/ 1902501 w 4173281"/>
              <a:gd name="connsiteY1211" fmla="*/ 2169837 h 5477157"/>
              <a:gd name="connsiteX1212" fmla="*/ 1860974 w 4173281"/>
              <a:gd name="connsiteY1212" fmla="*/ 2180219 h 5477157"/>
              <a:gd name="connsiteX1213" fmla="*/ 1853185 w 4173281"/>
              <a:gd name="connsiteY1213" fmla="*/ 2180219 h 5477157"/>
              <a:gd name="connsiteX1214" fmla="*/ 1819445 w 4173281"/>
              <a:gd name="connsiteY1214" fmla="*/ 2232129 h 5477157"/>
              <a:gd name="connsiteX1215" fmla="*/ 1835019 w 4173281"/>
              <a:gd name="connsiteY1215" fmla="*/ 2263275 h 5477157"/>
              <a:gd name="connsiteX1216" fmla="*/ 1847994 w 4173281"/>
              <a:gd name="connsiteY1216" fmla="*/ 2276251 h 5477157"/>
              <a:gd name="connsiteX1217" fmla="*/ 1897310 w 4173281"/>
              <a:gd name="connsiteY1217" fmla="*/ 2245105 h 5477157"/>
              <a:gd name="connsiteX1218" fmla="*/ 1920669 w 4173281"/>
              <a:gd name="connsiteY1218" fmla="*/ 2237320 h 5477157"/>
              <a:gd name="connsiteX1219" fmla="*/ 1946624 w 4173281"/>
              <a:gd name="connsiteY1219" fmla="*/ 2247702 h 5477157"/>
              <a:gd name="connsiteX1220" fmla="*/ 1998534 w 4173281"/>
              <a:gd name="connsiteY1220" fmla="*/ 2286633 h 5477157"/>
              <a:gd name="connsiteX1221" fmla="*/ 2003725 w 4173281"/>
              <a:gd name="connsiteY1221" fmla="*/ 2281443 h 5477157"/>
              <a:gd name="connsiteX1222" fmla="*/ 1988151 w 4173281"/>
              <a:gd name="connsiteY1222" fmla="*/ 2242511 h 5477157"/>
              <a:gd name="connsiteX1223" fmla="*/ 2040061 w 4173281"/>
              <a:gd name="connsiteY1223" fmla="*/ 2185410 h 5477157"/>
              <a:gd name="connsiteX1224" fmla="*/ 2071207 w 4173281"/>
              <a:gd name="connsiteY1224" fmla="*/ 2162049 h 5477157"/>
              <a:gd name="connsiteX1225" fmla="*/ 2053041 w 4173281"/>
              <a:gd name="connsiteY1225" fmla="*/ 2136094 h 5477157"/>
              <a:gd name="connsiteX1226" fmla="*/ 2081590 w 4173281"/>
              <a:gd name="connsiteY1226" fmla="*/ 2110139 h 5477157"/>
              <a:gd name="connsiteX1227" fmla="*/ 2104951 w 4173281"/>
              <a:gd name="connsiteY1227" fmla="*/ 2136094 h 5477157"/>
              <a:gd name="connsiteX1228" fmla="*/ 2091971 w 4173281"/>
              <a:gd name="connsiteY1228" fmla="*/ 2159455 h 5477157"/>
              <a:gd name="connsiteX1229" fmla="*/ 2094568 w 4173281"/>
              <a:gd name="connsiteY1229" fmla="*/ 2159455 h 5477157"/>
              <a:gd name="connsiteX1230" fmla="*/ 2128308 w 4173281"/>
              <a:gd name="connsiteY1230" fmla="*/ 2133500 h 5477157"/>
              <a:gd name="connsiteX1231" fmla="*/ 2112736 w 4173281"/>
              <a:gd name="connsiteY1231" fmla="*/ 2104948 h 5477157"/>
              <a:gd name="connsiteX1232" fmla="*/ 2146478 w 4173281"/>
              <a:gd name="connsiteY1232" fmla="*/ 2071208 h 5477157"/>
              <a:gd name="connsiteX1233" fmla="*/ 2180218 w 4173281"/>
              <a:gd name="connsiteY1233" fmla="*/ 2104948 h 5477157"/>
              <a:gd name="connsiteX1234" fmla="*/ 2180218 w 4173281"/>
              <a:gd name="connsiteY1234" fmla="*/ 2107545 h 5477157"/>
              <a:gd name="connsiteX1235" fmla="*/ 2185409 w 4173281"/>
              <a:gd name="connsiteY1235" fmla="*/ 2107545 h 5477157"/>
              <a:gd name="connsiteX1236" fmla="*/ 2211364 w 4173281"/>
              <a:gd name="connsiteY1236" fmla="*/ 2115331 h 5477157"/>
              <a:gd name="connsiteX1237" fmla="*/ 2234725 w 4173281"/>
              <a:gd name="connsiteY1237" fmla="*/ 2128309 h 5477157"/>
              <a:gd name="connsiteX1238" fmla="*/ 2247702 w 4173281"/>
              <a:gd name="connsiteY1238" fmla="*/ 2110139 h 5477157"/>
              <a:gd name="connsiteX1239" fmla="*/ 2232128 w 4173281"/>
              <a:gd name="connsiteY1239" fmla="*/ 2073802 h 5477157"/>
              <a:gd name="connsiteX1240" fmla="*/ 2245108 w 4173281"/>
              <a:gd name="connsiteY1240" fmla="*/ 2040062 h 5477157"/>
              <a:gd name="connsiteX1241" fmla="*/ 2245108 w 4173281"/>
              <a:gd name="connsiteY1241" fmla="*/ 2029681 h 5477157"/>
              <a:gd name="connsiteX1242" fmla="*/ 2250298 w 4173281"/>
              <a:gd name="connsiteY1242" fmla="*/ 2003726 h 5477157"/>
              <a:gd name="connsiteX1243" fmla="*/ 1466455 w 4173281"/>
              <a:gd name="connsiteY1243" fmla="*/ 1975176 h 5477157"/>
              <a:gd name="connsiteX1244" fmla="*/ 1500198 w 4173281"/>
              <a:gd name="connsiteY1244" fmla="*/ 2008916 h 5477157"/>
              <a:gd name="connsiteX1245" fmla="*/ 1466455 w 4173281"/>
              <a:gd name="connsiteY1245" fmla="*/ 2042659 h 5477157"/>
              <a:gd name="connsiteX1246" fmla="*/ 1432715 w 4173281"/>
              <a:gd name="connsiteY1246" fmla="*/ 2008916 h 5477157"/>
              <a:gd name="connsiteX1247" fmla="*/ 1466455 w 4173281"/>
              <a:gd name="connsiteY1247" fmla="*/ 1975176 h 5477157"/>
              <a:gd name="connsiteX1248" fmla="*/ 2172433 w 4173281"/>
              <a:gd name="connsiteY1248" fmla="*/ 1951815 h 5477157"/>
              <a:gd name="connsiteX1249" fmla="*/ 2169837 w 4173281"/>
              <a:gd name="connsiteY1249" fmla="*/ 1975173 h 5477157"/>
              <a:gd name="connsiteX1250" fmla="*/ 2180218 w 4173281"/>
              <a:gd name="connsiteY1250" fmla="*/ 1964791 h 5477157"/>
              <a:gd name="connsiteX1251" fmla="*/ 2172433 w 4173281"/>
              <a:gd name="connsiteY1251" fmla="*/ 1951815 h 5477157"/>
              <a:gd name="connsiteX1252" fmla="*/ 2387859 w 4173281"/>
              <a:gd name="connsiteY1252" fmla="*/ 1915478 h 5477157"/>
              <a:gd name="connsiteX1253" fmla="*/ 2351521 w 4173281"/>
              <a:gd name="connsiteY1253" fmla="*/ 1938836 h 5477157"/>
              <a:gd name="connsiteX1254" fmla="*/ 2351521 w 4173281"/>
              <a:gd name="connsiteY1254" fmla="*/ 1944027 h 5477157"/>
              <a:gd name="connsiteX1255" fmla="*/ 2385264 w 4173281"/>
              <a:gd name="connsiteY1255" fmla="*/ 1954410 h 5477157"/>
              <a:gd name="connsiteX1256" fmla="*/ 2390455 w 4173281"/>
              <a:gd name="connsiteY1256" fmla="*/ 1951815 h 5477157"/>
              <a:gd name="connsiteX1257" fmla="*/ 2390455 w 4173281"/>
              <a:gd name="connsiteY1257" fmla="*/ 1941433 h 5477157"/>
              <a:gd name="connsiteX1258" fmla="*/ 2393049 w 4173281"/>
              <a:gd name="connsiteY1258" fmla="*/ 1918072 h 5477157"/>
              <a:gd name="connsiteX1259" fmla="*/ 2387859 w 4173281"/>
              <a:gd name="connsiteY1259" fmla="*/ 1915478 h 5477157"/>
              <a:gd name="connsiteX1260" fmla="*/ 942168 w 4173281"/>
              <a:gd name="connsiteY1260" fmla="*/ 1915477 h 5477157"/>
              <a:gd name="connsiteX1261" fmla="*/ 968123 w 4173281"/>
              <a:gd name="connsiteY1261" fmla="*/ 1941432 h 5477157"/>
              <a:gd name="connsiteX1262" fmla="*/ 942168 w 4173281"/>
              <a:gd name="connsiteY1262" fmla="*/ 1967387 h 5477157"/>
              <a:gd name="connsiteX1263" fmla="*/ 916213 w 4173281"/>
              <a:gd name="connsiteY1263" fmla="*/ 1941432 h 5477157"/>
              <a:gd name="connsiteX1264" fmla="*/ 942168 w 4173281"/>
              <a:gd name="connsiteY1264" fmla="*/ 1915477 h 5477157"/>
              <a:gd name="connsiteX1265" fmla="*/ 617729 w 4173281"/>
              <a:gd name="connsiteY1265" fmla="*/ 1915477 h 5477157"/>
              <a:gd name="connsiteX1266" fmla="*/ 659257 w 4173281"/>
              <a:gd name="connsiteY1266" fmla="*/ 1957005 h 5477157"/>
              <a:gd name="connsiteX1267" fmla="*/ 617729 w 4173281"/>
              <a:gd name="connsiteY1267" fmla="*/ 1998533 h 5477157"/>
              <a:gd name="connsiteX1268" fmla="*/ 576201 w 4173281"/>
              <a:gd name="connsiteY1268" fmla="*/ 1957005 h 5477157"/>
              <a:gd name="connsiteX1269" fmla="*/ 617729 w 4173281"/>
              <a:gd name="connsiteY1269" fmla="*/ 1915477 h 5477157"/>
              <a:gd name="connsiteX1270" fmla="*/ 1539130 w 4173281"/>
              <a:gd name="connsiteY1270" fmla="*/ 1912884 h 5477157"/>
              <a:gd name="connsiteX1271" fmla="*/ 1578064 w 4173281"/>
              <a:gd name="connsiteY1271" fmla="*/ 1951815 h 5477157"/>
              <a:gd name="connsiteX1272" fmla="*/ 1539130 w 4173281"/>
              <a:gd name="connsiteY1272" fmla="*/ 1990749 h 5477157"/>
              <a:gd name="connsiteX1273" fmla="*/ 1500199 w 4173281"/>
              <a:gd name="connsiteY1273" fmla="*/ 1951815 h 5477157"/>
              <a:gd name="connsiteX1274" fmla="*/ 1539130 w 4173281"/>
              <a:gd name="connsiteY1274" fmla="*/ 1912884 h 5477157"/>
              <a:gd name="connsiteX1275" fmla="*/ 1889523 w 4173281"/>
              <a:gd name="connsiteY1275" fmla="*/ 1873950 h 5477157"/>
              <a:gd name="connsiteX1276" fmla="*/ 1881738 w 4173281"/>
              <a:gd name="connsiteY1276" fmla="*/ 1876544 h 5477157"/>
              <a:gd name="connsiteX1277" fmla="*/ 1832422 w 4173281"/>
              <a:gd name="connsiteY1277" fmla="*/ 1910287 h 5477157"/>
              <a:gd name="connsiteX1278" fmla="*/ 1827231 w 4173281"/>
              <a:gd name="connsiteY1278" fmla="*/ 1910287 h 5477157"/>
              <a:gd name="connsiteX1279" fmla="*/ 1858377 w 4173281"/>
              <a:gd name="connsiteY1279" fmla="*/ 1959600 h 5477157"/>
              <a:gd name="connsiteX1280" fmla="*/ 1915478 w 4173281"/>
              <a:gd name="connsiteY1280" fmla="*/ 1902499 h 5477157"/>
              <a:gd name="connsiteX1281" fmla="*/ 1889523 w 4173281"/>
              <a:gd name="connsiteY1281" fmla="*/ 1873950 h 5477157"/>
              <a:gd name="connsiteX1282" fmla="*/ 1383402 w 4173281"/>
              <a:gd name="connsiteY1282" fmla="*/ 1816849 h 5477157"/>
              <a:gd name="connsiteX1283" fmla="*/ 1437906 w 4173281"/>
              <a:gd name="connsiteY1283" fmla="*/ 1840207 h 5477157"/>
              <a:gd name="connsiteX1284" fmla="*/ 1487222 w 4173281"/>
              <a:gd name="connsiteY1284" fmla="*/ 1905096 h 5477157"/>
              <a:gd name="connsiteX1285" fmla="*/ 1419739 w 4173281"/>
              <a:gd name="connsiteY1285" fmla="*/ 1972579 h 5477157"/>
              <a:gd name="connsiteX1286" fmla="*/ 1396378 w 4173281"/>
              <a:gd name="connsiteY1286" fmla="*/ 1967388 h 5477157"/>
              <a:gd name="connsiteX1287" fmla="*/ 1385996 w 4173281"/>
              <a:gd name="connsiteY1287" fmla="*/ 1967388 h 5477157"/>
              <a:gd name="connsiteX1288" fmla="*/ 1388593 w 4173281"/>
              <a:gd name="connsiteY1288" fmla="*/ 1980364 h 5477157"/>
              <a:gd name="connsiteX1289" fmla="*/ 1347065 w 4173281"/>
              <a:gd name="connsiteY1289" fmla="*/ 2021892 h 5477157"/>
              <a:gd name="connsiteX1290" fmla="*/ 1305538 w 4173281"/>
              <a:gd name="connsiteY1290" fmla="*/ 1980364 h 5477157"/>
              <a:gd name="connsiteX1291" fmla="*/ 1328896 w 4173281"/>
              <a:gd name="connsiteY1291" fmla="*/ 1944027 h 5477157"/>
              <a:gd name="connsiteX1292" fmla="*/ 1308132 w 4173281"/>
              <a:gd name="connsiteY1292" fmla="*/ 1892117 h 5477157"/>
              <a:gd name="connsiteX1293" fmla="*/ 1383402 w 4173281"/>
              <a:gd name="connsiteY1293" fmla="*/ 1816849 h 5477157"/>
              <a:gd name="connsiteX1294" fmla="*/ 1121255 w 4173281"/>
              <a:gd name="connsiteY1294" fmla="*/ 1811658 h 5477157"/>
              <a:gd name="connsiteX1295" fmla="*/ 1196526 w 4173281"/>
              <a:gd name="connsiteY1295" fmla="*/ 1886926 h 5477157"/>
              <a:gd name="connsiteX1296" fmla="*/ 1121255 w 4173281"/>
              <a:gd name="connsiteY1296" fmla="*/ 1962196 h 5477157"/>
              <a:gd name="connsiteX1297" fmla="*/ 1110873 w 4173281"/>
              <a:gd name="connsiteY1297" fmla="*/ 1962196 h 5477157"/>
              <a:gd name="connsiteX1298" fmla="*/ 1113470 w 4173281"/>
              <a:gd name="connsiteY1298" fmla="*/ 1975172 h 5477157"/>
              <a:gd name="connsiteX1299" fmla="*/ 1084918 w 4173281"/>
              <a:gd name="connsiteY1299" fmla="*/ 2003724 h 5477157"/>
              <a:gd name="connsiteX1300" fmla="*/ 1056369 w 4173281"/>
              <a:gd name="connsiteY1300" fmla="*/ 1975172 h 5477157"/>
              <a:gd name="connsiteX1301" fmla="*/ 1077133 w 4173281"/>
              <a:gd name="connsiteY1301" fmla="*/ 1946623 h 5477157"/>
              <a:gd name="connsiteX1302" fmla="*/ 1045987 w 4173281"/>
              <a:gd name="connsiteY1302" fmla="*/ 1886926 h 5477157"/>
              <a:gd name="connsiteX1303" fmla="*/ 1121255 w 4173281"/>
              <a:gd name="connsiteY1303" fmla="*/ 1811658 h 5477157"/>
              <a:gd name="connsiteX1304" fmla="*/ 238786 w 4173281"/>
              <a:gd name="connsiteY1304" fmla="*/ 1806467 h 5477157"/>
              <a:gd name="connsiteX1305" fmla="*/ 269932 w 4173281"/>
              <a:gd name="connsiteY1305" fmla="*/ 1837613 h 5477157"/>
              <a:gd name="connsiteX1306" fmla="*/ 238786 w 4173281"/>
              <a:gd name="connsiteY1306" fmla="*/ 1868759 h 5477157"/>
              <a:gd name="connsiteX1307" fmla="*/ 207640 w 4173281"/>
              <a:gd name="connsiteY1307" fmla="*/ 1837613 h 5477157"/>
              <a:gd name="connsiteX1308" fmla="*/ 238786 w 4173281"/>
              <a:gd name="connsiteY1308" fmla="*/ 1806467 h 5477157"/>
              <a:gd name="connsiteX1309" fmla="*/ 2053041 w 4173281"/>
              <a:gd name="connsiteY1309" fmla="*/ 1790894 h 5477157"/>
              <a:gd name="connsiteX1310" fmla="*/ 2068614 w 4173281"/>
              <a:gd name="connsiteY1310" fmla="*/ 1803870 h 5477157"/>
              <a:gd name="connsiteX1311" fmla="*/ 2055635 w 4173281"/>
              <a:gd name="connsiteY1311" fmla="*/ 1816849 h 5477157"/>
              <a:gd name="connsiteX1312" fmla="*/ 2042659 w 4173281"/>
              <a:gd name="connsiteY1312" fmla="*/ 1803870 h 5477157"/>
              <a:gd name="connsiteX1313" fmla="*/ 2053041 w 4173281"/>
              <a:gd name="connsiteY1313" fmla="*/ 1790894 h 5477157"/>
              <a:gd name="connsiteX1314" fmla="*/ 1578063 w 4173281"/>
              <a:gd name="connsiteY1314" fmla="*/ 1720817 h 5477157"/>
              <a:gd name="connsiteX1315" fmla="*/ 1596233 w 4173281"/>
              <a:gd name="connsiteY1315" fmla="*/ 1738984 h 5477157"/>
              <a:gd name="connsiteX1316" fmla="*/ 1578063 w 4173281"/>
              <a:gd name="connsiteY1316" fmla="*/ 1757154 h 5477157"/>
              <a:gd name="connsiteX1317" fmla="*/ 1559896 w 4173281"/>
              <a:gd name="connsiteY1317" fmla="*/ 1738984 h 5477157"/>
              <a:gd name="connsiteX1318" fmla="*/ 1578063 w 4173281"/>
              <a:gd name="connsiteY1318" fmla="*/ 1720817 h 5477157"/>
              <a:gd name="connsiteX1319" fmla="*/ 1160186 w 4173281"/>
              <a:gd name="connsiteY1319" fmla="*/ 1645546 h 5477157"/>
              <a:gd name="connsiteX1320" fmla="*/ 1188738 w 4173281"/>
              <a:gd name="connsiteY1320" fmla="*/ 1674095 h 5477157"/>
              <a:gd name="connsiteX1321" fmla="*/ 1160186 w 4173281"/>
              <a:gd name="connsiteY1321" fmla="*/ 1702647 h 5477157"/>
              <a:gd name="connsiteX1322" fmla="*/ 1131637 w 4173281"/>
              <a:gd name="connsiteY1322" fmla="*/ 1674095 h 5477157"/>
              <a:gd name="connsiteX1323" fmla="*/ 1160186 w 4173281"/>
              <a:gd name="connsiteY1323" fmla="*/ 1645546 h 5477157"/>
              <a:gd name="connsiteX1324" fmla="*/ 892850 w 4173281"/>
              <a:gd name="connsiteY1324" fmla="*/ 1611806 h 5477157"/>
              <a:gd name="connsiteX1325" fmla="*/ 965524 w 4173281"/>
              <a:gd name="connsiteY1325" fmla="*/ 1684480 h 5477157"/>
              <a:gd name="connsiteX1326" fmla="*/ 962930 w 4173281"/>
              <a:gd name="connsiteY1326" fmla="*/ 1702647 h 5477157"/>
              <a:gd name="connsiteX1327" fmla="*/ 1040795 w 4173281"/>
              <a:gd name="connsiteY1327" fmla="*/ 1793491 h 5477157"/>
              <a:gd name="connsiteX1328" fmla="*/ 947357 w 4173281"/>
              <a:gd name="connsiteY1328" fmla="*/ 1886929 h 5477157"/>
              <a:gd name="connsiteX1329" fmla="*/ 864301 w 4173281"/>
              <a:gd name="connsiteY1329" fmla="*/ 1835019 h 5477157"/>
              <a:gd name="connsiteX1330" fmla="*/ 846132 w 4173281"/>
              <a:gd name="connsiteY1330" fmla="*/ 1840210 h 5477157"/>
              <a:gd name="connsiteX1331" fmla="*/ 809795 w 4173281"/>
              <a:gd name="connsiteY1331" fmla="*/ 1798682 h 5477157"/>
              <a:gd name="connsiteX1332" fmla="*/ 851322 w 4173281"/>
              <a:gd name="connsiteY1332" fmla="*/ 1757154 h 5477157"/>
              <a:gd name="connsiteX1333" fmla="*/ 864301 w 4173281"/>
              <a:gd name="connsiteY1333" fmla="*/ 1759748 h 5477157"/>
              <a:gd name="connsiteX1334" fmla="*/ 866895 w 4173281"/>
              <a:gd name="connsiteY1334" fmla="*/ 1751963 h 5477157"/>
              <a:gd name="connsiteX1335" fmla="*/ 820177 w 4173281"/>
              <a:gd name="connsiteY1335" fmla="*/ 1684480 h 5477157"/>
              <a:gd name="connsiteX1336" fmla="*/ 892850 w 4173281"/>
              <a:gd name="connsiteY1336" fmla="*/ 1611806 h 5477157"/>
              <a:gd name="connsiteX1337" fmla="*/ 1988152 w 4173281"/>
              <a:gd name="connsiteY1337" fmla="*/ 1601424 h 5477157"/>
              <a:gd name="connsiteX1338" fmla="*/ 2024489 w 4173281"/>
              <a:gd name="connsiteY1338" fmla="*/ 1637761 h 5477157"/>
              <a:gd name="connsiteX1339" fmla="*/ 1988152 w 4173281"/>
              <a:gd name="connsiteY1339" fmla="*/ 1674098 h 5477157"/>
              <a:gd name="connsiteX1340" fmla="*/ 1951815 w 4173281"/>
              <a:gd name="connsiteY1340" fmla="*/ 1637761 h 5477157"/>
              <a:gd name="connsiteX1341" fmla="*/ 1988152 w 4173281"/>
              <a:gd name="connsiteY1341" fmla="*/ 1601424 h 5477157"/>
              <a:gd name="connsiteX1342" fmla="*/ 2642217 w 4173281"/>
              <a:gd name="connsiteY1342" fmla="*/ 1541726 h 5477157"/>
              <a:gd name="connsiteX1343" fmla="*/ 2637026 w 4173281"/>
              <a:gd name="connsiteY1343" fmla="*/ 1546917 h 5477157"/>
              <a:gd name="connsiteX1344" fmla="*/ 2642217 w 4173281"/>
              <a:gd name="connsiteY1344" fmla="*/ 1549511 h 5477157"/>
              <a:gd name="connsiteX1345" fmla="*/ 1526153 w 4173281"/>
              <a:gd name="connsiteY1345" fmla="*/ 1518368 h 5477157"/>
              <a:gd name="connsiteX1346" fmla="*/ 1588445 w 4173281"/>
              <a:gd name="connsiteY1346" fmla="*/ 1580660 h 5477157"/>
              <a:gd name="connsiteX1347" fmla="*/ 1526153 w 4173281"/>
              <a:gd name="connsiteY1347" fmla="*/ 1642952 h 5477157"/>
              <a:gd name="connsiteX1348" fmla="*/ 1463861 w 4173281"/>
              <a:gd name="connsiteY1348" fmla="*/ 1580660 h 5477157"/>
              <a:gd name="connsiteX1349" fmla="*/ 1526153 w 4173281"/>
              <a:gd name="connsiteY1349" fmla="*/ 1518368 h 5477157"/>
              <a:gd name="connsiteX1350" fmla="*/ 1370423 w 4173281"/>
              <a:gd name="connsiteY1350" fmla="*/ 1497604 h 5477157"/>
              <a:gd name="connsiteX1351" fmla="*/ 1411951 w 4173281"/>
              <a:gd name="connsiteY1351" fmla="*/ 1539132 h 5477157"/>
              <a:gd name="connsiteX1352" fmla="*/ 1370423 w 4173281"/>
              <a:gd name="connsiteY1352" fmla="*/ 1580660 h 5477157"/>
              <a:gd name="connsiteX1353" fmla="*/ 1336680 w 4173281"/>
              <a:gd name="connsiteY1353" fmla="*/ 1562490 h 5477157"/>
              <a:gd name="connsiteX1354" fmla="*/ 1321107 w 4173281"/>
              <a:gd name="connsiteY1354" fmla="*/ 1567681 h 5477157"/>
              <a:gd name="connsiteX1355" fmla="*/ 1297749 w 4173281"/>
              <a:gd name="connsiteY1355" fmla="*/ 1544323 h 5477157"/>
              <a:gd name="connsiteX1356" fmla="*/ 1321107 w 4173281"/>
              <a:gd name="connsiteY1356" fmla="*/ 1520962 h 5477157"/>
              <a:gd name="connsiteX1357" fmla="*/ 1328895 w 4173281"/>
              <a:gd name="connsiteY1357" fmla="*/ 1526153 h 5477157"/>
              <a:gd name="connsiteX1358" fmla="*/ 1370423 w 4173281"/>
              <a:gd name="connsiteY1358" fmla="*/ 1497604 h 5477157"/>
              <a:gd name="connsiteX1359" fmla="*/ 1941433 w 4173281"/>
              <a:gd name="connsiteY1359" fmla="*/ 1497603 h 5477157"/>
              <a:gd name="connsiteX1360" fmla="*/ 1941433 w 4173281"/>
              <a:gd name="connsiteY1360" fmla="*/ 1505388 h 5477157"/>
              <a:gd name="connsiteX1361" fmla="*/ 1944030 w 4173281"/>
              <a:gd name="connsiteY1361" fmla="*/ 1497603 h 5477157"/>
              <a:gd name="connsiteX1362" fmla="*/ 1941433 w 4173281"/>
              <a:gd name="connsiteY1362" fmla="*/ 1497603 h 5477157"/>
              <a:gd name="connsiteX1363" fmla="*/ 1227670 w 4173281"/>
              <a:gd name="connsiteY1363" fmla="*/ 1489816 h 5477157"/>
              <a:gd name="connsiteX1364" fmla="*/ 1251031 w 4173281"/>
              <a:gd name="connsiteY1364" fmla="*/ 1513174 h 5477157"/>
              <a:gd name="connsiteX1365" fmla="*/ 1227670 w 4173281"/>
              <a:gd name="connsiteY1365" fmla="*/ 1536535 h 5477157"/>
              <a:gd name="connsiteX1366" fmla="*/ 1204312 w 4173281"/>
              <a:gd name="connsiteY1366" fmla="*/ 1513174 h 5477157"/>
              <a:gd name="connsiteX1367" fmla="*/ 1227670 w 4173281"/>
              <a:gd name="connsiteY1367" fmla="*/ 1489816 h 5477157"/>
              <a:gd name="connsiteX1368" fmla="*/ 1629973 w 4173281"/>
              <a:gd name="connsiteY1368" fmla="*/ 1432715 h 5477157"/>
              <a:gd name="connsiteX1369" fmla="*/ 1653334 w 4173281"/>
              <a:gd name="connsiteY1369" fmla="*/ 1456073 h 5477157"/>
              <a:gd name="connsiteX1370" fmla="*/ 1629973 w 4173281"/>
              <a:gd name="connsiteY1370" fmla="*/ 1479434 h 5477157"/>
              <a:gd name="connsiteX1371" fmla="*/ 1606615 w 4173281"/>
              <a:gd name="connsiteY1371" fmla="*/ 1456073 h 5477157"/>
              <a:gd name="connsiteX1372" fmla="*/ 1629973 w 4173281"/>
              <a:gd name="connsiteY1372" fmla="*/ 1432715 h 5477157"/>
              <a:gd name="connsiteX1373" fmla="*/ 1832422 w 4173281"/>
              <a:gd name="connsiteY1373" fmla="*/ 1383401 h 5477157"/>
              <a:gd name="connsiteX1374" fmla="*/ 1855783 w 4173281"/>
              <a:gd name="connsiteY1374" fmla="*/ 1406759 h 5477157"/>
              <a:gd name="connsiteX1375" fmla="*/ 1832422 w 4173281"/>
              <a:gd name="connsiteY1375" fmla="*/ 1430120 h 5477157"/>
              <a:gd name="connsiteX1376" fmla="*/ 1809064 w 4173281"/>
              <a:gd name="connsiteY1376" fmla="*/ 1406759 h 5477157"/>
              <a:gd name="connsiteX1377" fmla="*/ 1832422 w 4173281"/>
              <a:gd name="connsiteY1377" fmla="*/ 1383401 h 5477157"/>
              <a:gd name="connsiteX1378" fmla="*/ 2665578 w 4173281"/>
              <a:gd name="connsiteY1378" fmla="*/ 1367827 h 5477157"/>
              <a:gd name="connsiteX1379" fmla="*/ 2660387 w 4173281"/>
              <a:gd name="connsiteY1379" fmla="*/ 1375614 h 5477157"/>
              <a:gd name="connsiteX1380" fmla="*/ 2665578 w 4173281"/>
              <a:gd name="connsiteY1380" fmla="*/ 1375614 h 5477157"/>
              <a:gd name="connsiteX1381" fmla="*/ 2473511 w 4173281"/>
              <a:gd name="connsiteY1381" fmla="*/ 1352253 h 5477157"/>
              <a:gd name="connsiteX1382" fmla="*/ 2444959 w 4173281"/>
              <a:gd name="connsiteY1382" fmla="*/ 1365233 h 5477157"/>
              <a:gd name="connsiteX1383" fmla="*/ 2452747 w 4173281"/>
              <a:gd name="connsiteY1383" fmla="*/ 1370424 h 5477157"/>
              <a:gd name="connsiteX1384" fmla="*/ 2457939 w 4173281"/>
              <a:gd name="connsiteY1384" fmla="*/ 1370424 h 5477157"/>
              <a:gd name="connsiteX1385" fmla="*/ 2465724 w 4173281"/>
              <a:gd name="connsiteY1385" fmla="*/ 1373018 h 5477157"/>
              <a:gd name="connsiteX1386" fmla="*/ 2476105 w 4173281"/>
              <a:gd name="connsiteY1386" fmla="*/ 1357444 h 5477157"/>
              <a:gd name="connsiteX1387" fmla="*/ 2473511 w 4173281"/>
              <a:gd name="connsiteY1387" fmla="*/ 1352253 h 5477157"/>
              <a:gd name="connsiteX1388" fmla="*/ 955144 w 4173281"/>
              <a:gd name="connsiteY1388" fmla="*/ 1282176 h 5477157"/>
              <a:gd name="connsiteX1389" fmla="*/ 1033009 w 4173281"/>
              <a:gd name="connsiteY1389" fmla="*/ 1360041 h 5477157"/>
              <a:gd name="connsiteX1390" fmla="*/ 955144 w 4173281"/>
              <a:gd name="connsiteY1390" fmla="*/ 1437906 h 5477157"/>
              <a:gd name="connsiteX1391" fmla="*/ 877279 w 4173281"/>
              <a:gd name="connsiteY1391" fmla="*/ 1360041 h 5477157"/>
              <a:gd name="connsiteX1392" fmla="*/ 955144 w 4173281"/>
              <a:gd name="connsiteY1392" fmla="*/ 1282176 h 5477157"/>
              <a:gd name="connsiteX1393" fmla="*/ 1998534 w 4173281"/>
              <a:gd name="connsiteY1393" fmla="*/ 1274390 h 5477157"/>
              <a:gd name="connsiteX1394" fmla="*/ 2037468 w 4173281"/>
              <a:gd name="connsiteY1394" fmla="*/ 1313321 h 5477157"/>
              <a:gd name="connsiteX1395" fmla="*/ 2029680 w 4173281"/>
              <a:gd name="connsiteY1395" fmla="*/ 1336682 h 5477157"/>
              <a:gd name="connsiteX1396" fmla="*/ 2066017 w 4173281"/>
              <a:gd name="connsiteY1396" fmla="*/ 1414547 h 5477157"/>
              <a:gd name="connsiteX1397" fmla="*/ 2066017 w 4173281"/>
              <a:gd name="connsiteY1397" fmla="*/ 1417141 h 5477157"/>
              <a:gd name="connsiteX1398" fmla="*/ 2112736 w 4173281"/>
              <a:gd name="connsiteY1398" fmla="*/ 1445693 h 5477157"/>
              <a:gd name="connsiteX1399" fmla="*/ 2104951 w 4173281"/>
              <a:gd name="connsiteY1399" fmla="*/ 1414547 h 5477157"/>
              <a:gd name="connsiteX1400" fmla="*/ 2164646 w 4173281"/>
              <a:gd name="connsiteY1400" fmla="*/ 1354849 h 5477157"/>
              <a:gd name="connsiteX1401" fmla="*/ 2213962 w 4173281"/>
              <a:gd name="connsiteY1401" fmla="*/ 1380804 h 5477157"/>
              <a:gd name="connsiteX1402" fmla="*/ 2239917 w 4173281"/>
              <a:gd name="connsiteY1402" fmla="*/ 1365231 h 5477157"/>
              <a:gd name="connsiteX1403" fmla="*/ 2271063 w 4173281"/>
              <a:gd name="connsiteY1403" fmla="*/ 1396377 h 5477157"/>
              <a:gd name="connsiteX1404" fmla="*/ 2239917 w 4173281"/>
              <a:gd name="connsiteY1404" fmla="*/ 1427523 h 5477157"/>
              <a:gd name="connsiteX1405" fmla="*/ 2224344 w 4173281"/>
              <a:gd name="connsiteY1405" fmla="*/ 1422332 h 5477157"/>
              <a:gd name="connsiteX1406" fmla="*/ 2164646 w 4173281"/>
              <a:gd name="connsiteY1406" fmla="*/ 1474242 h 5477157"/>
              <a:gd name="connsiteX1407" fmla="*/ 2123118 w 4173281"/>
              <a:gd name="connsiteY1407" fmla="*/ 1456075 h 5477157"/>
              <a:gd name="connsiteX1408" fmla="*/ 2138691 w 4173281"/>
              <a:gd name="connsiteY1408" fmla="*/ 1510579 h 5477157"/>
              <a:gd name="connsiteX1409" fmla="*/ 2040062 w 4173281"/>
              <a:gd name="connsiteY1409" fmla="*/ 1609208 h 5477157"/>
              <a:gd name="connsiteX1410" fmla="*/ 1941433 w 4173281"/>
              <a:gd name="connsiteY1410" fmla="*/ 1510579 h 5477157"/>
              <a:gd name="connsiteX1411" fmla="*/ 1894714 w 4173281"/>
              <a:gd name="connsiteY1411" fmla="*/ 1552107 h 5477157"/>
              <a:gd name="connsiteX1412" fmla="*/ 1845401 w 4173281"/>
              <a:gd name="connsiteY1412" fmla="*/ 1502794 h 5477157"/>
              <a:gd name="connsiteX1413" fmla="*/ 1894714 w 4173281"/>
              <a:gd name="connsiteY1413" fmla="*/ 1453478 h 5477157"/>
              <a:gd name="connsiteX1414" fmla="*/ 1899905 w 4173281"/>
              <a:gd name="connsiteY1414" fmla="*/ 1453478 h 5477157"/>
              <a:gd name="connsiteX1415" fmla="*/ 1886929 w 4173281"/>
              <a:gd name="connsiteY1415" fmla="*/ 1409356 h 5477157"/>
              <a:gd name="connsiteX1416" fmla="*/ 1959603 w 4173281"/>
              <a:gd name="connsiteY1416" fmla="*/ 1321109 h 5477157"/>
              <a:gd name="connsiteX1417" fmla="*/ 1959603 w 4173281"/>
              <a:gd name="connsiteY1417" fmla="*/ 1313321 h 5477157"/>
              <a:gd name="connsiteX1418" fmla="*/ 1998534 w 4173281"/>
              <a:gd name="connsiteY1418" fmla="*/ 1274390 h 5477157"/>
              <a:gd name="connsiteX1419" fmla="*/ 1305537 w 4173281"/>
              <a:gd name="connsiteY1419" fmla="*/ 1232863 h 5477157"/>
              <a:gd name="connsiteX1420" fmla="*/ 1321110 w 4173281"/>
              <a:gd name="connsiteY1420" fmla="*/ 1248436 h 5477157"/>
              <a:gd name="connsiteX1421" fmla="*/ 1305537 w 4173281"/>
              <a:gd name="connsiteY1421" fmla="*/ 1264009 h 5477157"/>
              <a:gd name="connsiteX1422" fmla="*/ 1289964 w 4173281"/>
              <a:gd name="connsiteY1422" fmla="*/ 1248436 h 5477157"/>
              <a:gd name="connsiteX1423" fmla="*/ 1305537 w 4173281"/>
              <a:gd name="connsiteY1423" fmla="*/ 1232863 h 5477157"/>
              <a:gd name="connsiteX1424" fmla="*/ 1881735 w 4173281"/>
              <a:gd name="connsiteY1424" fmla="*/ 1212099 h 5477157"/>
              <a:gd name="connsiteX1425" fmla="*/ 1920669 w 4173281"/>
              <a:gd name="connsiteY1425" fmla="*/ 1251030 h 5477157"/>
              <a:gd name="connsiteX1426" fmla="*/ 1881735 w 4173281"/>
              <a:gd name="connsiteY1426" fmla="*/ 1289964 h 5477157"/>
              <a:gd name="connsiteX1427" fmla="*/ 1842804 w 4173281"/>
              <a:gd name="connsiteY1427" fmla="*/ 1251030 h 5477157"/>
              <a:gd name="connsiteX1428" fmla="*/ 1881735 w 4173281"/>
              <a:gd name="connsiteY1428" fmla="*/ 1212099 h 5477157"/>
              <a:gd name="connsiteX1429" fmla="*/ 1746768 w 4173281"/>
              <a:gd name="connsiteY1429" fmla="*/ 1206908 h 5477157"/>
              <a:gd name="connsiteX1430" fmla="*/ 1829824 w 4173281"/>
              <a:gd name="connsiteY1430" fmla="*/ 1289964 h 5477157"/>
              <a:gd name="connsiteX1431" fmla="*/ 1785702 w 4173281"/>
              <a:gd name="connsiteY1431" fmla="*/ 1362638 h 5477157"/>
              <a:gd name="connsiteX1432" fmla="*/ 1718219 w 4173281"/>
              <a:gd name="connsiteY1432" fmla="*/ 1417142 h 5477157"/>
              <a:gd name="connsiteX1433" fmla="*/ 1702647 w 4173281"/>
              <a:gd name="connsiteY1433" fmla="*/ 1422333 h 5477157"/>
              <a:gd name="connsiteX1434" fmla="*/ 1668904 w 4173281"/>
              <a:gd name="connsiteY1434" fmla="*/ 1398975 h 5477157"/>
              <a:gd name="connsiteX1435" fmla="*/ 1645546 w 4173281"/>
              <a:gd name="connsiteY1435" fmla="*/ 1344468 h 5477157"/>
              <a:gd name="connsiteX1436" fmla="*/ 1663713 w 4173281"/>
              <a:gd name="connsiteY1436" fmla="*/ 1297749 h 5477157"/>
              <a:gd name="connsiteX1437" fmla="*/ 1663713 w 4173281"/>
              <a:gd name="connsiteY1437" fmla="*/ 1289964 h 5477157"/>
              <a:gd name="connsiteX1438" fmla="*/ 1746768 w 4173281"/>
              <a:gd name="connsiteY1438" fmla="*/ 1206908 h 5477157"/>
              <a:gd name="connsiteX1439" fmla="*/ 2190601 w 4173281"/>
              <a:gd name="connsiteY1439" fmla="*/ 1196527 h 5477157"/>
              <a:gd name="connsiteX1440" fmla="*/ 2221747 w 4173281"/>
              <a:gd name="connsiteY1440" fmla="*/ 1209501 h 5477157"/>
              <a:gd name="connsiteX1441" fmla="*/ 2237320 w 4173281"/>
              <a:gd name="connsiteY1441" fmla="*/ 1206907 h 5477157"/>
              <a:gd name="connsiteX1442" fmla="*/ 2302206 w 4173281"/>
              <a:gd name="connsiteY1442" fmla="*/ 1271793 h 5477157"/>
              <a:gd name="connsiteX1443" fmla="*/ 2237320 w 4173281"/>
              <a:gd name="connsiteY1443" fmla="*/ 1336682 h 5477157"/>
              <a:gd name="connsiteX1444" fmla="*/ 2172431 w 4173281"/>
              <a:gd name="connsiteY1444" fmla="*/ 1274387 h 5477157"/>
              <a:gd name="connsiteX1445" fmla="*/ 2149073 w 4173281"/>
              <a:gd name="connsiteY1445" fmla="*/ 1235456 h 5477157"/>
              <a:gd name="connsiteX1446" fmla="*/ 2190601 w 4173281"/>
              <a:gd name="connsiteY1446" fmla="*/ 1196527 h 5477157"/>
              <a:gd name="connsiteX1447" fmla="*/ 2551376 w 4173281"/>
              <a:gd name="connsiteY1447" fmla="*/ 1180952 h 5477157"/>
              <a:gd name="connsiteX1448" fmla="*/ 2520230 w 4173281"/>
              <a:gd name="connsiteY1448" fmla="*/ 1199122 h 5477157"/>
              <a:gd name="connsiteX1449" fmla="*/ 2496870 w 4173281"/>
              <a:gd name="connsiteY1449" fmla="*/ 1191333 h 5477157"/>
              <a:gd name="connsiteX1450" fmla="*/ 2463130 w 4173281"/>
              <a:gd name="connsiteY1450" fmla="*/ 1232861 h 5477157"/>
              <a:gd name="connsiteX1451" fmla="*/ 2502060 w 4173281"/>
              <a:gd name="connsiteY1451" fmla="*/ 1297749 h 5477157"/>
              <a:gd name="connsiteX1452" fmla="*/ 2502060 w 4173281"/>
              <a:gd name="connsiteY1452" fmla="*/ 1302940 h 5477157"/>
              <a:gd name="connsiteX1453" fmla="*/ 2504657 w 4173281"/>
              <a:gd name="connsiteY1453" fmla="*/ 1300343 h 5477157"/>
              <a:gd name="connsiteX1454" fmla="*/ 2502060 w 4173281"/>
              <a:gd name="connsiteY1454" fmla="*/ 1287368 h 5477157"/>
              <a:gd name="connsiteX1455" fmla="*/ 2551376 w 4173281"/>
              <a:gd name="connsiteY1455" fmla="*/ 1238052 h 5477157"/>
              <a:gd name="connsiteX1456" fmla="*/ 2553970 w 4173281"/>
              <a:gd name="connsiteY1456" fmla="*/ 1238052 h 5477157"/>
              <a:gd name="connsiteX1457" fmla="*/ 2572141 w 4173281"/>
              <a:gd name="connsiteY1457" fmla="*/ 1199122 h 5477157"/>
              <a:gd name="connsiteX1458" fmla="*/ 2579926 w 4173281"/>
              <a:gd name="connsiteY1458" fmla="*/ 1191333 h 5477157"/>
              <a:gd name="connsiteX1459" fmla="*/ 2566949 w 4173281"/>
              <a:gd name="connsiteY1459" fmla="*/ 1180952 h 5477157"/>
              <a:gd name="connsiteX1460" fmla="*/ 2561758 w 4173281"/>
              <a:gd name="connsiteY1460" fmla="*/ 1180952 h 5477157"/>
              <a:gd name="connsiteX1461" fmla="*/ 498335 w 4173281"/>
              <a:gd name="connsiteY1461" fmla="*/ 1178366 h 5477157"/>
              <a:gd name="connsiteX1462" fmla="*/ 526887 w 4173281"/>
              <a:gd name="connsiteY1462" fmla="*/ 1206905 h 5477157"/>
              <a:gd name="connsiteX1463" fmla="*/ 498335 w 4173281"/>
              <a:gd name="connsiteY1463" fmla="*/ 1235457 h 5477157"/>
              <a:gd name="connsiteX1464" fmla="*/ 469786 w 4173281"/>
              <a:gd name="connsiteY1464" fmla="*/ 1206905 h 5477157"/>
              <a:gd name="connsiteX1465" fmla="*/ 498335 w 4173281"/>
              <a:gd name="connsiteY1465" fmla="*/ 1178366 h 5477157"/>
              <a:gd name="connsiteX1466" fmla="*/ 1801276 w 4173281"/>
              <a:gd name="connsiteY1466" fmla="*/ 1175771 h 5477157"/>
              <a:gd name="connsiteX1467" fmla="*/ 1816849 w 4173281"/>
              <a:gd name="connsiteY1467" fmla="*/ 1191345 h 5477157"/>
              <a:gd name="connsiteX1468" fmla="*/ 1801276 w 4173281"/>
              <a:gd name="connsiteY1468" fmla="*/ 1206908 h 5477157"/>
              <a:gd name="connsiteX1469" fmla="*/ 1785703 w 4173281"/>
              <a:gd name="connsiteY1469" fmla="*/ 1191345 h 5477157"/>
              <a:gd name="connsiteX1470" fmla="*/ 1801276 w 4173281"/>
              <a:gd name="connsiteY1470" fmla="*/ 1175771 h 5477157"/>
              <a:gd name="connsiteX1471" fmla="*/ 1648141 w 4173281"/>
              <a:gd name="connsiteY1471" fmla="*/ 1162795 h 5477157"/>
              <a:gd name="connsiteX1472" fmla="*/ 1681884 w 4173281"/>
              <a:gd name="connsiteY1472" fmla="*/ 1196534 h 5477157"/>
              <a:gd name="connsiteX1473" fmla="*/ 1648141 w 4173281"/>
              <a:gd name="connsiteY1473" fmla="*/ 1230266 h 5477157"/>
              <a:gd name="connsiteX1474" fmla="*/ 1614401 w 4173281"/>
              <a:gd name="connsiteY1474" fmla="*/ 1196534 h 5477157"/>
              <a:gd name="connsiteX1475" fmla="*/ 1648141 w 4173281"/>
              <a:gd name="connsiteY1475" fmla="*/ 1162795 h 5477157"/>
              <a:gd name="connsiteX1476" fmla="*/ 2504657 w 4173281"/>
              <a:gd name="connsiteY1476" fmla="*/ 1095302 h 5477157"/>
              <a:gd name="connsiteX1477" fmla="*/ 2457939 w 4173281"/>
              <a:gd name="connsiteY1477" fmla="*/ 1118660 h 5477157"/>
              <a:gd name="connsiteX1478" fmla="*/ 2455341 w 4173281"/>
              <a:gd name="connsiteY1478" fmla="*/ 1126447 h 5477157"/>
              <a:gd name="connsiteX1479" fmla="*/ 2476105 w 4173281"/>
              <a:gd name="connsiteY1479" fmla="*/ 1142021 h 5477157"/>
              <a:gd name="connsiteX1480" fmla="*/ 2496870 w 4173281"/>
              <a:gd name="connsiteY1480" fmla="*/ 1121257 h 5477157"/>
              <a:gd name="connsiteX1481" fmla="*/ 2504657 w 4173281"/>
              <a:gd name="connsiteY1481" fmla="*/ 1095302 h 5477157"/>
              <a:gd name="connsiteX1482" fmla="*/ 2120521 w 4173281"/>
              <a:gd name="connsiteY1482" fmla="*/ 1082333 h 5477157"/>
              <a:gd name="connsiteX1483" fmla="*/ 2164646 w 4173281"/>
              <a:gd name="connsiteY1483" fmla="*/ 1126456 h 5477157"/>
              <a:gd name="connsiteX1484" fmla="*/ 2120521 w 4173281"/>
              <a:gd name="connsiteY1484" fmla="*/ 1170579 h 5477157"/>
              <a:gd name="connsiteX1485" fmla="*/ 2076399 w 4173281"/>
              <a:gd name="connsiteY1485" fmla="*/ 1126456 h 5477157"/>
              <a:gd name="connsiteX1486" fmla="*/ 2120521 w 4173281"/>
              <a:gd name="connsiteY1486" fmla="*/ 1082333 h 5477157"/>
              <a:gd name="connsiteX1487" fmla="*/ 2356713 w 4173281"/>
              <a:gd name="connsiteY1487" fmla="*/ 1071941 h 5477157"/>
              <a:gd name="connsiteX1488" fmla="*/ 2359309 w 4173281"/>
              <a:gd name="connsiteY1488" fmla="*/ 1084920 h 5477157"/>
              <a:gd name="connsiteX1489" fmla="*/ 2359309 w 4173281"/>
              <a:gd name="connsiteY1489" fmla="*/ 1090111 h 5477157"/>
              <a:gd name="connsiteX1490" fmla="*/ 2364500 w 4173281"/>
              <a:gd name="connsiteY1490" fmla="*/ 1090111 h 5477157"/>
              <a:gd name="connsiteX1491" fmla="*/ 2369691 w 4173281"/>
              <a:gd name="connsiteY1491" fmla="*/ 1090111 h 5477157"/>
              <a:gd name="connsiteX1492" fmla="*/ 2356713 w 4173281"/>
              <a:gd name="connsiteY1492" fmla="*/ 1071941 h 5477157"/>
              <a:gd name="connsiteX1493" fmla="*/ 1448289 w 4173281"/>
              <a:gd name="connsiteY1493" fmla="*/ 1048590 h 5477157"/>
              <a:gd name="connsiteX1494" fmla="*/ 1507987 w 4173281"/>
              <a:gd name="connsiteY1494" fmla="*/ 1108285 h 5477157"/>
              <a:gd name="connsiteX1495" fmla="*/ 1448289 w 4173281"/>
              <a:gd name="connsiteY1495" fmla="*/ 1167984 h 5477157"/>
              <a:gd name="connsiteX1496" fmla="*/ 1388594 w 4173281"/>
              <a:gd name="connsiteY1496" fmla="*/ 1108285 h 5477157"/>
              <a:gd name="connsiteX1497" fmla="*/ 1448289 w 4173281"/>
              <a:gd name="connsiteY1497" fmla="*/ 1048590 h 5477157"/>
              <a:gd name="connsiteX1498" fmla="*/ 2143882 w 4173281"/>
              <a:gd name="connsiteY1498" fmla="*/ 1017444 h 5477157"/>
              <a:gd name="connsiteX1499" fmla="*/ 2175028 w 4173281"/>
              <a:gd name="connsiteY1499" fmla="*/ 1048590 h 5477157"/>
              <a:gd name="connsiteX1500" fmla="*/ 2143882 w 4173281"/>
              <a:gd name="connsiteY1500" fmla="*/ 1079736 h 5477157"/>
              <a:gd name="connsiteX1501" fmla="*/ 2112736 w 4173281"/>
              <a:gd name="connsiteY1501" fmla="*/ 1048590 h 5477157"/>
              <a:gd name="connsiteX1502" fmla="*/ 2143882 w 4173281"/>
              <a:gd name="connsiteY1502" fmla="*/ 1017444 h 5477157"/>
              <a:gd name="connsiteX1503" fmla="*/ 2564352 w 4173281"/>
              <a:gd name="connsiteY1503" fmla="*/ 999266 h 5477157"/>
              <a:gd name="connsiteX1504" fmla="*/ 2548780 w 4173281"/>
              <a:gd name="connsiteY1504" fmla="*/ 1004458 h 5477157"/>
              <a:gd name="connsiteX1505" fmla="*/ 2533206 w 4173281"/>
              <a:gd name="connsiteY1505" fmla="*/ 1001863 h 5477157"/>
              <a:gd name="connsiteX1506" fmla="*/ 2535803 w 4173281"/>
              <a:gd name="connsiteY1506" fmla="*/ 1022627 h 5477157"/>
              <a:gd name="connsiteX1507" fmla="*/ 2551376 w 4173281"/>
              <a:gd name="connsiteY1507" fmla="*/ 1038201 h 5477157"/>
              <a:gd name="connsiteX1508" fmla="*/ 2548780 w 4173281"/>
              <a:gd name="connsiteY1508" fmla="*/ 1045986 h 5477157"/>
              <a:gd name="connsiteX1509" fmla="*/ 2564352 w 4173281"/>
              <a:gd name="connsiteY1509" fmla="*/ 1069346 h 5477157"/>
              <a:gd name="connsiteX1510" fmla="*/ 2587713 w 4173281"/>
              <a:gd name="connsiteY1510" fmla="*/ 1077131 h 5477157"/>
              <a:gd name="connsiteX1511" fmla="*/ 2608477 w 4173281"/>
              <a:gd name="connsiteY1511" fmla="*/ 1056367 h 5477157"/>
              <a:gd name="connsiteX1512" fmla="*/ 2595498 w 4173281"/>
              <a:gd name="connsiteY1512" fmla="*/ 1017436 h 5477157"/>
              <a:gd name="connsiteX1513" fmla="*/ 2564352 w 4173281"/>
              <a:gd name="connsiteY1513" fmla="*/ 999266 h 5477157"/>
              <a:gd name="connsiteX1514" fmla="*/ 1876544 w 4173281"/>
              <a:gd name="connsiteY1514" fmla="*/ 983701 h 5477157"/>
              <a:gd name="connsiteX1515" fmla="*/ 1931050 w 4173281"/>
              <a:gd name="connsiteY1515" fmla="*/ 1033014 h 5477157"/>
              <a:gd name="connsiteX1516" fmla="*/ 1925859 w 4173281"/>
              <a:gd name="connsiteY1516" fmla="*/ 1058970 h 5477157"/>
              <a:gd name="connsiteX1517" fmla="*/ 1936241 w 4173281"/>
              <a:gd name="connsiteY1517" fmla="*/ 1077140 h 5477157"/>
              <a:gd name="connsiteX1518" fmla="*/ 1982960 w 4173281"/>
              <a:gd name="connsiteY1518" fmla="*/ 1058970 h 5477157"/>
              <a:gd name="connsiteX1519" fmla="*/ 2050443 w 4173281"/>
              <a:gd name="connsiteY1519" fmla="*/ 1126453 h 5477157"/>
              <a:gd name="connsiteX1520" fmla="*/ 1982960 w 4173281"/>
              <a:gd name="connsiteY1520" fmla="*/ 1193936 h 5477157"/>
              <a:gd name="connsiteX1521" fmla="*/ 1918072 w 4173281"/>
              <a:gd name="connsiteY1521" fmla="*/ 1136835 h 5477157"/>
              <a:gd name="connsiteX1522" fmla="*/ 1892117 w 4173281"/>
              <a:gd name="connsiteY1522" fmla="*/ 1144623 h 5477157"/>
              <a:gd name="connsiteX1523" fmla="*/ 1845398 w 4173281"/>
              <a:gd name="connsiteY1523" fmla="*/ 1097903 h 5477157"/>
              <a:gd name="connsiteX1524" fmla="*/ 1847995 w 4173281"/>
              <a:gd name="connsiteY1524" fmla="*/ 1084925 h 5477157"/>
              <a:gd name="connsiteX1525" fmla="*/ 1822040 w 4173281"/>
              <a:gd name="connsiteY1525" fmla="*/ 1038206 h 5477157"/>
              <a:gd name="connsiteX1526" fmla="*/ 1876544 w 4173281"/>
              <a:gd name="connsiteY1526" fmla="*/ 983701 h 5477157"/>
              <a:gd name="connsiteX1527" fmla="*/ 2146479 w 4173281"/>
              <a:gd name="connsiteY1527" fmla="*/ 869498 h 5477157"/>
              <a:gd name="connsiteX1528" fmla="*/ 2182816 w 4173281"/>
              <a:gd name="connsiteY1528" fmla="*/ 905835 h 5477157"/>
              <a:gd name="connsiteX1529" fmla="*/ 2146479 w 4173281"/>
              <a:gd name="connsiteY1529" fmla="*/ 942172 h 5477157"/>
              <a:gd name="connsiteX1530" fmla="*/ 2110142 w 4173281"/>
              <a:gd name="connsiteY1530" fmla="*/ 905835 h 5477157"/>
              <a:gd name="connsiteX1531" fmla="*/ 2146479 w 4173281"/>
              <a:gd name="connsiteY1531" fmla="*/ 869498 h 5477157"/>
              <a:gd name="connsiteX1532" fmla="*/ 1629973 w 4173281"/>
              <a:gd name="connsiteY1532" fmla="*/ 864308 h 5477157"/>
              <a:gd name="connsiteX1533" fmla="*/ 1689671 w 4173281"/>
              <a:gd name="connsiteY1533" fmla="*/ 924003 h 5477157"/>
              <a:gd name="connsiteX1534" fmla="*/ 1629973 w 4173281"/>
              <a:gd name="connsiteY1534" fmla="*/ 983701 h 5477157"/>
              <a:gd name="connsiteX1535" fmla="*/ 1570278 w 4173281"/>
              <a:gd name="connsiteY1535" fmla="*/ 924003 h 5477157"/>
              <a:gd name="connsiteX1536" fmla="*/ 1629973 w 4173281"/>
              <a:gd name="connsiteY1536" fmla="*/ 864308 h 5477157"/>
              <a:gd name="connsiteX1537" fmla="*/ 2297015 w 4173281"/>
              <a:gd name="connsiteY1537" fmla="*/ 853923 h 5477157"/>
              <a:gd name="connsiteX1538" fmla="*/ 2330758 w 4173281"/>
              <a:gd name="connsiteY1538" fmla="*/ 887664 h 5477157"/>
              <a:gd name="connsiteX1539" fmla="*/ 2297015 w 4173281"/>
              <a:gd name="connsiteY1539" fmla="*/ 921406 h 5477157"/>
              <a:gd name="connsiteX1540" fmla="*/ 2263275 w 4173281"/>
              <a:gd name="connsiteY1540" fmla="*/ 887664 h 5477157"/>
              <a:gd name="connsiteX1541" fmla="*/ 2297015 w 4173281"/>
              <a:gd name="connsiteY1541" fmla="*/ 853923 h 5477157"/>
              <a:gd name="connsiteX1542" fmla="*/ 2421598 w 4173281"/>
              <a:gd name="connsiteY1542" fmla="*/ 827975 h 5477157"/>
              <a:gd name="connsiteX1543" fmla="*/ 2455341 w 4173281"/>
              <a:gd name="connsiteY1543" fmla="*/ 861715 h 5477157"/>
              <a:gd name="connsiteX1544" fmla="*/ 2421598 w 4173281"/>
              <a:gd name="connsiteY1544" fmla="*/ 895459 h 5477157"/>
              <a:gd name="connsiteX1545" fmla="*/ 2387858 w 4173281"/>
              <a:gd name="connsiteY1545" fmla="*/ 861715 h 5477157"/>
              <a:gd name="connsiteX1546" fmla="*/ 2421598 w 4173281"/>
              <a:gd name="connsiteY1546" fmla="*/ 827975 h 5477157"/>
              <a:gd name="connsiteX1547" fmla="*/ 1954408 w 4173281"/>
              <a:gd name="connsiteY1547" fmla="*/ 814987 h 5477157"/>
              <a:gd name="connsiteX1548" fmla="*/ 2019297 w 4173281"/>
              <a:gd name="connsiteY1548" fmla="*/ 879876 h 5477157"/>
              <a:gd name="connsiteX1549" fmla="*/ 1954408 w 4173281"/>
              <a:gd name="connsiteY1549" fmla="*/ 944762 h 5477157"/>
              <a:gd name="connsiteX1550" fmla="*/ 1889522 w 4173281"/>
              <a:gd name="connsiteY1550" fmla="*/ 879876 h 5477157"/>
              <a:gd name="connsiteX1551" fmla="*/ 1954408 w 4173281"/>
              <a:gd name="connsiteY1551" fmla="*/ 814987 h 5477157"/>
              <a:gd name="connsiteX1552" fmla="*/ 2582522 w 4173281"/>
              <a:gd name="connsiteY1552" fmla="*/ 812390 h 5477157"/>
              <a:gd name="connsiteX1553" fmla="*/ 2579926 w 4173281"/>
              <a:gd name="connsiteY1553" fmla="*/ 814988 h 5477157"/>
              <a:gd name="connsiteX1554" fmla="*/ 2585116 w 4173281"/>
              <a:gd name="connsiteY1554" fmla="*/ 825370 h 5477157"/>
              <a:gd name="connsiteX1555" fmla="*/ 2592904 w 4173281"/>
              <a:gd name="connsiteY1555" fmla="*/ 822773 h 5477157"/>
              <a:gd name="connsiteX1556" fmla="*/ 2582522 w 4173281"/>
              <a:gd name="connsiteY1556" fmla="*/ 812390 h 5477157"/>
              <a:gd name="connsiteX1557" fmla="*/ 1321107 w 4173281"/>
              <a:gd name="connsiteY1557" fmla="*/ 716367 h 5477157"/>
              <a:gd name="connsiteX1558" fmla="*/ 1339277 w 4173281"/>
              <a:gd name="connsiteY1558" fmla="*/ 734536 h 5477157"/>
              <a:gd name="connsiteX1559" fmla="*/ 1321107 w 4173281"/>
              <a:gd name="connsiteY1559" fmla="*/ 752704 h 5477157"/>
              <a:gd name="connsiteX1560" fmla="*/ 1302940 w 4173281"/>
              <a:gd name="connsiteY1560" fmla="*/ 734536 h 5477157"/>
              <a:gd name="connsiteX1561" fmla="*/ 1321107 w 4173281"/>
              <a:gd name="connsiteY1561" fmla="*/ 716367 h 5477157"/>
              <a:gd name="connsiteX1562" fmla="*/ 2042658 w 4173281"/>
              <a:gd name="connsiteY1562" fmla="*/ 690413 h 5477157"/>
              <a:gd name="connsiteX1563" fmla="*/ 2063422 w 4173281"/>
              <a:gd name="connsiteY1563" fmla="*/ 711178 h 5477157"/>
              <a:gd name="connsiteX1564" fmla="*/ 2042658 w 4173281"/>
              <a:gd name="connsiteY1564" fmla="*/ 731942 h 5477157"/>
              <a:gd name="connsiteX1565" fmla="*/ 2021894 w 4173281"/>
              <a:gd name="connsiteY1565" fmla="*/ 711178 h 5477157"/>
              <a:gd name="connsiteX1566" fmla="*/ 2042658 w 4173281"/>
              <a:gd name="connsiteY1566" fmla="*/ 690413 h 5477157"/>
              <a:gd name="connsiteX1567" fmla="*/ 2486487 w 4173281"/>
              <a:gd name="connsiteY1567" fmla="*/ 648876 h 5477157"/>
              <a:gd name="connsiteX1568" fmla="*/ 2496870 w 4173281"/>
              <a:gd name="connsiteY1568" fmla="*/ 661852 h 5477157"/>
              <a:gd name="connsiteX1569" fmla="*/ 2504657 w 4173281"/>
              <a:gd name="connsiteY1569" fmla="*/ 648876 h 5477157"/>
              <a:gd name="connsiteX1570" fmla="*/ 2494275 w 4173281"/>
              <a:gd name="connsiteY1570" fmla="*/ 648876 h 5477157"/>
              <a:gd name="connsiteX1571" fmla="*/ 2439769 w 4173281"/>
              <a:gd name="connsiteY1571" fmla="*/ 620323 h 5477157"/>
              <a:gd name="connsiteX1572" fmla="*/ 2398240 w 4173281"/>
              <a:gd name="connsiteY1572" fmla="*/ 643684 h 5477157"/>
              <a:gd name="connsiteX1573" fmla="*/ 2398240 w 4173281"/>
              <a:gd name="connsiteY1573" fmla="*/ 651469 h 5477157"/>
              <a:gd name="connsiteX1574" fmla="*/ 2398240 w 4173281"/>
              <a:gd name="connsiteY1574" fmla="*/ 659257 h 5477157"/>
              <a:gd name="connsiteX1575" fmla="*/ 2403431 w 4173281"/>
              <a:gd name="connsiteY1575" fmla="*/ 661852 h 5477157"/>
              <a:gd name="connsiteX1576" fmla="*/ 2406029 w 4173281"/>
              <a:gd name="connsiteY1576" fmla="*/ 661852 h 5477157"/>
              <a:gd name="connsiteX1577" fmla="*/ 2429386 w 4173281"/>
              <a:gd name="connsiteY1577" fmla="*/ 669639 h 5477157"/>
              <a:gd name="connsiteX1578" fmla="*/ 2437175 w 4173281"/>
              <a:gd name="connsiteY1578" fmla="*/ 664448 h 5477157"/>
              <a:gd name="connsiteX1579" fmla="*/ 2468320 w 4173281"/>
              <a:gd name="connsiteY1579" fmla="*/ 646278 h 5477157"/>
              <a:gd name="connsiteX1580" fmla="*/ 2439769 w 4173281"/>
              <a:gd name="connsiteY1580" fmla="*/ 620323 h 5477157"/>
              <a:gd name="connsiteX1581" fmla="*/ 2470915 w 4173281"/>
              <a:gd name="connsiteY1581" fmla="*/ 521695 h 5477157"/>
              <a:gd name="connsiteX1582" fmla="*/ 2470915 w 4173281"/>
              <a:gd name="connsiteY1582" fmla="*/ 529482 h 5477157"/>
              <a:gd name="connsiteX1583" fmla="*/ 2476105 w 4173281"/>
              <a:gd name="connsiteY1583" fmla="*/ 524291 h 5477157"/>
              <a:gd name="connsiteX1584" fmla="*/ 2470915 w 4173281"/>
              <a:gd name="connsiteY1584" fmla="*/ 521695 h 5477157"/>
              <a:gd name="connsiteX1585" fmla="*/ 2138690 w 4173281"/>
              <a:gd name="connsiteY1585" fmla="*/ 480177 h 5477157"/>
              <a:gd name="connsiteX1586" fmla="*/ 2195791 w 4173281"/>
              <a:gd name="connsiteY1586" fmla="*/ 537278 h 5477157"/>
              <a:gd name="connsiteX1587" fmla="*/ 2138690 w 4173281"/>
              <a:gd name="connsiteY1587" fmla="*/ 594379 h 5477157"/>
              <a:gd name="connsiteX1588" fmla="*/ 2081589 w 4173281"/>
              <a:gd name="connsiteY1588" fmla="*/ 537278 h 5477157"/>
              <a:gd name="connsiteX1589" fmla="*/ 2138690 w 4173281"/>
              <a:gd name="connsiteY1589" fmla="*/ 480177 h 5477157"/>
              <a:gd name="connsiteX1590" fmla="*/ 1858377 w 4173281"/>
              <a:gd name="connsiteY1590" fmla="*/ 462004 h 5477157"/>
              <a:gd name="connsiteX1591" fmla="*/ 1954411 w 4173281"/>
              <a:gd name="connsiteY1591" fmla="*/ 558036 h 5477157"/>
              <a:gd name="connsiteX1592" fmla="*/ 1858377 w 4173281"/>
              <a:gd name="connsiteY1592" fmla="*/ 654070 h 5477157"/>
              <a:gd name="connsiteX1593" fmla="*/ 1762345 w 4173281"/>
              <a:gd name="connsiteY1593" fmla="*/ 558036 h 5477157"/>
              <a:gd name="connsiteX1594" fmla="*/ 1858377 w 4173281"/>
              <a:gd name="connsiteY1594" fmla="*/ 462004 h 5477157"/>
              <a:gd name="connsiteX1595" fmla="*/ 3410634 w 4173281"/>
              <a:gd name="connsiteY1595" fmla="*/ 304663 h 5477157"/>
              <a:gd name="connsiteX1596" fmla="*/ 3395471 w 4173281"/>
              <a:gd name="connsiteY1596" fmla="*/ 315002 h 5477157"/>
              <a:gd name="connsiteX1597" fmla="*/ 3398505 w 4173281"/>
              <a:gd name="connsiteY1597" fmla="*/ 317498 h 5477157"/>
              <a:gd name="connsiteX1598" fmla="*/ 3413055 w 4173281"/>
              <a:gd name="connsiteY1598" fmla="*/ 310104 h 5477157"/>
              <a:gd name="connsiteX1599" fmla="*/ 3437191 w 4173281"/>
              <a:gd name="connsiteY1599" fmla="*/ 245232 h 5477157"/>
              <a:gd name="connsiteX1600" fmla="*/ 3432039 w 4173281"/>
              <a:gd name="connsiteY1600" fmla="*/ 278068 h 5477157"/>
              <a:gd name="connsiteX1601" fmla="*/ 3455626 w 4173281"/>
              <a:gd name="connsiteY1601" fmla="*/ 284642 h 5477157"/>
              <a:gd name="connsiteX1602" fmla="*/ 3457544 w 4173281"/>
              <a:gd name="connsiteY1602" fmla="*/ 289474 h 5477157"/>
              <a:gd name="connsiteX1603" fmla="*/ 3483311 w 4173281"/>
              <a:gd name="connsiteY1603" fmla="*/ 278673 h 5477157"/>
              <a:gd name="connsiteX1604" fmla="*/ 3447530 w 4173281"/>
              <a:gd name="connsiteY1604" fmla="*/ 260393 h 5477157"/>
              <a:gd name="connsiteX1605" fmla="*/ 3437191 w 4173281"/>
              <a:gd name="connsiteY1605" fmla="*/ 245232 h 5477157"/>
              <a:gd name="connsiteX1606" fmla="*/ 2354116 w 4173281"/>
              <a:gd name="connsiteY1606" fmla="*/ 23367 h 5477157"/>
              <a:gd name="connsiteX1607" fmla="*/ 2372286 w 4173281"/>
              <a:gd name="connsiteY1607" fmla="*/ 41534 h 5477157"/>
              <a:gd name="connsiteX1608" fmla="*/ 2354116 w 4173281"/>
              <a:gd name="connsiteY1608" fmla="*/ 59705 h 5477157"/>
              <a:gd name="connsiteX1609" fmla="*/ 2335949 w 4173281"/>
              <a:gd name="connsiteY1609" fmla="*/ 41534 h 5477157"/>
              <a:gd name="connsiteX1610" fmla="*/ 2354116 w 4173281"/>
              <a:gd name="connsiteY1610" fmla="*/ 23367 h 5477157"/>
              <a:gd name="connsiteX1611" fmla="*/ 2465724 w 4173281"/>
              <a:gd name="connsiteY1611" fmla="*/ 12985 h 5477157"/>
              <a:gd name="connsiteX1612" fmla="*/ 2486488 w 4173281"/>
              <a:gd name="connsiteY1612" fmla="*/ 33750 h 5477157"/>
              <a:gd name="connsiteX1613" fmla="*/ 2465724 w 4173281"/>
              <a:gd name="connsiteY1613" fmla="*/ 54514 h 5477157"/>
              <a:gd name="connsiteX1614" fmla="*/ 2444960 w 4173281"/>
              <a:gd name="connsiteY1614" fmla="*/ 33750 h 5477157"/>
              <a:gd name="connsiteX1615" fmla="*/ 2465724 w 4173281"/>
              <a:gd name="connsiteY1615" fmla="*/ 12985 h 5477157"/>
              <a:gd name="connsiteX1616" fmla="*/ 2624051 w 4173281"/>
              <a:gd name="connsiteY1616" fmla="*/ 0 h 5477157"/>
              <a:gd name="connsiteX1617" fmla="*/ 2662981 w 4173281"/>
              <a:gd name="connsiteY1617" fmla="*/ 25955 h 5477157"/>
              <a:gd name="connsiteX1618" fmla="*/ 2696724 w 4173281"/>
              <a:gd name="connsiteY1618" fmla="*/ 49313 h 5477157"/>
              <a:gd name="connsiteX1619" fmla="*/ 2720082 w 4173281"/>
              <a:gd name="connsiteY1619" fmla="*/ 41529 h 5477157"/>
              <a:gd name="connsiteX1620" fmla="*/ 2761610 w 4173281"/>
              <a:gd name="connsiteY1620" fmla="*/ 83056 h 5477157"/>
              <a:gd name="connsiteX1621" fmla="*/ 2748634 w 4173281"/>
              <a:gd name="connsiteY1621" fmla="*/ 111606 h 5477157"/>
              <a:gd name="connsiteX1622" fmla="*/ 2764206 w 4173281"/>
              <a:gd name="connsiteY1622" fmla="*/ 132370 h 5477157"/>
              <a:gd name="connsiteX1623" fmla="*/ 2774589 w 4173281"/>
              <a:gd name="connsiteY1623" fmla="*/ 132370 h 5477157"/>
              <a:gd name="connsiteX1624" fmla="*/ 2805735 w 4173281"/>
              <a:gd name="connsiteY1624" fmla="*/ 140157 h 5477157"/>
              <a:gd name="connsiteX1625" fmla="*/ 2891385 w 4173281"/>
              <a:gd name="connsiteY1625" fmla="*/ 90841 h 5477157"/>
              <a:gd name="connsiteX1626" fmla="*/ 2982228 w 4173281"/>
              <a:gd name="connsiteY1626" fmla="*/ 153134 h 5477157"/>
              <a:gd name="connsiteX1627" fmla="*/ 3034139 w 4173281"/>
              <a:gd name="connsiteY1627" fmla="*/ 199852 h 5477157"/>
              <a:gd name="connsiteX1628" fmla="*/ 3083452 w 4173281"/>
              <a:gd name="connsiteY1628" fmla="*/ 262144 h 5477157"/>
              <a:gd name="connsiteX1629" fmla="*/ 3085039 w 4173281"/>
              <a:gd name="connsiteY1629" fmla="*/ 261711 h 5477157"/>
              <a:gd name="connsiteX1630" fmla="*/ 3077717 w 4173281"/>
              <a:gd name="connsiteY1630" fmla="*/ 241917 h 5477157"/>
              <a:gd name="connsiteX1631" fmla="*/ 3091413 w 4173281"/>
              <a:gd name="connsiteY1631" fmla="*/ 213137 h 5477157"/>
              <a:gd name="connsiteX1632" fmla="*/ 3150083 w 4173281"/>
              <a:gd name="connsiteY1632" fmla="*/ 215778 h 5477157"/>
              <a:gd name="connsiteX1633" fmla="*/ 3159280 w 4173281"/>
              <a:gd name="connsiteY1633" fmla="*/ 235941 h 5477157"/>
              <a:gd name="connsiteX1634" fmla="*/ 3158084 w 4173281"/>
              <a:gd name="connsiteY1634" fmla="*/ 249853 h 5477157"/>
              <a:gd name="connsiteX1635" fmla="*/ 3184758 w 4173281"/>
              <a:gd name="connsiteY1635" fmla="*/ 254845 h 5477157"/>
              <a:gd name="connsiteX1636" fmla="*/ 3201437 w 4173281"/>
              <a:gd name="connsiteY1636" fmla="*/ 265183 h 5477157"/>
              <a:gd name="connsiteX1637" fmla="*/ 3205472 w 4173281"/>
              <a:gd name="connsiteY1637" fmla="*/ 265807 h 5477157"/>
              <a:gd name="connsiteX1638" fmla="*/ 3245789 w 4173281"/>
              <a:gd name="connsiteY1638" fmla="*/ 293572 h 5477157"/>
              <a:gd name="connsiteX1639" fmla="*/ 3271062 w 4173281"/>
              <a:gd name="connsiteY1639" fmla="*/ 344310 h 5477157"/>
              <a:gd name="connsiteX1640" fmla="*/ 3280808 w 4173281"/>
              <a:gd name="connsiteY1640" fmla="*/ 331890 h 5477157"/>
              <a:gd name="connsiteX1641" fmla="*/ 3324048 w 4173281"/>
              <a:gd name="connsiteY1641" fmla="*/ 309952 h 5477157"/>
              <a:gd name="connsiteX1642" fmla="*/ 3318796 w 4173281"/>
              <a:gd name="connsiteY1642" fmla="*/ 304206 h 5477157"/>
              <a:gd name="connsiteX1643" fmla="*/ 3305347 w 4173281"/>
              <a:gd name="connsiteY1643" fmla="*/ 235625 h 5477157"/>
              <a:gd name="connsiteX1644" fmla="*/ 3263921 w 4173281"/>
              <a:gd name="connsiteY1644" fmla="*/ 217225 h 5477157"/>
              <a:gd name="connsiteX1645" fmla="*/ 3267716 w 4173281"/>
              <a:gd name="connsiteY1645" fmla="*/ 132889 h 5477157"/>
              <a:gd name="connsiteX1646" fmla="*/ 3352054 w 4173281"/>
              <a:gd name="connsiteY1646" fmla="*/ 136682 h 5477157"/>
              <a:gd name="connsiteX1647" fmla="*/ 3364247 w 4173281"/>
              <a:gd name="connsiteY1647" fmla="*/ 192347 h 5477157"/>
              <a:gd name="connsiteX1648" fmla="*/ 3414758 w 4173281"/>
              <a:gd name="connsiteY1648" fmla="*/ 212989 h 5477157"/>
              <a:gd name="connsiteX1649" fmla="*/ 3421597 w 4173281"/>
              <a:gd name="connsiteY1649" fmla="*/ 224322 h 5477157"/>
              <a:gd name="connsiteX1650" fmla="*/ 3444816 w 4173281"/>
              <a:gd name="connsiteY1650" fmla="*/ 157391 h 5477157"/>
              <a:gd name="connsiteX1651" fmla="*/ 3463813 w 4173281"/>
              <a:gd name="connsiteY1651" fmla="*/ 143549 h 5477157"/>
              <a:gd name="connsiteX1652" fmla="*/ 3429719 w 4173281"/>
              <a:gd name="connsiteY1652" fmla="*/ 125481 h 5477157"/>
              <a:gd name="connsiteX1653" fmla="*/ 3433349 w 4173281"/>
              <a:gd name="connsiteY1653" fmla="*/ 44809 h 5477157"/>
              <a:gd name="connsiteX1654" fmla="*/ 3514020 w 4173281"/>
              <a:gd name="connsiteY1654" fmla="*/ 48439 h 5477157"/>
              <a:gd name="connsiteX1655" fmla="*/ 3510390 w 4173281"/>
              <a:gd name="connsiteY1655" fmla="*/ 129111 h 5477157"/>
              <a:gd name="connsiteX1656" fmla="*/ 3502726 w 4173281"/>
              <a:gd name="connsiteY1656" fmla="*/ 136115 h 5477157"/>
              <a:gd name="connsiteX1657" fmla="*/ 3556739 w 4173281"/>
              <a:gd name="connsiteY1657" fmla="*/ 160589 h 5477157"/>
              <a:gd name="connsiteX1658" fmla="*/ 3575936 w 4173281"/>
              <a:gd name="connsiteY1658" fmla="*/ 223918 h 5477157"/>
              <a:gd name="connsiteX1659" fmla="*/ 3592218 w 4173281"/>
              <a:gd name="connsiteY1659" fmla="*/ 224420 h 5477157"/>
              <a:gd name="connsiteX1660" fmla="*/ 3605253 w 4173281"/>
              <a:gd name="connsiteY1660" fmla="*/ 233486 h 5477157"/>
              <a:gd name="connsiteX1661" fmla="*/ 3638818 w 4173281"/>
              <a:gd name="connsiteY1661" fmla="*/ 222467 h 5477157"/>
              <a:gd name="connsiteX1662" fmla="*/ 3679222 w 4173281"/>
              <a:gd name="connsiteY1662" fmla="*/ 213284 h 5477157"/>
              <a:gd name="connsiteX1663" fmla="*/ 3678059 w 4173281"/>
              <a:gd name="connsiteY1663" fmla="*/ 210140 h 5477157"/>
              <a:gd name="connsiteX1664" fmla="*/ 3691754 w 4173281"/>
              <a:gd name="connsiteY1664" fmla="*/ 181363 h 5477157"/>
              <a:gd name="connsiteX1665" fmla="*/ 3750425 w 4173281"/>
              <a:gd name="connsiteY1665" fmla="*/ 184003 h 5477157"/>
              <a:gd name="connsiteX1666" fmla="*/ 3757751 w 4173281"/>
              <a:gd name="connsiteY1666" fmla="*/ 198974 h 5477157"/>
              <a:gd name="connsiteX1667" fmla="*/ 3808565 w 4173281"/>
              <a:gd name="connsiteY1667" fmla="*/ 193717 h 5477157"/>
              <a:gd name="connsiteX1668" fmla="*/ 3955620 w 4173281"/>
              <a:gd name="connsiteY1668" fmla="*/ 247305 h 5477157"/>
              <a:gd name="connsiteX1669" fmla="*/ 3531793 w 4173281"/>
              <a:gd name="connsiteY1669" fmla="*/ 723370 h 5477157"/>
              <a:gd name="connsiteX1670" fmla="*/ 3318958 w 4173281"/>
              <a:gd name="connsiteY1670" fmla="*/ 822215 h 5477157"/>
              <a:gd name="connsiteX1671" fmla="*/ 3240086 w 4173281"/>
              <a:gd name="connsiteY1671" fmla="*/ 848106 h 5477157"/>
              <a:gd name="connsiteX1672" fmla="*/ 2599862 w 4173281"/>
              <a:gd name="connsiteY1672" fmla="*/ 4372410 h 5477157"/>
              <a:gd name="connsiteX1673" fmla="*/ 2694314 w 4173281"/>
              <a:gd name="connsiteY1673" fmla="*/ 4443373 h 5477157"/>
              <a:gd name="connsiteX1674" fmla="*/ 2698789 w 4173281"/>
              <a:gd name="connsiteY1674" fmla="*/ 4444290 h 5477157"/>
              <a:gd name="connsiteX1675" fmla="*/ 2725758 w 4173281"/>
              <a:gd name="connsiteY1675" fmla="*/ 4462498 h 5477157"/>
              <a:gd name="connsiteX1676" fmla="*/ 2731814 w 4173281"/>
              <a:gd name="connsiteY1676" fmla="*/ 4471546 h 5477157"/>
              <a:gd name="connsiteX1677" fmla="*/ 2778431 w 4173281"/>
              <a:gd name="connsiteY1677" fmla="*/ 4506570 h 5477157"/>
              <a:gd name="connsiteX1678" fmla="*/ 2758077 w 4173281"/>
              <a:gd name="connsiteY1678" fmla="*/ 4510299 h 5477157"/>
              <a:gd name="connsiteX1679" fmla="*/ 2745838 w 4173281"/>
              <a:gd name="connsiteY1679" fmla="*/ 4503002 h 5477157"/>
              <a:gd name="connsiteX1680" fmla="*/ 2748793 w 4173281"/>
              <a:gd name="connsiteY1680" fmla="*/ 4520573 h 5477157"/>
              <a:gd name="connsiteX1681" fmla="*/ 2743215 w 4173281"/>
              <a:gd name="connsiteY1681" fmla="*/ 4547932 h 5477157"/>
              <a:gd name="connsiteX1682" fmla="*/ 2743757 w 4173281"/>
              <a:gd name="connsiteY1682" fmla="*/ 4547308 h 5477157"/>
              <a:gd name="connsiteX1683" fmla="*/ 2787590 w 4173281"/>
              <a:gd name="connsiteY1683" fmla="*/ 4530391 h 5477157"/>
              <a:gd name="connsiteX1684" fmla="*/ 2811538 w 4173281"/>
              <a:gd name="connsiteY1684" fmla="*/ 4531444 h 5477157"/>
              <a:gd name="connsiteX1685" fmla="*/ 2905023 w 4173281"/>
              <a:gd name="connsiteY1685" fmla="*/ 4601679 h 5477157"/>
              <a:gd name="connsiteX1686" fmla="*/ 2895177 w 4173281"/>
              <a:gd name="connsiteY1686" fmla="*/ 4612115 h 5477157"/>
              <a:gd name="connsiteX1687" fmla="*/ 2894687 w 4173281"/>
              <a:gd name="connsiteY1687" fmla="*/ 4638579 h 5477157"/>
              <a:gd name="connsiteX1688" fmla="*/ 2920320 w 4173281"/>
              <a:gd name="connsiteY1688" fmla="*/ 4618626 h 5477157"/>
              <a:gd name="connsiteX1689" fmla="*/ 2926277 w 4173281"/>
              <a:gd name="connsiteY1689" fmla="*/ 4617649 h 5477157"/>
              <a:gd name="connsiteX1690" fmla="*/ 3121844 w 4173281"/>
              <a:gd name="connsiteY1690" fmla="*/ 4764578 h 5477157"/>
              <a:gd name="connsiteX1691" fmla="*/ 3116317 w 4173281"/>
              <a:gd name="connsiteY1691" fmla="*/ 4766906 h 5477157"/>
              <a:gd name="connsiteX1692" fmla="*/ 3115761 w 4173281"/>
              <a:gd name="connsiteY1692" fmla="*/ 4769439 h 5477157"/>
              <a:gd name="connsiteX1693" fmla="*/ 3117183 w 4173281"/>
              <a:gd name="connsiteY1693" fmla="*/ 4775066 h 5477157"/>
              <a:gd name="connsiteX1694" fmla="*/ 3153479 w 4173281"/>
              <a:gd name="connsiteY1694" fmla="*/ 4818568 h 5477157"/>
              <a:gd name="connsiteX1695" fmla="*/ 3155388 w 4173281"/>
              <a:gd name="connsiteY1695" fmla="*/ 4826339 h 5477157"/>
              <a:gd name="connsiteX1696" fmla="*/ 3214056 w 4173281"/>
              <a:gd name="connsiteY1696" fmla="*/ 4837569 h 5477157"/>
              <a:gd name="connsiteX1697" fmla="*/ 3213817 w 4173281"/>
              <a:gd name="connsiteY1697" fmla="*/ 4806410 h 5477157"/>
              <a:gd name="connsiteX1698" fmla="*/ 3252320 w 4173281"/>
              <a:gd name="connsiteY1698" fmla="*/ 4779826 h 5477157"/>
              <a:gd name="connsiteX1699" fmla="*/ 3286494 w 4173281"/>
              <a:gd name="connsiteY1699" fmla="*/ 4757101 h 5477157"/>
              <a:gd name="connsiteX1700" fmla="*/ 3287890 w 4173281"/>
              <a:gd name="connsiteY1700" fmla="*/ 4732520 h 5477157"/>
              <a:gd name="connsiteX1701" fmla="*/ 3341824 w 4173281"/>
              <a:gd name="connsiteY1701" fmla="*/ 4709275 h 5477157"/>
              <a:gd name="connsiteX1702" fmla="*/ 3355425 w 4173281"/>
              <a:gd name="connsiteY1702" fmla="*/ 4723422 h 5477157"/>
              <a:gd name="connsiteX1703" fmla="*/ 3356251 w 4173281"/>
              <a:gd name="connsiteY1703" fmla="*/ 4722506 h 5477157"/>
              <a:gd name="connsiteX1704" fmla="*/ 3379538 w 4173281"/>
              <a:gd name="connsiteY1704" fmla="*/ 4717513 h 5477157"/>
              <a:gd name="connsiteX1705" fmla="*/ 3415221 w 4173281"/>
              <a:gd name="connsiteY1705" fmla="*/ 4697240 h 5477157"/>
              <a:gd name="connsiteX1706" fmla="*/ 3418337 w 4173281"/>
              <a:gd name="connsiteY1706" fmla="*/ 4672817 h 5477157"/>
              <a:gd name="connsiteX1707" fmla="*/ 3473767 w 4173281"/>
              <a:gd name="connsiteY1707" fmla="*/ 4653410 h 5477157"/>
              <a:gd name="connsiteX1708" fmla="*/ 3493864 w 4173281"/>
              <a:gd name="connsiteY1708" fmla="*/ 4677485 h 5477157"/>
              <a:gd name="connsiteX1709" fmla="*/ 3497776 w 4173281"/>
              <a:gd name="connsiteY1709" fmla="*/ 4676714 h 5477157"/>
              <a:gd name="connsiteX1710" fmla="*/ 3582551 w 4173281"/>
              <a:gd name="connsiteY1710" fmla="*/ 4778649 h 5477157"/>
              <a:gd name="connsiteX1711" fmla="*/ 3593256 w 4173281"/>
              <a:gd name="connsiteY1711" fmla="*/ 4765034 h 5477157"/>
              <a:gd name="connsiteX1712" fmla="*/ 3623517 w 4173281"/>
              <a:gd name="connsiteY1712" fmla="*/ 4750794 h 5477157"/>
              <a:gd name="connsiteX1713" fmla="*/ 3621867 w 4173281"/>
              <a:gd name="connsiteY1713" fmla="*/ 4718315 h 5477157"/>
              <a:gd name="connsiteX1714" fmla="*/ 3670369 w 4173281"/>
              <a:gd name="connsiteY1714" fmla="*/ 4701335 h 5477157"/>
              <a:gd name="connsiteX1715" fmla="*/ 3687350 w 4173281"/>
              <a:gd name="connsiteY1715" fmla="*/ 4749837 h 5477157"/>
              <a:gd name="connsiteX1716" fmla="*/ 3679381 w 4173281"/>
              <a:gd name="connsiteY1716" fmla="*/ 4760402 h 5477157"/>
              <a:gd name="connsiteX1717" fmla="*/ 3705201 w 4173281"/>
              <a:gd name="connsiteY1717" fmla="*/ 4856369 h 5477157"/>
              <a:gd name="connsiteX1718" fmla="*/ 3694983 w 4173281"/>
              <a:gd name="connsiteY1718" fmla="*/ 4871611 h 5477157"/>
              <a:gd name="connsiteX1719" fmla="*/ 3727375 w 4173281"/>
              <a:gd name="connsiteY1719" fmla="*/ 4864160 h 5477157"/>
              <a:gd name="connsiteX1720" fmla="*/ 3724689 w 4173281"/>
              <a:gd name="connsiteY1720" fmla="*/ 4839823 h 5477157"/>
              <a:gd name="connsiteX1721" fmla="*/ 3759333 w 4173281"/>
              <a:gd name="connsiteY1721" fmla="*/ 4827693 h 5477157"/>
              <a:gd name="connsiteX1722" fmla="*/ 3771462 w 4173281"/>
              <a:gd name="connsiteY1722" fmla="*/ 4862337 h 5477157"/>
              <a:gd name="connsiteX1723" fmla="*/ 3760030 w 4173281"/>
              <a:gd name="connsiteY1723" fmla="*/ 4874117 h 5477157"/>
              <a:gd name="connsiteX1724" fmla="*/ 3775273 w 4173281"/>
              <a:gd name="connsiteY1724" fmla="*/ 4884337 h 5477157"/>
              <a:gd name="connsiteX1725" fmla="*/ 3780817 w 4173281"/>
              <a:gd name="connsiteY1725" fmla="*/ 4866841 h 5477157"/>
              <a:gd name="connsiteX1726" fmla="*/ 3782894 w 4173281"/>
              <a:gd name="connsiteY1726" fmla="*/ 4850556 h 5477157"/>
              <a:gd name="connsiteX1727" fmla="*/ 3797788 w 4173281"/>
              <a:gd name="connsiteY1727" fmla="*/ 4837564 h 5477157"/>
              <a:gd name="connsiteX1728" fmla="*/ 3882497 w 4173281"/>
              <a:gd name="connsiteY1728" fmla="*/ 4803805 h 5477157"/>
              <a:gd name="connsiteX1729" fmla="*/ 3905557 w 4173281"/>
              <a:gd name="connsiteY1729" fmla="*/ 4810352 h 5477157"/>
              <a:gd name="connsiteX1730" fmla="*/ 3980324 w 4173281"/>
              <a:gd name="connsiteY1730" fmla="*/ 4900254 h 5477157"/>
              <a:gd name="connsiteX1731" fmla="*/ 3968337 w 4173281"/>
              <a:gd name="connsiteY1731" fmla="*/ 4908138 h 5477157"/>
              <a:gd name="connsiteX1732" fmla="*/ 3961757 w 4173281"/>
              <a:gd name="connsiteY1732" fmla="*/ 4933776 h 5477157"/>
              <a:gd name="connsiteX1733" fmla="*/ 3991300 w 4173281"/>
              <a:gd name="connsiteY1733" fmla="*/ 4920272 h 5477157"/>
              <a:gd name="connsiteX1734" fmla="*/ 3997323 w 4173281"/>
              <a:gd name="connsiteY1734" fmla="*/ 4920695 h 5477157"/>
              <a:gd name="connsiteX1735" fmla="*/ 4153733 w 4173281"/>
              <a:gd name="connsiteY1735" fmla="*/ 5108764 h 5477157"/>
              <a:gd name="connsiteX1736" fmla="*/ 4147819 w 4173281"/>
              <a:gd name="connsiteY1736" fmla="*/ 5109755 h 5477157"/>
              <a:gd name="connsiteX1737" fmla="*/ 4146694 w 4173281"/>
              <a:gd name="connsiteY1737" fmla="*/ 5112092 h 5477157"/>
              <a:gd name="connsiteX1738" fmla="*/ 4146779 w 4173281"/>
              <a:gd name="connsiteY1738" fmla="*/ 5117895 h 5477157"/>
              <a:gd name="connsiteX1739" fmla="*/ 4163506 w 4173281"/>
              <a:gd name="connsiteY1739" fmla="*/ 5226768 h 5477157"/>
              <a:gd name="connsiteX1740" fmla="*/ 4151037 w 4173281"/>
              <a:gd name="connsiteY1740" fmla="*/ 5246689 h 5477157"/>
              <a:gd name="connsiteX1741" fmla="*/ 4144456 w 4173281"/>
              <a:gd name="connsiteY1741" fmla="*/ 5272327 h 5477157"/>
              <a:gd name="connsiteX1742" fmla="*/ 4043987 w 4173281"/>
              <a:gd name="connsiteY1742" fmla="*/ 5307502 h 5477157"/>
              <a:gd name="connsiteX1743" fmla="*/ 4003708 w 4173281"/>
              <a:gd name="connsiteY1743" fmla="*/ 5253546 h 5477157"/>
              <a:gd name="connsiteX1744" fmla="*/ 3974947 w 4173281"/>
              <a:gd name="connsiteY1744" fmla="*/ 5193613 h 5477157"/>
              <a:gd name="connsiteX1745" fmla="*/ 3970269 w 4173281"/>
              <a:gd name="connsiteY1745" fmla="*/ 5191362 h 5477157"/>
              <a:gd name="connsiteX1746" fmla="*/ 3950261 w 4173281"/>
              <a:gd name="connsiteY1746" fmla="*/ 5173087 h 5477157"/>
              <a:gd name="connsiteX1747" fmla="*/ 3917264 w 4173281"/>
              <a:gd name="connsiteY1747" fmla="*/ 5181115 h 5477157"/>
              <a:gd name="connsiteX1748" fmla="*/ 3971528 w 4173281"/>
              <a:gd name="connsiteY1748" fmla="*/ 5246363 h 5477157"/>
              <a:gd name="connsiteX1749" fmla="*/ 3965614 w 4173281"/>
              <a:gd name="connsiteY1749" fmla="*/ 5247354 h 5477157"/>
              <a:gd name="connsiteX1750" fmla="*/ 3964489 w 4173281"/>
              <a:gd name="connsiteY1750" fmla="*/ 5249691 h 5477157"/>
              <a:gd name="connsiteX1751" fmla="*/ 3964574 w 4173281"/>
              <a:gd name="connsiteY1751" fmla="*/ 5255494 h 5477157"/>
              <a:gd name="connsiteX1752" fmla="*/ 3981301 w 4173281"/>
              <a:gd name="connsiteY1752" fmla="*/ 5364367 h 5477157"/>
              <a:gd name="connsiteX1753" fmla="*/ 3968832 w 4173281"/>
              <a:gd name="connsiteY1753" fmla="*/ 5384288 h 5477157"/>
              <a:gd name="connsiteX1754" fmla="*/ 3962251 w 4173281"/>
              <a:gd name="connsiteY1754" fmla="*/ 5409926 h 5477157"/>
              <a:gd name="connsiteX1755" fmla="*/ 3890733 w 4173281"/>
              <a:gd name="connsiteY1755" fmla="*/ 5452466 h 5477157"/>
              <a:gd name="connsiteX1756" fmla="*/ 3870615 w 4173281"/>
              <a:gd name="connsiteY1756" fmla="*/ 5447348 h 5477157"/>
              <a:gd name="connsiteX1757" fmla="*/ 3865810 w 4173281"/>
              <a:gd name="connsiteY1757" fmla="*/ 5454712 h 5477157"/>
              <a:gd name="connsiteX1758" fmla="*/ 3784375 w 4173281"/>
              <a:gd name="connsiteY1758" fmla="*/ 5471822 h 5477157"/>
              <a:gd name="connsiteX1759" fmla="*/ 3740413 w 4173281"/>
              <a:gd name="connsiteY1759" fmla="*/ 5420823 h 5477157"/>
              <a:gd name="connsiteX1760" fmla="*/ 3707522 w 4173281"/>
              <a:gd name="connsiteY1760" fmla="*/ 5363053 h 5477157"/>
              <a:gd name="connsiteX1761" fmla="*/ 3702698 w 4173281"/>
              <a:gd name="connsiteY1761" fmla="*/ 5361135 h 5477157"/>
              <a:gd name="connsiteX1762" fmla="*/ 3681458 w 4173281"/>
              <a:gd name="connsiteY1762" fmla="*/ 5344307 h 5477157"/>
              <a:gd name="connsiteX1763" fmla="*/ 3592304 w 4173281"/>
              <a:gd name="connsiteY1763" fmla="*/ 5350755 h 5477157"/>
              <a:gd name="connsiteX1764" fmla="*/ 3585071 w 4173281"/>
              <a:gd name="connsiteY1764" fmla="*/ 5347879 h 5477157"/>
              <a:gd name="connsiteX1765" fmla="*/ 3581727 w 4173281"/>
              <a:gd name="connsiteY1765" fmla="*/ 5363308 h 5477157"/>
              <a:gd name="connsiteX1766" fmla="*/ 3527792 w 4173281"/>
              <a:gd name="connsiteY1766" fmla="*/ 5386552 h 5477157"/>
              <a:gd name="connsiteX1767" fmla="*/ 3504549 w 4173281"/>
              <a:gd name="connsiteY1767" fmla="*/ 5332618 h 5477157"/>
              <a:gd name="connsiteX1768" fmla="*/ 3539683 w 4173281"/>
              <a:gd name="connsiteY1768" fmla="*/ 5307484 h 5477157"/>
              <a:gd name="connsiteX1769" fmla="*/ 3532743 w 4173281"/>
              <a:gd name="connsiteY1769" fmla="*/ 5212549 h 5477157"/>
              <a:gd name="connsiteX1770" fmla="*/ 3567353 w 4173281"/>
              <a:gd name="connsiteY1770" fmla="*/ 5167657 h 5477157"/>
              <a:gd name="connsiteX1771" fmla="*/ 3554864 w 4173281"/>
              <a:gd name="connsiteY1771" fmla="*/ 5164950 h 5477157"/>
              <a:gd name="connsiteX1772" fmla="*/ 3551336 w 4173281"/>
              <a:gd name="connsiteY1772" fmla="*/ 5180442 h 5477157"/>
              <a:gd name="connsiteX1773" fmla="*/ 3471657 w 4173281"/>
              <a:gd name="connsiteY1773" fmla="*/ 5208338 h 5477157"/>
              <a:gd name="connsiteX1774" fmla="*/ 3457652 w 4173281"/>
              <a:gd name="connsiteY1774" fmla="*/ 5197568 h 5477157"/>
              <a:gd name="connsiteX1775" fmla="*/ 3459711 w 4173281"/>
              <a:gd name="connsiteY1775" fmla="*/ 5206553 h 5477157"/>
              <a:gd name="connsiteX1776" fmla="*/ 3456142 w 4173281"/>
              <a:gd name="connsiteY1776" fmla="*/ 5229574 h 5477157"/>
              <a:gd name="connsiteX1777" fmla="*/ 3378614 w 4173281"/>
              <a:gd name="connsiteY1777" fmla="*/ 5262987 h 5477157"/>
              <a:gd name="connsiteX1778" fmla="*/ 3345199 w 4173281"/>
              <a:gd name="connsiteY1778" fmla="*/ 5185457 h 5477157"/>
              <a:gd name="connsiteX1779" fmla="*/ 3389953 w 4173281"/>
              <a:gd name="connsiteY1779" fmla="*/ 5150182 h 5477157"/>
              <a:gd name="connsiteX1780" fmla="*/ 3382248 w 4173281"/>
              <a:gd name="connsiteY1780" fmla="*/ 5124774 h 5477157"/>
              <a:gd name="connsiteX1781" fmla="*/ 3384800 w 4173281"/>
              <a:gd name="connsiteY1781" fmla="*/ 5107200 h 5477157"/>
              <a:gd name="connsiteX1782" fmla="*/ 3381584 w 4173281"/>
              <a:gd name="connsiteY1782" fmla="*/ 5111482 h 5477157"/>
              <a:gd name="connsiteX1783" fmla="*/ 3339363 w 4173281"/>
              <a:gd name="connsiteY1783" fmla="*/ 5132804 h 5477157"/>
              <a:gd name="connsiteX1784" fmla="*/ 3331801 w 4173281"/>
              <a:gd name="connsiteY1784" fmla="*/ 5134649 h 5477157"/>
              <a:gd name="connsiteX1785" fmla="*/ 3338012 w 4173281"/>
              <a:gd name="connsiteY1785" fmla="*/ 5149163 h 5477157"/>
              <a:gd name="connsiteX1786" fmla="*/ 3307510 w 4173281"/>
              <a:gd name="connsiteY1786" fmla="*/ 5199351 h 5477157"/>
              <a:gd name="connsiteX1787" fmla="*/ 3257322 w 4173281"/>
              <a:gd name="connsiteY1787" fmla="*/ 5168848 h 5477157"/>
              <a:gd name="connsiteX1788" fmla="*/ 3258569 w 4173281"/>
              <a:gd name="connsiteY1788" fmla="*/ 5151854 h 5477157"/>
              <a:gd name="connsiteX1789" fmla="*/ 3227050 w 4173281"/>
              <a:gd name="connsiteY1789" fmla="*/ 5152440 h 5477157"/>
              <a:gd name="connsiteX1790" fmla="*/ 3195089 w 4173281"/>
              <a:gd name="connsiteY1790" fmla="*/ 5078281 h 5477157"/>
              <a:gd name="connsiteX1791" fmla="*/ 3207462 w 4173281"/>
              <a:gd name="connsiteY1791" fmla="*/ 5059459 h 5477157"/>
              <a:gd name="connsiteX1792" fmla="*/ 3211728 w 4173281"/>
              <a:gd name="connsiteY1792" fmla="*/ 5056565 h 5477157"/>
              <a:gd name="connsiteX1793" fmla="*/ 3210759 w 4173281"/>
              <a:gd name="connsiteY1793" fmla="*/ 5054641 h 5477157"/>
              <a:gd name="connsiteX1794" fmla="*/ 3212970 w 4173281"/>
              <a:gd name="connsiteY1794" fmla="*/ 4997999 h 5477157"/>
              <a:gd name="connsiteX1795" fmla="*/ 3198456 w 4173281"/>
              <a:gd name="connsiteY1795" fmla="*/ 5004210 h 5477157"/>
              <a:gd name="connsiteX1796" fmla="*/ 3149993 w 4173281"/>
              <a:gd name="connsiteY1796" fmla="*/ 5002677 h 5477157"/>
              <a:gd name="connsiteX1797" fmla="*/ 3151838 w 4173281"/>
              <a:gd name="connsiteY1797" fmla="*/ 5010240 h 5477157"/>
              <a:gd name="connsiteX1798" fmla="*/ 3130685 w 4173281"/>
              <a:gd name="connsiteY1798" fmla="*/ 5076849 h 5477157"/>
              <a:gd name="connsiteX1799" fmla="*/ 3158178 w 4173281"/>
              <a:gd name="connsiteY1799" fmla="*/ 5112888 h 5477157"/>
              <a:gd name="connsiteX1800" fmla="*/ 3159310 w 4173281"/>
              <a:gd name="connsiteY1800" fmla="*/ 5136864 h 5477157"/>
              <a:gd name="connsiteX1801" fmla="*/ 3158743 w 4173281"/>
              <a:gd name="connsiteY1801" fmla="*/ 5138428 h 5477157"/>
              <a:gd name="connsiteX1802" fmla="*/ 3175530 w 4173281"/>
              <a:gd name="connsiteY1802" fmla="*/ 5134831 h 5477157"/>
              <a:gd name="connsiteX1803" fmla="*/ 3258586 w 4173281"/>
              <a:gd name="connsiteY1803" fmla="*/ 5217887 h 5477157"/>
              <a:gd name="connsiteX1804" fmla="*/ 3178127 w 4173281"/>
              <a:gd name="connsiteY1804" fmla="*/ 5300943 h 5477157"/>
              <a:gd name="connsiteX1805" fmla="*/ 3204082 w 4173281"/>
              <a:gd name="connsiteY1805" fmla="*/ 5345065 h 5477157"/>
              <a:gd name="connsiteX1806" fmla="*/ 3149575 w 4173281"/>
              <a:gd name="connsiteY1806" fmla="*/ 5399572 h 5477157"/>
              <a:gd name="connsiteX1807" fmla="*/ 3097665 w 4173281"/>
              <a:gd name="connsiteY1807" fmla="*/ 5360638 h 5477157"/>
              <a:gd name="connsiteX1808" fmla="*/ 3095071 w 4173281"/>
              <a:gd name="connsiteY1808" fmla="*/ 5347662 h 5477157"/>
              <a:gd name="connsiteX1809" fmla="*/ 3097665 w 4173281"/>
              <a:gd name="connsiteY1809" fmla="*/ 5337280 h 5477157"/>
              <a:gd name="connsiteX1810" fmla="*/ 3102856 w 4173281"/>
              <a:gd name="connsiteY1810" fmla="*/ 5321707 h 5477157"/>
              <a:gd name="connsiteX1811" fmla="*/ 3100262 w 4173281"/>
              <a:gd name="connsiteY1811" fmla="*/ 5321707 h 5477157"/>
              <a:gd name="connsiteX1812" fmla="*/ 3037970 w 4173281"/>
              <a:gd name="connsiteY1812" fmla="*/ 5373617 h 5477157"/>
              <a:gd name="connsiteX1813" fmla="*/ 2973081 w 4173281"/>
              <a:gd name="connsiteY1813" fmla="*/ 5308728 h 5477157"/>
              <a:gd name="connsiteX1814" fmla="*/ 2973081 w 4173281"/>
              <a:gd name="connsiteY1814" fmla="*/ 5300943 h 5477157"/>
              <a:gd name="connsiteX1815" fmla="*/ 2947126 w 4173281"/>
              <a:gd name="connsiteY1815" fmla="*/ 5272391 h 5477157"/>
              <a:gd name="connsiteX1816" fmla="*/ 2897813 w 4173281"/>
              <a:gd name="connsiteY1816" fmla="*/ 5215290 h 5477157"/>
              <a:gd name="connsiteX1817" fmla="*/ 2908943 w 4173281"/>
              <a:gd name="connsiteY1817" fmla="*/ 5181607 h 5477157"/>
              <a:gd name="connsiteX1818" fmla="*/ 2893565 w 4173281"/>
              <a:gd name="connsiteY1818" fmla="*/ 5180658 h 5477157"/>
              <a:gd name="connsiteX1819" fmla="*/ 2867385 w 4173281"/>
              <a:gd name="connsiteY1819" fmla="*/ 5161122 h 5477157"/>
              <a:gd name="connsiteX1820" fmla="*/ 2858674 w 4173281"/>
              <a:gd name="connsiteY1820" fmla="*/ 5142730 h 5477157"/>
              <a:gd name="connsiteX1821" fmla="*/ 2852411 w 4173281"/>
              <a:gd name="connsiteY1821" fmla="*/ 5158419 h 5477157"/>
              <a:gd name="connsiteX1822" fmla="*/ 2846657 w 4173281"/>
              <a:gd name="connsiteY1822" fmla="*/ 5204852 h 5477157"/>
              <a:gd name="connsiteX1823" fmla="*/ 2788088 w 4173281"/>
              <a:gd name="connsiteY1823" fmla="*/ 5209199 h 5477157"/>
              <a:gd name="connsiteX1824" fmla="*/ 2783742 w 4173281"/>
              <a:gd name="connsiteY1824" fmla="*/ 5150630 h 5477157"/>
              <a:gd name="connsiteX1825" fmla="*/ 2795875 w 4173281"/>
              <a:gd name="connsiteY1825" fmla="*/ 5140529 h 5477157"/>
              <a:gd name="connsiteX1826" fmla="*/ 2803260 w 4173281"/>
              <a:gd name="connsiteY1826" fmla="*/ 5116058 h 5477157"/>
              <a:gd name="connsiteX1827" fmla="*/ 2813699 w 4173281"/>
              <a:gd name="connsiteY1827" fmla="*/ 5107920 h 5477157"/>
              <a:gd name="connsiteX1828" fmla="*/ 2805292 w 4173281"/>
              <a:gd name="connsiteY1828" fmla="*/ 5093821 h 5477157"/>
              <a:gd name="connsiteX1829" fmla="*/ 2783600 w 4173281"/>
              <a:gd name="connsiteY1829" fmla="*/ 5099114 h 5477157"/>
              <a:gd name="connsiteX1830" fmla="*/ 2755240 w 4173281"/>
              <a:gd name="connsiteY1830" fmla="*/ 5110648 h 5477157"/>
              <a:gd name="connsiteX1831" fmla="*/ 2754207 w 4173281"/>
              <a:gd name="connsiteY1831" fmla="*/ 5110316 h 5477157"/>
              <a:gd name="connsiteX1832" fmla="*/ 2753966 w 4173281"/>
              <a:gd name="connsiteY1832" fmla="*/ 5114164 h 5477157"/>
              <a:gd name="connsiteX1833" fmla="*/ 2746428 w 4173281"/>
              <a:gd name="connsiteY1833" fmla="*/ 5136424 h 5477157"/>
              <a:gd name="connsiteX1834" fmla="*/ 2745937 w 4173281"/>
              <a:gd name="connsiteY1834" fmla="*/ 5162888 h 5477157"/>
              <a:gd name="connsiteX1835" fmla="*/ 2686157 w 4173281"/>
              <a:gd name="connsiteY1835" fmla="*/ 5220775 h 5477157"/>
              <a:gd name="connsiteX1836" fmla="*/ 2661016 w 4173281"/>
              <a:gd name="connsiteY1836" fmla="*/ 5220363 h 5477157"/>
              <a:gd name="connsiteX1837" fmla="*/ 2653735 w 4173281"/>
              <a:gd name="connsiteY1837" fmla="*/ 5233893 h 5477157"/>
              <a:gd name="connsiteX1838" fmla="*/ 2600457 w 4173281"/>
              <a:gd name="connsiteY1838" fmla="*/ 5259929 h 5477157"/>
              <a:gd name="connsiteX1839" fmla="*/ 2608322 w 4173281"/>
              <a:gd name="connsiteY1839" fmla="*/ 5266707 h 5477157"/>
              <a:gd name="connsiteX1840" fmla="*/ 2614298 w 4173281"/>
              <a:gd name="connsiteY1840" fmla="*/ 5347239 h 5477157"/>
              <a:gd name="connsiteX1841" fmla="*/ 2533766 w 4173281"/>
              <a:gd name="connsiteY1841" fmla="*/ 5353215 h 5477157"/>
              <a:gd name="connsiteX1842" fmla="*/ 2527790 w 4173281"/>
              <a:gd name="connsiteY1842" fmla="*/ 5272683 h 5477157"/>
              <a:gd name="connsiteX1843" fmla="*/ 2561344 w 4173281"/>
              <a:gd name="connsiteY1843" fmla="*/ 5253630 h 5477157"/>
              <a:gd name="connsiteX1844" fmla="*/ 2541952 w 4173281"/>
              <a:gd name="connsiteY1844" fmla="*/ 5240347 h 5477157"/>
              <a:gd name="connsiteX1845" fmla="*/ 2516795 w 4173281"/>
              <a:gd name="connsiteY1845" fmla="*/ 5174119 h 5477157"/>
              <a:gd name="connsiteX1846" fmla="*/ 2510289 w 4173281"/>
              <a:gd name="connsiteY1846" fmla="*/ 5185647 h 5477157"/>
              <a:gd name="connsiteX1847" fmla="*/ 2460400 w 4173281"/>
              <a:gd name="connsiteY1847" fmla="*/ 5207750 h 5477157"/>
              <a:gd name="connsiteX1848" fmla="*/ 2449833 w 4173281"/>
              <a:gd name="connsiteY1848" fmla="*/ 5263747 h 5477157"/>
              <a:gd name="connsiteX1849" fmla="*/ 2365640 w 4173281"/>
              <a:gd name="connsiteY1849" fmla="*/ 5269992 h 5477157"/>
              <a:gd name="connsiteX1850" fmla="*/ 2359392 w 4173281"/>
              <a:gd name="connsiteY1850" fmla="*/ 5185802 h 5477157"/>
              <a:gd name="connsiteX1851" fmla="*/ 2378150 w 4173281"/>
              <a:gd name="connsiteY1851" fmla="*/ 5171987 h 5477157"/>
              <a:gd name="connsiteX1852" fmla="*/ 2380231 w 4173281"/>
              <a:gd name="connsiteY1852" fmla="*/ 5171443 h 5477157"/>
              <a:gd name="connsiteX1853" fmla="*/ 2363021 w 4173281"/>
              <a:gd name="connsiteY1853" fmla="*/ 5159616 h 5477157"/>
              <a:gd name="connsiteX1854" fmla="*/ 2357621 w 4173281"/>
              <a:gd name="connsiteY1854" fmla="*/ 5128206 h 5477157"/>
              <a:gd name="connsiteX1855" fmla="*/ 2388224 w 4173281"/>
              <a:gd name="connsiteY1855" fmla="*/ 5097717 h 5477157"/>
              <a:gd name="connsiteX1856" fmla="*/ 2375666 w 4173281"/>
              <a:gd name="connsiteY1856" fmla="*/ 5072429 h 5477157"/>
              <a:gd name="connsiteX1857" fmla="*/ 2372935 w 4173281"/>
              <a:gd name="connsiteY1857" fmla="*/ 5070695 h 5477157"/>
              <a:gd name="connsiteX1858" fmla="*/ 2362832 w 4173281"/>
              <a:gd name="connsiteY1858" fmla="*/ 5058563 h 5477157"/>
              <a:gd name="connsiteX1859" fmla="*/ 2339046 w 4173281"/>
              <a:gd name="connsiteY1859" fmla="*/ 5110016 h 5477157"/>
              <a:gd name="connsiteX1860" fmla="*/ 2251671 w 4173281"/>
              <a:gd name="connsiteY1860" fmla="*/ 5147786 h 5477157"/>
              <a:gd name="connsiteX1861" fmla="*/ 2245645 w 4173281"/>
              <a:gd name="connsiteY1861" fmla="*/ 5190562 h 5477157"/>
              <a:gd name="connsiteX1862" fmla="*/ 2187076 w 4173281"/>
              <a:gd name="connsiteY1862" fmla="*/ 5194909 h 5477157"/>
              <a:gd name="connsiteX1863" fmla="*/ 2182730 w 4173281"/>
              <a:gd name="connsiteY1863" fmla="*/ 5136340 h 5477157"/>
              <a:gd name="connsiteX1864" fmla="*/ 2194861 w 4173281"/>
              <a:gd name="connsiteY1864" fmla="*/ 5126237 h 5477157"/>
              <a:gd name="connsiteX1865" fmla="*/ 2188965 w 4173281"/>
              <a:gd name="connsiteY1865" fmla="*/ 5121155 h 5477157"/>
              <a:gd name="connsiteX1866" fmla="*/ 2153433 w 4173281"/>
              <a:gd name="connsiteY1866" fmla="*/ 5039134 h 5477157"/>
              <a:gd name="connsiteX1867" fmla="*/ 2128688 w 4173281"/>
              <a:gd name="connsiteY1867" fmla="*/ 5028089 h 5477157"/>
              <a:gd name="connsiteX1868" fmla="*/ 2124756 w 4173281"/>
              <a:gd name="connsiteY1868" fmla="*/ 5024700 h 5477157"/>
              <a:gd name="connsiteX1869" fmla="*/ 2058323 w 4173281"/>
              <a:gd name="connsiteY1869" fmla="*/ 5022268 h 5477157"/>
              <a:gd name="connsiteX1870" fmla="*/ 1992771 w 4173281"/>
              <a:gd name="connsiteY1870" fmla="*/ 5006890 h 5477157"/>
              <a:gd name="connsiteX1871" fmla="*/ 1966869 w 4173281"/>
              <a:gd name="connsiteY1871" fmla="*/ 4955441 h 5477157"/>
              <a:gd name="connsiteX1872" fmla="*/ 1968335 w 4173281"/>
              <a:gd name="connsiteY1872" fmla="*/ 4943061 h 5477157"/>
              <a:gd name="connsiteX1873" fmla="*/ 1936241 w 4173281"/>
              <a:gd name="connsiteY1873" fmla="*/ 4949616 h 5477157"/>
              <a:gd name="connsiteX1874" fmla="*/ 1881738 w 4173281"/>
              <a:gd name="connsiteY1874" fmla="*/ 4934042 h 5477157"/>
              <a:gd name="connsiteX1875" fmla="*/ 1847994 w 4173281"/>
              <a:gd name="connsiteY1875" fmla="*/ 4939234 h 5477157"/>
              <a:gd name="connsiteX1876" fmla="*/ 1816849 w 4173281"/>
              <a:gd name="connsiteY1876" fmla="*/ 4934042 h 5477157"/>
              <a:gd name="connsiteX1877" fmla="*/ 1764938 w 4173281"/>
              <a:gd name="connsiteY1877" fmla="*/ 4962595 h 5477157"/>
              <a:gd name="connsiteX1878" fmla="*/ 1757153 w 4173281"/>
              <a:gd name="connsiteY1878" fmla="*/ 4962595 h 5477157"/>
              <a:gd name="connsiteX1879" fmla="*/ 1741581 w 4173281"/>
              <a:gd name="connsiteY1879" fmla="*/ 4978167 h 5477157"/>
              <a:gd name="connsiteX1880" fmla="*/ 1689671 w 4173281"/>
              <a:gd name="connsiteY1880" fmla="*/ 5027481 h 5477157"/>
              <a:gd name="connsiteX1881" fmla="*/ 1663716 w 4173281"/>
              <a:gd name="connsiteY1881" fmla="*/ 5032672 h 5477157"/>
              <a:gd name="connsiteX1882" fmla="*/ 1629972 w 4173281"/>
              <a:gd name="connsiteY1882" fmla="*/ 5022290 h 5477157"/>
              <a:gd name="connsiteX1883" fmla="*/ 1606615 w 4173281"/>
              <a:gd name="connsiteY1883" fmla="*/ 5037863 h 5477157"/>
              <a:gd name="connsiteX1884" fmla="*/ 1583254 w 4173281"/>
              <a:gd name="connsiteY1884" fmla="*/ 5022290 h 5477157"/>
              <a:gd name="connsiteX1885" fmla="*/ 1572872 w 4173281"/>
              <a:gd name="connsiteY1885" fmla="*/ 5017098 h 5477157"/>
              <a:gd name="connsiteX1886" fmla="*/ 1562490 w 4173281"/>
              <a:gd name="connsiteY1886" fmla="*/ 5022290 h 5477157"/>
              <a:gd name="connsiteX1887" fmla="*/ 1546916 w 4173281"/>
              <a:gd name="connsiteY1887" fmla="*/ 5006717 h 5477157"/>
              <a:gd name="connsiteX1888" fmla="*/ 1557299 w 4173281"/>
              <a:gd name="connsiteY1888" fmla="*/ 4993741 h 5477157"/>
              <a:gd name="connsiteX1889" fmla="*/ 1554705 w 4173281"/>
              <a:gd name="connsiteY1889" fmla="*/ 4980762 h 5477157"/>
              <a:gd name="connsiteX1890" fmla="*/ 1554705 w 4173281"/>
              <a:gd name="connsiteY1890" fmla="*/ 4972977 h 5477157"/>
              <a:gd name="connsiteX1891" fmla="*/ 1471649 w 4173281"/>
              <a:gd name="connsiteY1891" fmla="*/ 5014504 h 5477157"/>
              <a:gd name="connsiteX1892" fmla="*/ 1378210 w 4173281"/>
              <a:gd name="connsiteY1892" fmla="*/ 4913279 h 5477157"/>
              <a:gd name="connsiteX1893" fmla="*/ 1411950 w 4173281"/>
              <a:gd name="connsiteY1893" fmla="*/ 4843201 h 5477157"/>
              <a:gd name="connsiteX1894" fmla="*/ 1409356 w 4173281"/>
              <a:gd name="connsiteY1894" fmla="*/ 4835414 h 5477157"/>
              <a:gd name="connsiteX1895" fmla="*/ 1430121 w 4173281"/>
              <a:gd name="connsiteY1895" fmla="*/ 4812055 h 5477157"/>
              <a:gd name="connsiteX1896" fmla="*/ 1424930 w 4173281"/>
              <a:gd name="connsiteY1896" fmla="*/ 4791291 h 5477157"/>
              <a:gd name="connsiteX1897" fmla="*/ 1424930 w 4173281"/>
              <a:gd name="connsiteY1897" fmla="*/ 4788695 h 5477157"/>
              <a:gd name="connsiteX1898" fmla="*/ 1422333 w 4173281"/>
              <a:gd name="connsiteY1898" fmla="*/ 4773122 h 5477157"/>
              <a:gd name="connsiteX1899" fmla="*/ 1495006 w 4173281"/>
              <a:gd name="connsiteY1899" fmla="*/ 4700448 h 5477157"/>
              <a:gd name="connsiteX1900" fmla="*/ 1567681 w 4173281"/>
              <a:gd name="connsiteY1900" fmla="*/ 4773122 h 5477157"/>
              <a:gd name="connsiteX1901" fmla="*/ 1562490 w 4173281"/>
              <a:gd name="connsiteY1901" fmla="*/ 4796483 h 5477157"/>
              <a:gd name="connsiteX1902" fmla="*/ 1575468 w 4173281"/>
              <a:gd name="connsiteY1902" fmla="*/ 4793885 h 5477157"/>
              <a:gd name="connsiteX1903" fmla="*/ 1658525 w 4173281"/>
              <a:gd name="connsiteY1903" fmla="*/ 4713427 h 5477157"/>
              <a:gd name="connsiteX1904" fmla="*/ 1728602 w 4173281"/>
              <a:gd name="connsiteY1904" fmla="*/ 4752358 h 5477157"/>
              <a:gd name="connsiteX1905" fmla="*/ 1754557 w 4173281"/>
              <a:gd name="connsiteY1905" fmla="*/ 4741975 h 5477157"/>
              <a:gd name="connsiteX1906" fmla="*/ 1793491 w 4173281"/>
              <a:gd name="connsiteY1906" fmla="*/ 4780910 h 5477157"/>
              <a:gd name="connsiteX1907" fmla="*/ 1790894 w 4173281"/>
              <a:gd name="connsiteY1907" fmla="*/ 4796483 h 5477157"/>
              <a:gd name="connsiteX1908" fmla="*/ 1793491 w 4173281"/>
              <a:gd name="connsiteY1908" fmla="*/ 4793885 h 5477157"/>
              <a:gd name="connsiteX1909" fmla="*/ 1845400 w 4173281"/>
              <a:gd name="connsiteY1909" fmla="*/ 4752358 h 5477157"/>
              <a:gd name="connsiteX1910" fmla="*/ 1881738 w 4173281"/>
              <a:gd name="connsiteY1910" fmla="*/ 4767930 h 5477157"/>
              <a:gd name="connsiteX1911" fmla="*/ 1920669 w 4173281"/>
              <a:gd name="connsiteY1911" fmla="*/ 4754955 h 5477157"/>
              <a:gd name="connsiteX1912" fmla="*/ 1915478 w 4173281"/>
              <a:gd name="connsiteY1912" fmla="*/ 4731594 h 5477157"/>
              <a:gd name="connsiteX1913" fmla="*/ 1938839 w 4173281"/>
              <a:gd name="connsiteY1913" fmla="*/ 4692663 h 5477157"/>
              <a:gd name="connsiteX1914" fmla="*/ 1936241 w 4173281"/>
              <a:gd name="connsiteY1914" fmla="*/ 4679684 h 5477157"/>
              <a:gd name="connsiteX1915" fmla="*/ 1936241 w 4173281"/>
              <a:gd name="connsiteY1915" fmla="*/ 4669302 h 5477157"/>
              <a:gd name="connsiteX1916" fmla="*/ 1933647 w 4173281"/>
              <a:gd name="connsiteY1916" fmla="*/ 4669302 h 5477157"/>
              <a:gd name="connsiteX1917" fmla="*/ 1912884 w 4173281"/>
              <a:gd name="connsiteY1917" fmla="*/ 4648538 h 5477157"/>
              <a:gd name="connsiteX1918" fmla="*/ 1933647 w 4173281"/>
              <a:gd name="connsiteY1918" fmla="*/ 4627773 h 5477157"/>
              <a:gd name="connsiteX1919" fmla="*/ 1954411 w 4173281"/>
              <a:gd name="connsiteY1919" fmla="*/ 4643347 h 5477157"/>
              <a:gd name="connsiteX1920" fmla="*/ 1959603 w 4173281"/>
              <a:gd name="connsiteY1920" fmla="*/ 4640753 h 5477157"/>
              <a:gd name="connsiteX1921" fmla="*/ 1959603 w 4173281"/>
              <a:gd name="connsiteY1921" fmla="*/ 4635562 h 5477157"/>
              <a:gd name="connsiteX1922" fmla="*/ 1975175 w 4173281"/>
              <a:gd name="connsiteY1922" fmla="*/ 4619988 h 5477157"/>
              <a:gd name="connsiteX1923" fmla="*/ 1977770 w 4173281"/>
              <a:gd name="connsiteY1923" fmla="*/ 4619988 h 5477157"/>
              <a:gd name="connsiteX1924" fmla="*/ 2034871 w 4173281"/>
              <a:gd name="connsiteY1924" fmla="*/ 4575863 h 5477157"/>
              <a:gd name="connsiteX1925" fmla="*/ 2027086 w 4173281"/>
              <a:gd name="connsiteY1925" fmla="*/ 4557697 h 5477157"/>
              <a:gd name="connsiteX1926" fmla="*/ 1990749 w 4173281"/>
              <a:gd name="connsiteY1926" fmla="*/ 4547315 h 5477157"/>
              <a:gd name="connsiteX1927" fmla="*/ 1990749 w 4173281"/>
              <a:gd name="connsiteY1927" fmla="*/ 4555100 h 5477157"/>
              <a:gd name="connsiteX1928" fmla="*/ 1993343 w 4173281"/>
              <a:gd name="connsiteY1928" fmla="*/ 4562887 h 5477157"/>
              <a:gd name="connsiteX1929" fmla="*/ 1980366 w 4173281"/>
              <a:gd name="connsiteY1929" fmla="*/ 4581055 h 5477157"/>
              <a:gd name="connsiteX1930" fmla="*/ 1897310 w 4173281"/>
              <a:gd name="connsiteY1930" fmla="*/ 4630371 h 5477157"/>
              <a:gd name="connsiteX1931" fmla="*/ 1894714 w 4173281"/>
              <a:gd name="connsiteY1931" fmla="*/ 4630371 h 5477157"/>
              <a:gd name="connsiteX1932" fmla="*/ 1884332 w 4173281"/>
              <a:gd name="connsiteY1932" fmla="*/ 4632965 h 5477157"/>
              <a:gd name="connsiteX1933" fmla="*/ 1866164 w 4173281"/>
              <a:gd name="connsiteY1933" fmla="*/ 4625179 h 5477157"/>
              <a:gd name="connsiteX1934" fmla="*/ 1845400 w 4173281"/>
              <a:gd name="connsiteY1934" fmla="*/ 4617392 h 5477157"/>
              <a:gd name="connsiteX1935" fmla="*/ 1847994 w 4173281"/>
              <a:gd name="connsiteY1935" fmla="*/ 4627773 h 5477157"/>
              <a:gd name="connsiteX1936" fmla="*/ 1835019 w 4173281"/>
              <a:gd name="connsiteY1936" fmla="*/ 4651134 h 5477157"/>
              <a:gd name="connsiteX1937" fmla="*/ 1858678 w 4173281"/>
              <a:gd name="connsiteY1937" fmla="*/ 4666044 h 5477157"/>
              <a:gd name="connsiteX1938" fmla="*/ 1863243 w 4173281"/>
              <a:gd name="connsiteY1938" fmla="*/ 4656000 h 5477157"/>
              <a:gd name="connsiteX1939" fmla="*/ 1873950 w 4173281"/>
              <a:gd name="connsiteY1939" fmla="*/ 4651134 h 5477157"/>
              <a:gd name="connsiteX1940" fmla="*/ 1889523 w 4173281"/>
              <a:gd name="connsiteY1940" fmla="*/ 4666707 h 5477157"/>
              <a:gd name="connsiteX1941" fmla="*/ 1873950 w 4173281"/>
              <a:gd name="connsiteY1941" fmla="*/ 4682280 h 5477157"/>
              <a:gd name="connsiteX1942" fmla="*/ 1863243 w 4173281"/>
              <a:gd name="connsiteY1942" fmla="*/ 4677413 h 5477157"/>
              <a:gd name="connsiteX1943" fmla="*/ 1861761 w 4173281"/>
              <a:gd name="connsiteY1943" fmla="*/ 4674153 h 5477157"/>
              <a:gd name="connsiteX1944" fmla="*/ 1868759 w 4173281"/>
              <a:gd name="connsiteY1944" fmla="*/ 4692663 h 5477157"/>
              <a:gd name="connsiteX1945" fmla="*/ 1858651 w 4173281"/>
              <a:gd name="connsiteY1945" fmla="*/ 4717524 h 5477157"/>
              <a:gd name="connsiteX1946" fmla="*/ 1866165 w 4173281"/>
              <a:gd name="connsiteY1946" fmla="*/ 4713426 h 5477157"/>
              <a:gd name="connsiteX1947" fmla="*/ 1881738 w 4173281"/>
              <a:gd name="connsiteY1947" fmla="*/ 4728999 h 5477157"/>
              <a:gd name="connsiteX1948" fmla="*/ 1866165 w 4173281"/>
              <a:gd name="connsiteY1948" fmla="*/ 4744572 h 5477157"/>
              <a:gd name="connsiteX1949" fmla="*/ 1850592 w 4173281"/>
              <a:gd name="connsiteY1949" fmla="*/ 4728999 h 5477157"/>
              <a:gd name="connsiteX1950" fmla="*/ 1853295 w 4173281"/>
              <a:gd name="connsiteY1950" fmla="*/ 4723593 h 5477157"/>
              <a:gd name="connsiteX1951" fmla="*/ 1827231 w 4173281"/>
              <a:gd name="connsiteY1951" fmla="*/ 4734190 h 5477157"/>
              <a:gd name="connsiteX1952" fmla="*/ 1785703 w 4173281"/>
              <a:gd name="connsiteY1952" fmla="*/ 4692663 h 5477157"/>
              <a:gd name="connsiteX1953" fmla="*/ 1811658 w 4173281"/>
              <a:gd name="connsiteY1953" fmla="*/ 4653728 h 5477157"/>
              <a:gd name="connsiteX1954" fmla="*/ 1793491 w 4173281"/>
              <a:gd name="connsiteY1954" fmla="*/ 4627773 h 5477157"/>
              <a:gd name="connsiteX1955" fmla="*/ 1822039 w 4173281"/>
              <a:gd name="connsiteY1955" fmla="*/ 4599224 h 5477157"/>
              <a:gd name="connsiteX1956" fmla="*/ 1827231 w 4173281"/>
              <a:gd name="connsiteY1956" fmla="*/ 4599224 h 5477157"/>
              <a:gd name="connsiteX1957" fmla="*/ 1803873 w 4173281"/>
              <a:gd name="connsiteY1957" fmla="*/ 4557697 h 5477157"/>
              <a:gd name="connsiteX1958" fmla="*/ 1777918 w 4173281"/>
              <a:gd name="connsiteY1958" fmla="*/ 4568078 h 5477157"/>
              <a:gd name="connsiteX1959" fmla="*/ 1744175 w 4173281"/>
              <a:gd name="connsiteY1959" fmla="*/ 4547315 h 5477157"/>
              <a:gd name="connsiteX1960" fmla="*/ 1728602 w 4173281"/>
              <a:gd name="connsiteY1960" fmla="*/ 4549909 h 5477157"/>
              <a:gd name="connsiteX1961" fmla="*/ 1694862 w 4173281"/>
              <a:gd name="connsiteY1961" fmla="*/ 4516168 h 5477157"/>
              <a:gd name="connsiteX1962" fmla="*/ 1697456 w 4173281"/>
              <a:gd name="connsiteY1962" fmla="*/ 4505786 h 5477157"/>
              <a:gd name="connsiteX1963" fmla="*/ 1671501 w 4173281"/>
              <a:gd name="connsiteY1963" fmla="*/ 4516168 h 5477157"/>
              <a:gd name="connsiteX1964" fmla="*/ 1635164 w 4173281"/>
              <a:gd name="connsiteY1964" fmla="*/ 4479831 h 5477157"/>
              <a:gd name="connsiteX1965" fmla="*/ 1640355 w 4173281"/>
              <a:gd name="connsiteY1965" fmla="*/ 4461661 h 5477157"/>
              <a:gd name="connsiteX1966" fmla="*/ 1611806 w 4173281"/>
              <a:gd name="connsiteY1966" fmla="*/ 4435706 h 5477157"/>
              <a:gd name="connsiteX1967" fmla="*/ 1580660 w 4173281"/>
              <a:gd name="connsiteY1967" fmla="*/ 4443495 h 5477157"/>
              <a:gd name="connsiteX1968" fmla="*/ 1575468 w 4173281"/>
              <a:gd name="connsiteY1968" fmla="*/ 4443495 h 5477157"/>
              <a:gd name="connsiteX1969" fmla="*/ 1583254 w 4173281"/>
              <a:gd name="connsiteY1969" fmla="*/ 4464259 h 5477157"/>
              <a:gd name="connsiteX1970" fmla="*/ 1549513 w 4173281"/>
              <a:gd name="connsiteY1970" fmla="*/ 4497999 h 5477157"/>
              <a:gd name="connsiteX1971" fmla="*/ 1515771 w 4173281"/>
              <a:gd name="connsiteY1971" fmla="*/ 4466853 h 5477157"/>
              <a:gd name="connsiteX1972" fmla="*/ 1482031 w 4173281"/>
              <a:gd name="connsiteY1972" fmla="*/ 4430515 h 5477157"/>
              <a:gd name="connsiteX1973" fmla="*/ 1518367 w 4173281"/>
              <a:gd name="connsiteY1973" fmla="*/ 4394179 h 5477157"/>
              <a:gd name="connsiteX1974" fmla="*/ 1520961 w 4173281"/>
              <a:gd name="connsiteY1974" fmla="*/ 4394179 h 5477157"/>
              <a:gd name="connsiteX1975" fmla="*/ 1518367 w 4173281"/>
              <a:gd name="connsiteY1975" fmla="*/ 4378605 h 5477157"/>
              <a:gd name="connsiteX1976" fmla="*/ 1523559 w 4173281"/>
              <a:gd name="connsiteY1976" fmla="*/ 4352650 h 5477157"/>
              <a:gd name="connsiteX1977" fmla="*/ 1489816 w 4173281"/>
              <a:gd name="connsiteY1977" fmla="*/ 4342269 h 5477157"/>
              <a:gd name="connsiteX1978" fmla="*/ 1417142 w 4173281"/>
              <a:gd name="connsiteY1978" fmla="*/ 4407158 h 5477157"/>
              <a:gd name="connsiteX1979" fmla="*/ 1406760 w 4173281"/>
              <a:gd name="connsiteY1979" fmla="*/ 4407158 h 5477157"/>
              <a:gd name="connsiteX1980" fmla="*/ 1393784 w 4173281"/>
              <a:gd name="connsiteY1980" fmla="*/ 4412349 h 5477157"/>
              <a:gd name="connsiteX1981" fmla="*/ 1378210 w 4173281"/>
              <a:gd name="connsiteY1981" fmla="*/ 4396775 h 5477157"/>
              <a:gd name="connsiteX1982" fmla="*/ 1344468 w 4173281"/>
              <a:gd name="connsiteY1982" fmla="*/ 4334484 h 5477157"/>
              <a:gd name="connsiteX1983" fmla="*/ 1347065 w 4173281"/>
              <a:gd name="connsiteY1983" fmla="*/ 4311123 h 5477157"/>
              <a:gd name="connsiteX1984" fmla="*/ 1341874 w 4173281"/>
              <a:gd name="connsiteY1984" fmla="*/ 4303338 h 5477157"/>
              <a:gd name="connsiteX1985" fmla="*/ 1310728 w 4173281"/>
              <a:gd name="connsiteY1985" fmla="*/ 4311123 h 5477157"/>
              <a:gd name="connsiteX1986" fmla="*/ 1300345 w 4173281"/>
              <a:gd name="connsiteY1986" fmla="*/ 4311123 h 5477157"/>
              <a:gd name="connsiteX1987" fmla="*/ 1302939 w 4173281"/>
              <a:gd name="connsiteY1987" fmla="*/ 4321504 h 5477157"/>
              <a:gd name="connsiteX1988" fmla="*/ 1269199 w 4173281"/>
              <a:gd name="connsiteY1988" fmla="*/ 4355248 h 5477157"/>
              <a:gd name="connsiteX1989" fmla="*/ 1235457 w 4173281"/>
              <a:gd name="connsiteY1989" fmla="*/ 4321504 h 5477157"/>
              <a:gd name="connsiteX1990" fmla="*/ 1264009 w 4173281"/>
              <a:gd name="connsiteY1990" fmla="*/ 4287764 h 5477157"/>
              <a:gd name="connsiteX1991" fmla="*/ 1251030 w 4173281"/>
              <a:gd name="connsiteY1991" fmla="*/ 4248831 h 5477157"/>
              <a:gd name="connsiteX1992" fmla="*/ 1256221 w 4173281"/>
              <a:gd name="connsiteY1992" fmla="*/ 4222876 h 5477157"/>
              <a:gd name="connsiteX1993" fmla="*/ 1235457 w 4173281"/>
              <a:gd name="connsiteY1993" fmla="*/ 4196921 h 5477157"/>
              <a:gd name="connsiteX1994" fmla="*/ 1261412 w 4173281"/>
              <a:gd name="connsiteY1994" fmla="*/ 4170966 h 5477157"/>
              <a:gd name="connsiteX1995" fmla="*/ 1287367 w 4173281"/>
              <a:gd name="connsiteY1995" fmla="*/ 4191729 h 5477157"/>
              <a:gd name="connsiteX1996" fmla="*/ 1310728 w 4173281"/>
              <a:gd name="connsiteY1996" fmla="*/ 4186538 h 5477157"/>
              <a:gd name="connsiteX1997" fmla="*/ 1360041 w 4173281"/>
              <a:gd name="connsiteY1997" fmla="*/ 4212493 h 5477157"/>
              <a:gd name="connsiteX1998" fmla="*/ 1417142 w 4173281"/>
              <a:gd name="connsiteY1998" fmla="*/ 4189136 h 5477157"/>
              <a:gd name="connsiteX1999" fmla="*/ 1458670 w 4173281"/>
              <a:gd name="connsiteY1999" fmla="*/ 4199518 h 5477157"/>
              <a:gd name="connsiteX2000" fmla="*/ 1497604 w 4173281"/>
              <a:gd name="connsiteY2000" fmla="*/ 4186538 h 5477157"/>
              <a:gd name="connsiteX2001" fmla="*/ 1505389 w 4173281"/>
              <a:gd name="connsiteY2001" fmla="*/ 4186538 h 5477157"/>
              <a:gd name="connsiteX2002" fmla="*/ 1507986 w 4173281"/>
              <a:gd name="connsiteY2002" fmla="*/ 4181348 h 5477157"/>
              <a:gd name="connsiteX2003" fmla="*/ 1476840 w 4173281"/>
              <a:gd name="connsiteY2003" fmla="*/ 4134628 h 5477157"/>
              <a:gd name="connsiteX2004" fmla="*/ 1526153 w 4173281"/>
              <a:gd name="connsiteY2004" fmla="*/ 4085316 h 5477157"/>
              <a:gd name="connsiteX2005" fmla="*/ 1549513 w 4173281"/>
              <a:gd name="connsiteY2005" fmla="*/ 4090507 h 5477157"/>
              <a:gd name="connsiteX2006" fmla="*/ 1567681 w 4173281"/>
              <a:gd name="connsiteY2006" fmla="*/ 4069742 h 5477157"/>
              <a:gd name="connsiteX2007" fmla="*/ 1606615 w 4173281"/>
              <a:gd name="connsiteY2007" fmla="*/ 4043787 h 5477157"/>
              <a:gd name="connsiteX2008" fmla="*/ 1616997 w 4173281"/>
              <a:gd name="connsiteY2008" fmla="*/ 4046381 h 5477157"/>
              <a:gd name="connsiteX2009" fmla="*/ 1684480 w 4173281"/>
              <a:gd name="connsiteY2009" fmla="*/ 4007451 h 5477157"/>
              <a:gd name="connsiteX2010" fmla="*/ 1718220 w 4173281"/>
              <a:gd name="connsiteY2010" fmla="*/ 4015236 h 5477157"/>
              <a:gd name="connsiteX2011" fmla="*/ 1728602 w 4173281"/>
              <a:gd name="connsiteY2011" fmla="*/ 4012641 h 5477157"/>
              <a:gd name="connsiteX2012" fmla="*/ 1751963 w 4173281"/>
              <a:gd name="connsiteY2012" fmla="*/ 4036000 h 5477157"/>
              <a:gd name="connsiteX2013" fmla="*/ 1749366 w 4173281"/>
              <a:gd name="connsiteY2013" fmla="*/ 4046381 h 5477157"/>
              <a:gd name="connsiteX2014" fmla="*/ 1759748 w 4173281"/>
              <a:gd name="connsiteY2014" fmla="*/ 4082719 h 5477157"/>
              <a:gd name="connsiteX2015" fmla="*/ 1697456 w 4173281"/>
              <a:gd name="connsiteY2015" fmla="*/ 4157989 h 5477157"/>
              <a:gd name="connsiteX2016" fmla="*/ 1700053 w 4173281"/>
              <a:gd name="connsiteY2016" fmla="*/ 4163181 h 5477157"/>
              <a:gd name="connsiteX2017" fmla="*/ 1707838 w 4173281"/>
              <a:gd name="connsiteY2017" fmla="*/ 4160583 h 5477157"/>
              <a:gd name="connsiteX2018" fmla="*/ 1736389 w 4173281"/>
              <a:gd name="connsiteY2018" fmla="*/ 4189136 h 5477157"/>
              <a:gd name="connsiteX2019" fmla="*/ 1733793 w 4173281"/>
              <a:gd name="connsiteY2019" fmla="*/ 4199518 h 5477157"/>
              <a:gd name="connsiteX2020" fmla="*/ 1736389 w 4173281"/>
              <a:gd name="connsiteY2020" fmla="*/ 4199518 h 5477157"/>
              <a:gd name="connsiteX2021" fmla="*/ 1764938 w 4173281"/>
              <a:gd name="connsiteY2021" fmla="*/ 4228067 h 5477157"/>
              <a:gd name="connsiteX2022" fmla="*/ 1736389 w 4173281"/>
              <a:gd name="connsiteY2022" fmla="*/ 4256619 h 5477157"/>
              <a:gd name="connsiteX2023" fmla="*/ 1707838 w 4173281"/>
              <a:gd name="connsiteY2023" fmla="*/ 4228067 h 5477157"/>
              <a:gd name="connsiteX2024" fmla="*/ 1710435 w 4173281"/>
              <a:gd name="connsiteY2024" fmla="*/ 4217685 h 5477157"/>
              <a:gd name="connsiteX2025" fmla="*/ 1707838 w 4173281"/>
              <a:gd name="connsiteY2025" fmla="*/ 4217685 h 5477157"/>
              <a:gd name="connsiteX2026" fmla="*/ 1684480 w 4173281"/>
              <a:gd name="connsiteY2026" fmla="*/ 4204708 h 5477157"/>
              <a:gd name="connsiteX2027" fmla="*/ 1676692 w 4173281"/>
              <a:gd name="connsiteY2027" fmla="*/ 4209899 h 5477157"/>
              <a:gd name="connsiteX2028" fmla="*/ 1679288 w 4173281"/>
              <a:gd name="connsiteY2028" fmla="*/ 4228067 h 5477157"/>
              <a:gd name="connsiteX2029" fmla="*/ 1679288 w 4173281"/>
              <a:gd name="connsiteY2029" fmla="*/ 4238448 h 5477157"/>
              <a:gd name="connsiteX2030" fmla="*/ 1687073 w 4173281"/>
              <a:gd name="connsiteY2030" fmla="*/ 4238448 h 5477157"/>
              <a:gd name="connsiteX2031" fmla="*/ 1723411 w 4173281"/>
              <a:gd name="connsiteY2031" fmla="*/ 4274786 h 5477157"/>
              <a:gd name="connsiteX2032" fmla="*/ 1720817 w 4173281"/>
              <a:gd name="connsiteY2032" fmla="*/ 4285168 h 5477157"/>
              <a:gd name="connsiteX2033" fmla="*/ 1728602 w 4173281"/>
              <a:gd name="connsiteY2033" fmla="*/ 4311123 h 5477157"/>
              <a:gd name="connsiteX2034" fmla="*/ 1775321 w 4173281"/>
              <a:gd name="connsiteY2034" fmla="*/ 4381203 h 5477157"/>
              <a:gd name="connsiteX2035" fmla="*/ 1822039 w 4173281"/>
              <a:gd name="connsiteY2035" fmla="*/ 4443495 h 5477157"/>
              <a:gd name="connsiteX2036" fmla="*/ 1790894 w 4173281"/>
              <a:gd name="connsiteY2036" fmla="*/ 4497999 h 5477157"/>
              <a:gd name="connsiteX2037" fmla="*/ 1814254 w 4173281"/>
              <a:gd name="connsiteY2037" fmla="*/ 4510977 h 5477157"/>
              <a:gd name="connsiteX2038" fmla="*/ 1871355 w 4173281"/>
              <a:gd name="connsiteY2038" fmla="*/ 4451280 h 5477157"/>
              <a:gd name="connsiteX2039" fmla="*/ 1868759 w 4173281"/>
              <a:gd name="connsiteY2039" fmla="*/ 4443495 h 5477157"/>
              <a:gd name="connsiteX2040" fmla="*/ 1829828 w 4173281"/>
              <a:gd name="connsiteY2040" fmla="*/ 4396775 h 5477157"/>
              <a:gd name="connsiteX2041" fmla="*/ 1819445 w 4173281"/>
              <a:gd name="connsiteY2041" fmla="*/ 4383797 h 5477157"/>
              <a:gd name="connsiteX2042" fmla="*/ 1767536 w 4173281"/>
              <a:gd name="connsiteY2042" fmla="*/ 4326695 h 5477157"/>
              <a:gd name="connsiteX2043" fmla="*/ 1788299 w 4173281"/>
              <a:gd name="connsiteY2043" fmla="*/ 4282574 h 5477157"/>
              <a:gd name="connsiteX2044" fmla="*/ 1783109 w 4173281"/>
              <a:gd name="connsiteY2044" fmla="*/ 4269594 h 5477157"/>
              <a:gd name="connsiteX2045" fmla="*/ 1806467 w 4173281"/>
              <a:gd name="connsiteY2045" fmla="*/ 4246237 h 5477157"/>
              <a:gd name="connsiteX2046" fmla="*/ 1824637 w 4173281"/>
              <a:gd name="connsiteY2046" fmla="*/ 4254022 h 5477157"/>
              <a:gd name="connsiteX2047" fmla="*/ 1829828 w 4173281"/>
              <a:gd name="connsiteY2047" fmla="*/ 4241046 h 5477157"/>
              <a:gd name="connsiteX2048" fmla="*/ 1798682 w 4173281"/>
              <a:gd name="connsiteY2048" fmla="*/ 4196921 h 5477157"/>
              <a:gd name="connsiteX2049" fmla="*/ 1845400 w 4173281"/>
              <a:gd name="connsiteY2049" fmla="*/ 4150202 h 5477157"/>
              <a:gd name="connsiteX2050" fmla="*/ 1892120 w 4173281"/>
              <a:gd name="connsiteY2050" fmla="*/ 4191729 h 5477157"/>
              <a:gd name="connsiteX2051" fmla="*/ 1905095 w 4173281"/>
              <a:gd name="connsiteY2051" fmla="*/ 4189136 h 5477157"/>
              <a:gd name="connsiteX2052" fmla="*/ 1899904 w 4173281"/>
              <a:gd name="connsiteY2052" fmla="*/ 4165775 h 5477157"/>
              <a:gd name="connsiteX2053" fmla="*/ 1933647 w 4173281"/>
              <a:gd name="connsiteY2053" fmla="*/ 4121652 h 5477157"/>
              <a:gd name="connsiteX2054" fmla="*/ 1918075 w 4173281"/>
              <a:gd name="connsiteY2054" fmla="*/ 4098292 h 5477157"/>
              <a:gd name="connsiteX2055" fmla="*/ 1946624 w 4173281"/>
              <a:gd name="connsiteY2055" fmla="*/ 4069742 h 5477157"/>
              <a:gd name="connsiteX2056" fmla="*/ 1964794 w 4173281"/>
              <a:gd name="connsiteY2056" fmla="*/ 4074933 h 5477157"/>
              <a:gd name="connsiteX2057" fmla="*/ 1967388 w 4173281"/>
              <a:gd name="connsiteY2057" fmla="*/ 4064552 h 5477157"/>
              <a:gd name="connsiteX2058" fmla="*/ 1957005 w 4173281"/>
              <a:gd name="connsiteY2058" fmla="*/ 4041191 h 5477157"/>
              <a:gd name="connsiteX2059" fmla="*/ 1988151 w 4173281"/>
              <a:gd name="connsiteY2059" fmla="*/ 4010045 h 5477157"/>
              <a:gd name="connsiteX2060" fmla="*/ 1982960 w 4173281"/>
              <a:gd name="connsiteY2060" fmla="*/ 3989281 h 5477157"/>
              <a:gd name="connsiteX2061" fmla="*/ 2008916 w 4173281"/>
              <a:gd name="connsiteY2061" fmla="*/ 3945159 h 5477157"/>
              <a:gd name="connsiteX2062" fmla="*/ 1990749 w 4173281"/>
              <a:gd name="connsiteY2062" fmla="*/ 3906225 h 5477157"/>
              <a:gd name="connsiteX2063" fmla="*/ 1995940 w 4173281"/>
              <a:gd name="connsiteY2063" fmla="*/ 3885460 h 5477157"/>
              <a:gd name="connsiteX2064" fmla="*/ 1980366 w 4173281"/>
              <a:gd name="connsiteY2064" fmla="*/ 3882866 h 5477157"/>
              <a:gd name="connsiteX2065" fmla="*/ 1951815 w 4173281"/>
              <a:gd name="connsiteY2065" fmla="*/ 3908821 h 5477157"/>
              <a:gd name="connsiteX2066" fmla="*/ 1931700 w 4173281"/>
              <a:gd name="connsiteY2066" fmla="*/ 3900386 h 5477157"/>
              <a:gd name="connsiteX2067" fmla="*/ 1927834 w 4173281"/>
              <a:gd name="connsiteY2067" fmla="*/ 3891166 h 5477157"/>
              <a:gd name="connsiteX2068" fmla="*/ 1928456 w 4173281"/>
              <a:gd name="connsiteY2068" fmla="*/ 3888058 h 5477157"/>
              <a:gd name="connsiteX2069" fmla="*/ 1925661 w 4173281"/>
              <a:gd name="connsiteY2069" fmla="*/ 3875478 h 5477157"/>
              <a:gd name="connsiteX2070" fmla="*/ 1933647 w 4173281"/>
              <a:gd name="connsiteY2070" fmla="*/ 3859505 h 5477157"/>
              <a:gd name="connsiteX2071" fmla="*/ 1925860 w 4173281"/>
              <a:gd name="connsiteY2071" fmla="*/ 3851720 h 5477157"/>
              <a:gd name="connsiteX2072" fmla="*/ 1923265 w 4173281"/>
              <a:gd name="connsiteY2072" fmla="*/ 3864697 h 5477157"/>
              <a:gd name="connsiteX2073" fmla="*/ 1925661 w 4173281"/>
              <a:gd name="connsiteY2073" fmla="*/ 3875478 h 5477157"/>
              <a:gd name="connsiteX2074" fmla="*/ 1923265 w 4173281"/>
              <a:gd name="connsiteY2074" fmla="*/ 3880269 h 5477157"/>
              <a:gd name="connsiteX2075" fmla="*/ 1927834 w 4173281"/>
              <a:gd name="connsiteY2075" fmla="*/ 3891166 h 5477157"/>
              <a:gd name="connsiteX2076" fmla="*/ 1925860 w 4173281"/>
              <a:gd name="connsiteY2076" fmla="*/ 3901034 h 5477157"/>
              <a:gd name="connsiteX2077" fmla="*/ 1940133 w 4173281"/>
              <a:gd name="connsiteY2077" fmla="*/ 3916963 h 5477157"/>
              <a:gd name="connsiteX2078" fmla="*/ 1946623 w 4173281"/>
              <a:gd name="connsiteY2078" fmla="*/ 3914013 h 5477157"/>
              <a:gd name="connsiteX2079" fmla="*/ 1962196 w 4173281"/>
              <a:gd name="connsiteY2079" fmla="*/ 3929586 h 5477157"/>
              <a:gd name="connsiteX2080" fmla="*/ 1957330 w 4173281"/>
              <a:gd name="connsiteY2080" fmla="*/ 3940292 h 5477157"/>
              <a:gd name="connsiteX2081" fmla="*/ 1952412 w 4173281"/>
              <a:gd name="connsiteY2081" fmla="*/ 3942528 h 5477157"/>
              <a:gd name="connsiteX2082" fmla="*/ 1957005 w 4173281"/>
              <a:gd name="connsiteY2082" fmla="*/ 3960731 h 5477157"/>
              <a:gd name="connsiteX2083" fmla="*/ 1936241 w 4173281"/>
              <a:gd name="connsiteY2083" fmla="*/ 4010045 h 5477157"/>
              <a:gd name="connsiteX2084" fmla="*/ 1936241 w 4173281"/>
              <a:gd name="connsiteY2084" fmla="*/ 4012641 h 5477157"/>
              <a:gd name="connsiteX2085" fmla="*/ 1902501 w 4173281"/>
              <a:gd name="connsiteY2085" fmla="*/ 4046381 h 5477157"/>
              <a:gd name="connsiteX2086" fmla="*/ 1873949 w 4173281"/>
              <a:gd name="connsiteY2086" fmla="*/ 4030809 h 5477157"/>
              <a:gd name="connsiteX2087" fmla="*/ 1824637 w 4173281"/>
              <a:gd name="connsiteY2087" fmla="*/ 3997069 h 5477157"/>
              <a:gd name="connsiteX2088" fmla="*/ 1798682 w 4173281"/>
              <a:gd name="connsiteY2088" fmla="*/ 4004854 h 5477157"/>
              <a:gd name="connsiteX2089" fmla="*/ 1757153 w 4173281"/>
              <a:gd name="connsiteY2089" fmla="*/ 3963325 h 5477157"/>
              <a:gd name="connsiteX2090" fmla="*/ 1790894 w 4173281"/>
              <a:gd name="connsiteY2090" fmla="*/ 3921798 h 5477157"/>
              <a:gd name="connsiteX2091" fmla="*/ 1780512 w 4173281"/>
              <a:gd name="connsiteY2091" fmla="*/ 3885460 h 5477157"/>
              <a:gd name="connsiteX2092" fmla="*/ 1790894 w 4173281"/>
              <a:gd name="connsiteY2092" fmla="*/ 3851720 h 5477157"/>
              <a:gd name="connsiteX2093" fmla="*/ 1788299 w 4173281"/>
              <a:gd name="connsiteY2093" fmla="*/ 3843933 h 5477157"/>
              <a:gd name="connsiteX2094" fmla="*/ 1790894 w 4173281"/>
              <a:gd name="connsiteY2094" fmla="*/ 3833551 h 5477157"/>
              <a:gd name="connsiteX2095" fmla="*/ 1741581 w 4173281"/>
              <a:gd name="connsiteY2095" fmla="*/ 3768664 h 5477157"/>
              <a:gd name="connsiteX2096" fmla="*/ 1741581 w 4173281"/>
              <a:gd name="connsiteY2096" fmla="*/ 3766068 h 5477157"/>
              <a:gd name="connsiteX2097" fmla="*/ 1731198 w 4173281"/>
              <a:gd name="connsiteY2097" fmla="*/ 3763473 h 5477157"/>
              <a:gd name="connsiteX2098" fmla="*/ 1718220 w 4173281"/>
              <a:gd name="connsiteY2098" fmla="*/ 3768664 h 5477157"/>
              <a:gd name="connsiteX2099" fmla="*/ 1684480 w 4173281"/>
              <a:gd name="connsiteY2099" fmla="*/ 3799810 h 5477157"/>
              <a:gd name="connsiteX2100" fmla="*/ 1650737 w 4173281"/>
              <a:gd name="connsiteY2100" fmla="*/ 3766068 h 5477157"/>
              <a:gd name="connsiteX2101" fmla="*/ 1684480 w 4173281"/>
              <a:gd name="connsiteY2101" fmla="*/ 3732328 h 5477157"/>
              <a:gd name="connsiteX2102" fmla="*/ 1700053 w 4173281"/>
              <a:gd name="connsiteY2102" fmla="*/ 3734922 h 5477157"/>
              <a:gd name="connsiteX2103" fmla="*/ 1713028 w 4173281"/>
              <a:gd name="connsiteY2103" fmla="*/ 3724540 h 5477157"/>
              <a:gd name="connsiteX2104" fmla="*/ 1744175 w 4173281"/>
              <a:gd name="connsiteY2104" fmla="*/ 3701182 h 5477157"/>
              <a:gd name="connsiteX2105" fmla="*/ 1770129 w 4173281"/>
              <a:gd name="connsiteY2105" fmla="*/ 3714158 h 5477157"/>
              <a:gd name="connsiteX2106" fmla="*/ 1811658 w 4173281"/>
              <a:gd name="connsiteY2106" fmla="*/ 3698585 h 5477157"/>
              <a:gd name="connsiteX2107" fmla="*/ 1827231 w 4173281"/>
              <a:gd name="connsiteY2107" fmla="*/ 3701182 h 5477157"/>
              <a:gd name="connsiteX2108" fmla="*/ 1858377 w 4173281"/>
              <a:gd name="connsiteY2108" fmla="*/ 3685608 h 5477157"/>
              <a:gd name="connsiteX2109" fmla="*/ 1897310 w 4173281"/>
              <a:gd name="connsiteY2109" fmla="*/ 3724540 h 5477157"/>
              <a:gd name="connsiteX2110" fmla="*/ 1879140 w 4173281"/>
              <a:gd name="connsiteY2110" fmla="*/ 3758283 h 5477157"/>
              <a:gd name="connsiteX2111" fmla="*/ 1879140 w 4173281"/>
              <a:gd name="connsiteY2111" fmla="*/ 3766068 h 5477157"/>
              <a:gd name="connsiteX2112" fmla="*/ 1876547 w 4173281"/>
              <a:gd name="connsiteY2112" fmla="*/ 3781641 h 5477157"/>
              <a:gd name="connsiteX2113" fmla="*/ 1879140 w 4173281"/>
              <a:gd name="connsiteY2113" fmla="*/ 3781641 h 5477157"/>
              <a:gd name="connsiteX2114" fmla="*/ 1892120 w 4173281"/>
              <a:gd name="connsiteY2114" fmla="*/ 3760877 h 5477157"/>
              <a:gd name="connsiteX2115" fmla="*/ 1897310 w 4173281"/>
              <a:gd name="connsiteY2115" fmla="*/ 3740113 h 5477157"/>
              <a:gd name="connsiteX2116" fmla="*/ 1897310 w 4173281"/>
              <a:gd name="connsiteY2116" fmla="*/ 3729731 h 5477157"/>
              <a:gd name="connsiteX2117" fmla="*/ 1938839 w 4173281"/>
              <a:gd name="connsiteY2117" fmla="*/ 3675227 h 5477157"/>
              <a:gd name="connsiteX2118" fmla="*/ 1923265 w 4173281"/>
              <a:gd name="connsiteY2118" fmla="*/ 3646675 h 5477157"/>
              <a:gd name="connsiteX2119" fmla="*/ 1957005 w 4173281"/>
              <a:gd name="connsiteY2119" fmla="*/ 3612935 h 5477157"/>
              <a:gd name="connsiteX2120" fmla="*/ 1982960 w 4173281"/>
              <a:gd name="connsiteY2120" fmla="*/ 3625911 h 5477157"/>
              <a:gd name="connsiteX2121" fmla="*/ 2016703 w 4173281"/>
              <a:gd name="connsiteY2121" fmla="*/ 3612935 h 5477157"/>
              <a:gd name="connsiteX2122" fmla="*/ 2060826 w 4173281"/>
              <a:gd name="connsiteY2122" fmla="*/ 3657057 h 5477157"/>
              <a:gd name="connsiteX2123" fmla="*/ 2055635 w 4173281"/>
              <a:gd name="connsiteY2123" fmla="*/ 3677821 h 5477157"/>
              <a:gd name="connsiteX2124" fmla="*/ 2076399 w 4173281"/>
              <a:gd name="connsiteY2124" fmla="*/ 3690800 h 5477157"/>
              <a:gd name="connsiteX2125" fmla="*/ 2141287 w 4173281"/>
              <a:gd name="connsiteY2125" fmla="*/ 3636292 h 5477157"/>
              <a:gd name="connsiteX2126" fmla="*/ 2128308 w 4173281"/>
              <a:gd name="connsiteY2126" fmla="*/ 3638890 h 5477157"/>
              <a:gd name="connsiteX2127" fmla="*/ 2091971 w 4173281"/>
              <a:gd name="connsiteY2127" fmla="*/ 3602552 h 5477157"/>
              <a:gd name="connsiteX2128" fmla="*/ 2128308 w 4173281"/>
              <a:gd name="connsiteY2128" fmla="*/ 3566216 h 5477157"/>
              <a:gd name="connsiteX2129" fmla="*/ 2146478 w 4173281"/>
              <a:gd name="connsiteY2129" fmla="*/ 3571406 h 5477157"/>
              <a:gd name="connsiteX2130" fmla="*/ 2162052 w 4173281"/>
              <a:gd name="connsiteY2130" fmla="*/ 3561025 h 5477157"/>
              <a:gd name="connsiteX2131" fmla="*/ 2182815 w 4173281"/>
              <a:gd name="connsiteY2131" fmla="*/ 3516900 h 5477157"/>
              <a:gd name="connsiteX2132" fmla="*/ 2203579 w 4173281"/>
              <a:gd name="connsiteY2132" fmla="*/ 3485754 h 5477157"/>
              <a:gd name="connsiteX2133" fmla="*/ 2208771 w 4173281"/>
              <a:gd name="connsiteY2133" fmla="*/ 3480563 h 5477157"/>
              <a:gd name="connsiteX2134" fmla="*/ 2206173 w 4173281"/>
              <a:gd name="connsiteY2134" fmla="*/ 3477969 h 5477157"/>
              <a:gd name="connsiteX2135" fmla="*/ 2167242 w 4173281"/>
              <a:gd name="connsiteY2135" fmla="*/ 3498733 h 5477157"/>
              <a:gd name="connsiteX2136" fmla="*/ 2128308 w 4173281"/>
              <a:gd name="connsiteY2136" fmla="*/ 3480563 h 5477157"/>
              <a:gd name="connsiteX2137" fmla="*/ 2089377 w 4173281"/>
              <a:gd name="connsiteY2137" fmla="*/ 3459799 h 5477157"/>
              <a:gd name="connsiteX2138" fmla="*/ 2089377 w 4173281"/>
              <a:gd name="connsiteY2138" fmla="*/ 3462395 h 5477157"/>
              <a:gd name="connsiteX2139" fmla="*/ 2037467 w 4173281"/>
              <a:gd name="connsiteY2139" fmla="*/ 3514306 h 5477157"/>
              <a:gd name="connsiteX2140" fmla="*/ 1993343 w 4173281"/>
              <a:gd name="connsiteY2140" fmla="*/ 3490945 h 5477157"/>
              <a:gd name="connsiteX2141" fmla="*/ 1957005 w 4173281"/>
              <a:gd name="connsiteY2141" fmla="*/ 3467586 h 5477157"/>
              <a:gd name="connsiteX2142" fmla="*/ 1946624 w 4173281"/>
              <a:gd name="connsiteY2142" fmla="*/ 3470180 h 5477157"/>
              <a:gd name="connsiteX2143" fmla="*/ 1928456 w 4173281"/>
              <a:gd name="connsiteY2143" fmla="*/ 3464990 h 5477157"/>
              <a:gd name="connsiteX2144" fmla="*/ 1951815 w 4173281"/>
              <a:gd name="connsiteY2144" fmla="*/ 3506518 h 5477157"/>
              <a:gd name="connsiteX2145" fmla="*/ 1925860 w 4173281"/>
              <a:gd name="connsiteY2145" fmla="*/ 3548046 h 5477157"/>
              <a:gd name="connsiteX2146" fmla="*/ 1925860 w 4173281"/>
              <a:gd name="connsiteY2146" fmla="*/ 3553236 h 5477157"/>
              <a:gd name="connsiteX2147" fmla="*/ 1892120 w 4173281"/>
              <a:gd name="connsiteY2147" fmla="*/ 3586980 h 5477157"/>
              <a:gd name="connsiteX2148" fmla="*/ 1871355 w 4173281"/>
              <a:gd name="connsiteY2148" fmla="*/ 3579191 h 5477157"/>
              <a:gd name="connsiteX2149" fmla="*/ 1850592 w 4173281"/>
              <a:gd name="connsiteY2149" fmla="*/ 3584383 h 5477157"/>
              <a:gd name="connsiteX2150" fmla="*/ 1809064 w 4173281"/>
              <a:gd name="connsiteY2150" fmla="*/ 3542855 h 5477157"/>
              <a:gd name="connsiteX2151" fmla="*/ 1809064 w 4173281"/>
              <a:gd name="connsiteY2151" fmla="*/ 3540261 h 5477157"/>
              <a:gd name="connsiteX2152" fmla="*/ 1782744 w 4173281"/>
              <a:gd name="connsiteY2152" fmla="*/ 3549831 h 5477157"/>
              <a:gd name="connsiteX2153" fmla="*/ 1785378 w 4173281"/>
              <a:gd name="connsiteY2153" fmla="*/ 3550968 h 5477157"/>
              <a:gd name="connsiteX2154" fmla="*/ 1798680 w 4173281"/>
              <a:gd name="connsiteY2154" fmla="*/ 3581788 h 5477157"/>
              <a:gd name="connsiteX2155" fmla="*/ 1785704 w 4173281"/>
              <a:gd name="connsiteY2155" fmla="*/ 3612934 h 5477157"/>
              <a:gd name="connsiteX2156" fmla="*/ 1726006 w 4173281"/>
              <a:gd name="connsiteY2156" fmla="*/ 3664844 h 5477157"/>
              <a:gd name="connsiteX2157" fmla="*/ 1666311 w 4173281"/>
              <a:gd name="connsiteY2157" fmla="*/ 3605149 h 5477157"/>
              <a:gd name="connsiteX2158" fmla="*/ 1670894 w 4173281"/>
              <a:gd name="connsiteY2158" fmla="*/ 3581586 h 5477157"/>
              <a:gd name="connsiteX2159" fmla="*/ 1680534 w 4173281"/>
              <a:gd name="connsiteY2159" fmla="*/ 3567109 h 5477157"/>
              <a:gd name="connsiteX2160" fmla="*/ 1665663 w 4173281"/>
              <a:gd name="connsiteY2160" fmla="*/ 3560700 h 5477157"/>
              <a:gd name="connsiteX2161" fmla="*/ 1658525 w 4173281"/>
              <a:gd name="connsiteY2161" fmla="*/ 3542855 h 5477157"/>
              <a:gd name="connsiteX2162" fmla="*/ 1648142 w 4173281"/>
              <a:gd name="connsiteY2162" fmla="*/ 3514306 h 5477157"/>
              <a:gd name="connsiteX2163" fmla="*/ 1661119 w 4173281"/>
              <a:gd name="connsiteY2163" fmla="*/ 3480563 h 5477157"/>
              <a:gd name="connsiteX2164" fmla="*/ 1655927 w 4173281"/>
              <a:gd name="connsiteY2164" fmla="*/ 3467586 h 5477157"/>
              <a:gd name="connsiteX2165" fmla="*/ 1674098 w 4173281"/>
              <a:gd name="connsiteY2165" fmla="*/ 3449417 h 5477157"/>
              <a:gd name="connsiteX2166" fmla="*/ 1692265 w 4173281"/>
              <a:gd name="connsiteY2166" fmla="*/ 3467586 h 5477157"/>
              <a:gd name="connsiteX2167" fmla="*/ 1723411 w 4173281"/>
              <a:gd name="connsiteY2167" fmla="*/ 3483160 h 5477157"/>
              <a:gd name="connsiteX2168" fmla="*/ 1738983 w 4173281"/>
              <a:gd name="connsiteY2168" fmla="*/ 3457205 h 5477157"/>
              <a:gd name="connsiteX2169" fmla="*/ 1733793 w 4173281"/>
              <a:gd name="connsiteY2169" fmla="*/ 3426059 h 5477157"/>
              <a:gd name="connsiteX2170" fmla="*/ 1733793 w 4173281"/>
              <a:gd name="connsiteY2170" fmla="*/ 3423462 h 5477157"/>
              <a:gd name="connsiteX2171" fmla="*/ 1720817 w 4173281"/>
              <a:gd name="connsiteY2171" fmla="*/ 3384530 h 5477157"/>
              <a:gd name="connsiteX2172" fmla="*/ 1707838 w 4173281"/>
              <a:gd name="connsiteY2172" fmla="*/ 3397507 h 5477157"/>
              <a:gd name="connsiteX2173" fmla="*/ 1645546 w 4173281"/>
              <a:gd name="connsiteY2173" fmla="*/ 3431250 h 5477157"/>
              <a:gd name="connsiteX2174" fmla="*/ 1622187 w 4173281"/>
              <a:gd name="connsiteY2174" fmla="*/ 3426059 h 5477157"/>
              <a:gd name="connsiteX2175" fmla="*/ 1549513 w 4173281"/>
              <a:gd name="connsiteY2175" fmla="*/ 3467586 h 5477157"/>
              <a:gd name="connsiteX2176" fmla="*/ 1463861 w 4173281"/>
              <a:gd name="connsiteY2176" fmla="*/ 3381934 h 5477157"/>
              <a:gd name="connsiteX2177" fmla="*/ 1549513 w 4173281"/>
              <a:gd name="connsiteY2177" fmla="*/ 3296283 h 5477157"/>
              <a:gd name="connsiteX2178" fmla="*/ 1578062 w 4173281"/>
              <a:gd name="connsiteY2178" fmla="*/ 3301474 h 5477157"/>
              <a:gd name="connsiteX2179" fmla="*/ 1570277 w 4173281"/>
              <a:gd name="connsiteY2179" fmla="*/ 3278113 h 5477157"/>
              <a:gd name="connsiteX2180" fmla="*/ 1609209 w 4173281"/>
              <a:gd name="connsiteY2180" fmla="*/ 3233992 h 5477157"/>
              <a:gd name="connsiteX2181" fmla="*/ 1629972 w 4173281"/>
              <a:gd name="connsiteY2181" fmla="*/ 3182082 h 5477157"/>
              <a:gd name="connsiteX2182" fmla="*/ 1622187 w 4173281"/>
              <a:gd name="connsiteY2182" fmla="*/ 3166509 h 5477157"/>
              <a:gd name="connsiteX2183" fmla="*/ 1583254 w 4173281"/>
              <a:gd name="connsiteY2183" fmla="*/ 3093835 h 5477157"/>
              <a:gd name="connsiteX2184" fmla="*/ 1671501 w 4173281"/>
              <a:gd name="connsiteY2184" fmla="*/ 3005588 h 5477157"/>
              <a:gd name="connsiteX2185" fmla="*/ 1674098 w 4173281"/>
              <a:gd name="connsiteY2185" fmla="*/ 3005588 h 5477157"/>
              <a:gd name="connsiteX2186" fmla="*/ 1663716 w 4173281"/>
              <a:gd name="connsiteY2186" fmla="*/ 2979633 h 5477157"/>
              <a:gd name="connsiteX2187" fmla="*/ 1671501 w 4173281"/>
              <a:gd name="connsiteY2187" fmla="*/ 2958869 h 5477157"/>
              <a:gd name="connsiteX2188" fmla="*/ 1650737 w 4173281"/>
              <a:gd name="connsiteY2188" fmla="*/ 2964060 h 5477157"/>
              <a:gd name="connsiteX2189" fmla="*/ 1601423 w 4173281"/>
              <a:gd name="connsiteY2189" fmla="*/ 2914744 h 5477157"/>
              <a:gd name="connsiteX2190" fmla="*/ 1601423 w 4173281"/>
              <a:gd name="connsiteY2190" fmla="*/ 2912149 h 5477157"/>
              <a:gd name="connsiteX2191" fmla="*/ 1575468 w 4173281"/>
              <a:gd name="connsiteY2191" fmla="*/ 2881004 h 5477157"/>
              <a:gd name="connsiteX2192" fmla="*/ 1609209 w 4173281"/>
              <a:gd name="connsiteY2192" fmla="*/ 2847261 h 5477157"/>
              <a:gd name="connsiteX2193" fmla="*/ 1619591 w 4173281"/>
              <a:gd name="connsiteY2193" fmla="*/ 2849858 h 5477157"/>
              <a:gd name="connsiteX2194" fmla="*/ 1619591 w 4173281"/>
              <a:gd name="connsiteY2194" fmla="*/ 2844667 h 5477157"/>
              <a:gd name="connsiteX2195" fmla="*/ 1655927 w 4173281"/>
              <a:gd name="connsiteY2195" fmla="*/ 2777183 h 5477157"/>
              <a:gd name="connsiteX2196" fmla="*/ 1645546 w 4173281"/>
              <a:gd name="connsiteY2196" fmla="*/ 2748632 h 5477157"/>
              <a:gd name="connsiteX2197" fmla="*/ 1648142 w 4173281"/>
              <a:gd name="connsiteY2197" fmla="*/ 2730465 h 5477157"/>
              <a:gd name="connsiteX2198" fmla="*/ 1648142 w 4173281"/>
              <a:gd name="connsiteY2198" fmla="*/ 2722677 h 5477157"/>
              <a:gd name="connsiteX2199" fmla="*/ 1650737 w 4173281"/>
              <a:gd name="connsiteY2199" fmla="*/ 2707104 h 5477157"/>
              <a:gd name="connsiteX2200" fmla="*/ 1606615 w 4173281"/>
              <a:gd name="connsiteY2200" fmla="*/ 2743441 h 5477157"/>
              <a:gd name="connsiteX2201" fmla="*/ 1614400 w 4173281"/>
              <a:gd name="connsiteY2201" fmla="*/ 2771993 h 5477157"/>
              <a:gd name="connsiteX2202" fmla="*/ 1562490 w 4173281"/>
              <a:gd name="connsiteY2202" fmla="*/ 2823903 h 5477157"/>
              <a:gd name="connsiteX2203" fmla="*/ 1546916 w 4173281"/>
              <a:gd name="connsiteY2203" fmla="*/ 2821306 h 5477157"/>
              <a:gd name="connsiteX2204" fmla="*/ 1489816 w 4173281"/>
              <a:gd name="connsiteY2204" fmla="*/ 2842070 h 5477157"/>
              <a:gd name="connsiteX2205" fmla="*/ 1463861 w 4173281"/>
              <a:gd name="connsiteY2205" fmla="*/ 2836879 h 5477157"/>
              <a:gd name="connsiteX2206" fmla="*/ 1466457 w 4173281"/>
              <a:gd name="connsiteY2206" fmla="*/ 2849858 h 5477157"/>
              <a:gd name="connsiteX2207" fmla="*/ 1409356 w 4173281"/>
              <a:gd name="connsiteY2207" fmla="*/ 2927723 h 5477157"/>
              <a:gd name="connsiteX2208" fmla="*/ 1373020 w 4173281"/>
              <a:gd name="connsiteY2208" fmla="*/ 2969250 h 5477157"/>
              <a:gd name="connsiteX2209" fmla="*/ 1380805 w 4173281"/>
              <a:gd name="connsiteY2209" fmla="*/ 2979633 h 5477157"/>
              <a:gd name="connsiteX2210" fmla="*/ 1388593 w 4173281"/>
              <a:gd name="connsiteY2210" fmla="*/ 2977036 h 5477157"/>
              <a:gd name="connsiteX2211" fmla="*/ 1404165 w 4173281"/>
              <a:gd name="connsiteY2211" fmla="*/ 2992609 h 5477157"/>
              <a:gd name="connsiteX2212" fmla="*/ 1391187 w 4173281"/>
              <a:gd name="connsiteY2212" fmla="*/ 3008182 h 5477157"/>
              <a:gd name="connsiteX2213" fmla="*/ 1393784 w 4173281"/>
              <a:gd name="connsiteY2213" fmla="*/ 3028945 h 5477157"/>
              <a:gd name="connsiteX2214" fmla="*/ 1365232 w 4173281"/>
              <a:gd name="connsiteY2214" fmla="*/ 3096429 h 5477157"/>
              <a:gd name="connsiteX2215" fmla="*/ 1393784 w 4173281"/>
              <a:gd name="connsiteY2215" fmla="*/ 3088644 h 5477157"/>
              <a:gd name="connsiteX2216" fmla="*/ 1453479 w 4173281"/>
              <a:gd name="connsiteY2216" fmla="*/ 3148339 h 5477157"/>
              <a:gd name="connsiteX2217" fmla="*/ 1453479 w 4173281"/>
              <a:gd name="connsiteY2217" fmla="*/ 3156127 h 5477157"/>
              <a:gd name="connsiteX2218" fmla="*/ 1502795 w 4173281"/>
              <a:gd name="connsiteY2218" fmla="*/ 3200249 h 5477157"/>
              <a:gd name="connsiteX2219" fmla="*/ 1510580 w 4173281"/>
              <a:gd name="connsiteY2219" fmla="*/ 3197655 h 5477157"/>
              <a:gd name="connsiteX2220" fmla="*/ 1497604 w 4173281"/>
              <a:gd name="connsiteY2220" fmla="*/ 3174294 h 5477157"/>
              <a:gd name="connsiteX2221" fmla="*/ 1500198 w 4173281"/>
              <a:gd name="connsiteY2221" fmla="*/ 3166509 h 5477157"/>
              <a:gd name="connsiteX2222" fmla="*/ 1497604 w 4173281"/>
              <a:gd name="connsiteY2222" fmla="*/ 3166509 h 5477157"/>
              <a:gd name="connsiteX2223" fmla="*/ 1453479 w 4173281"/>
              <a:gd name="connsiteY2223" fmla="*/ 3122384 h 5477157"/>
              <a:gd name="connsiteX2224" fmla="*/ 1497604 w 4173281"/>
              <a:gd name="connsiteY2224" fmla="*/ 3078261 h 5477157"/>
              <a:gd name="connsiteX2225" fmla="*/ 1541726 w 4173281"/>
              <a:gd name="connsiteY2225" fmla="*/ 3122384 h 5477157"/>
              <a:gd name="connsiteX2226" fmla="*/ 1533941 w 4173281"/>
              <a:gd name="connsiteY2226" fmla="*/ 3148339 h 5477157"/>
              <a:gd name="connsiteX2227" fmla="*/ 1552107 w 4173281"/>
              <a:gd name="connsiteY2227" fmla="*/ 3174294 h 5477157"/>
              <a:gd name="connsiteX2228" fmla="*/ 1528750 w 4173281"/>
              <a:gd name="connsiteY2228" fmla="*/ 3200249 h 5477157"/>
              <a:gd name="connsiteX2229" fmla="*/ 1539132 w 4173281"/>
              <a:gd name="connsiteY2229" fmla="*/ 3218418 h 5477157"/>
              <a:gd name="connsiteX2230" fmla="*/ 1515771 w 4173281"/>
              <a:gd name="connsiteY2230" fmla="*/ 3241777 h 5477157"/>
              <a:gd name="connsiteX2231" fmla="*/ 1510580 w 4173281"/>
              <a:gd name="connsiteY2231" fmla="*/ 3241777 h 5477157"/>
              <a:gd name="connsiteX2232" fmla="*/ 1497604 w 4173281"/>
              <a:gd name="connsiteY2232" fmla="*/ 3275519 h 5477157"/>
              <a:gd name="connsiteX2233" fmla="*/ 1497604 w 4173281"/>
              <a:gd name="connsiteY2233" fmla="*/ 3278113 h 5477157"/>
              <a:gd name="connsiteX2234" fmla="*/ 1461266 w 4173281"/>
              <a:gd name="connsiteY2234" fmla="*/ 3314451 h 5477157"/>
              <a:gd name="connsiteX2235" fmla="*/ 1443097 w 4173281"/>
              <a:gd name="connsiteY2235" fmla="*/ 3309260 h 5477157"/>
              <a:gd name="connsiteX2236" fmla="*/ 1437905 w 4173281"/>
              <a:gd name="connsiteY2236" fmla="*/ 3309260 h 5477157"/>
              <a:gd name="connsiteX2237" fmla="*/ 1450885 w 4173281"/>
              <a:gd name="connsiteY2237" fmla="*/ 3330023 h 5477157"/>
              <a:gd name="connsiteX2238" fmla="*/ 1427524 w 4173281"/>
              <a:gd name="connsiteY2238" fmla="*/ 3353384 h 5477157"/>
              <a:gd name="connsiteX2239" fmla="*/ 1404165 w 4173281"/>
              <a:gd name="connsiteY2239" fmla="*/ 3330023 h 5477157"/>
              <a:gd name="connsiteX2240" fmla="*/ 1417142 w 4173281"/>
              <a:gd name="connsiteY2240" fmla="*/ 3309260 h 5477157"/>
              <a:gd name="connsiteX2241" fmla="*/ 1349659 w 4173281"/>
              <a:gd name="connsiteY2241" fmla="*/ 3231395 h 5477157"/>
              <a:gd name="connsiteX2242" fmla="*/ 1357447 w 4173281"/>
              <a:gd name="connsiteY2242" fmla="*/ 3197655 h 5477157"/>
              <a:gd name="connsiteX2243" fmla="*/ 1331492 w 4173281"/>
              <a:gd name="connsiteY2243" fmla="*/ 3148339 h 5477157"/>
              <a:gd name="connsiteX2244" fmla="*/ 1331492 w 4173281"/>
              <a:gd name="connsiteY2244" fmla="*/ 3145745 h 5477157"/>
              <a:gd name="connsiteX2245" fmla="*/ 1328894 w 4173281"/>
              <a:gd name="connsiteY2245" fmla="*/ 3145745 h 5477157"/>
              <a:gd name="connsiteX2246" fmla="*/ 1305537 w 4173281"/>
              <a:gd name="connsiteY2246" fmla="*/ 3122384 h 5477157"/>
              <a:gd name="connsiteX2247" fmla="*/ 1295154 w 4173281"/>
              <a:gd name="connsiteY2247" fmla="*/ 3122384 h 5477157"/>
              <a:gd name="connsiteX2248" fmla="*/ 1276985 w 4173281"/>
              <a:gd name="connsiteY2248" fmla="*/ 3119790 h 5477157"/>
              <a:gd name="connsiteX2249" fmla="*/ 1336683 w 4173281"/>
              <a:gd name="connsiteY2249" fmla="*/ 3200249 h 5477157"/>
              <a:gd name="connsiteX2250" fmla="*/ 1308131 w 4173281"/>
              <a:gd name="connsiteY2250" fmla="*/ 3262541 h 5477157"/>
              <a:gd name="connsiteX2251" fmla="*/ 1326300 w 4173281"/>
              <a:gd name="connsiteY2251" fmla="*/ 3288496 h 5477157"/>
              <a:gd name="connsiteX2252" fmla="*/ 1302939 w 4173281"/>
              <a:gd name="connsiteY2252" fmla="*/ 3317048 h 5477157"/>
              <a:gd name="connsiteX2253" fmla="*/ 1308131 w 4173281"/>
              <a:gd name="connsiteY2253" fmla="*/ 3340406 h 5477157"/>
              <a:gd name="connsiteX2254" fmla="*/ 1271794 w 4173281"/>
              <a:gd name="connsiteY2254" fmla="*/ 3384530 h 5477157"/>
              <a:gd name="connsiteX2255" fmla="*/ 1261412 w 4173281"/>
              <a:gd name="connsiteY2255" fmla="*/ 3394913 h 5477157"/>
              <a:gd name="connsiteX2256" fmla="*/ 1264009 w 4173281"/>
              <a:gd name="connsiteY2256" fmla="*/ 3400104 h 5477157"/>
              <a:gd name="connsiteX2257" fmla="*/ 1326300 w 4173281"/>
              <a:gd name="connsiteY2257" fmla="*/ 3464990 h 5477157"/>
              <a:gd name="connsiteX2258" fmla="*/ 1306185 w 4173281"/>
              <a:gd name="connsiteY2258" fmla="*/ 3513332 h 5477157"/>
              <a:gd name="connsiteX2259" fmla="*/ 1291115 w 4173281"/>
              <a:gd name="connsiteY2259" fmla="*/ 3523198 h 5477157"/>
              <a:gd name="connsiteX2260" fmla="*/ 1296859 w 4173281"/>
              <a:gd name="connsiteY2260" fmla="*/ 3525577 h 5477157"/>
              <a:gd name="connsiteX2261" fmla="*/ 1302941 w 4173281"/>
              <a:gd name="connsiteY2261" fmla="*/ 3540260 h 5477157"/>
              <a:gd name="connsiteX2262" fmla="*/ 1282177 w 4173281"/>
              <a:gd name="connsiteY2262" fmla="*/ 3561024 h 5477157"/>
              <a:gd name="connsiteX2263" fmla="*/ 1261413 w 4173281"/>
              <a:gd name="connsiteY2263" fmla="*/ 3540260 h 5477157"/>
              <a:gd name="connsiteX2264" fmla="*/ 1265152 w 4173281"/>
              <a:gd name="connsiteY2264" fmla="*/ 3531232 h 5477157"/>
              <a:gd name="connsiteX2265" fmla="*/ 1258818 w 4173281"/>
              <a:gd name="connsiteY2265" fmla="*/ 3532473 h 5477157"/>
              <a:gd name="connsiteX2266" fmla="*/ 1253627 w 4173281"/>
              <a:gd name="connsiteY2266" fmla="*/ 3532473 h 5477157"/>
              <a:gd name="connsiteX2267" fmla="*/ 1256221 w 4173281"/>
              <a:gd name="connsiteY2267" fmla="*/ 3545451 h 5477157"/>
              <a:gd name="connsiteX2268" fmla="*/ 1225075 w 4173281"/>
              <a:gd name="connsiteY2268" fmla="*/ 3623317 h 5477157"/>
              <a:gd name="connsiteX2269" fmla="*/ 1245839 w 4173281"/>
              <a:gd name="connsiteY2269" fmla="*/ 3615529 h 5477157"/>
              <a:gd name="connsiteX2270" fmla="*/ 1253627 w 4173281"/>
              <a:gd name="connsiteY2270" fmla="*/ 3618126 h 5477157"/>
              <a:gd name="connsiteX2271" fmla="*/ 1295154 w 4173281"/>
              <a:gd name="connsiteY2271" fmla="*/ 3602552 h 5477157"/>
              <a:gd name="connsiteX2272" fmla="*/ 1326300 w 4173281"/>
              <a:gd name="connsiteY2272" fmla="*/ 3612935 h 5477157"/>
              <a:gd name="connsiteX2273" fmla="*/ 1326300 w 4173281"/>
              <a:gd name="connsiteY2273" fmla="*/ 3610337 h 5477157"/>
              <a:gd name="connsiteX2274" fmla="*/ 1357447 w 4173281"/>
              <a:gd name="connsiteY2274" fmla="*/ 3579191 h 5477157"/>
              <a:gd name="connsiteX2275" fmla="*/ 1388593 w 4173281"/>
              <a:gd name="connsiteY2275" fmla="*/ 3607743 h 5477157"/>
              <a:gd name="connsiteX2276" fmla="*/ 1406760 w 4173281"/>
              <a:gd name="connsiteY2276" fmla="*/ 3610337 h 5477157"/>
              <a:gd name="connsiteX2277" fmla="*/ 1424930 w 4173281"/>
              <a:gd name="connsiteY2277" fmla="*/ 3607743 h 5477157"/>
              <a:gd name="connsiteX2278" fmla="*/ 1531344 w 4173281"/>
              <a:gd name="connsiteY2278" fmla="*/ 3714158 h 5477157"/>
              <a:gd name="connsiteX2279" fmla="*/ 1528750 w 4173281"/>
              <a:gd name="connsiteY2279" fmla="*/ 3734922 h 5477157"/>
              <a:gd name="connsiteX2280" fmla="*/ 1536535 w 4173281"/>
              <a:gd name="connsiteY2280" fmla="*/ 3750495 h 5477157"/>
              <a:gd name="connsiteX2281" fmla="*/ 1518367 w 4173281"/>
              <a:gd name="connsiteY2281" fmla="*/ 3771258 h 5477157"/>
              <a:gd name="connsiteX2282" fmla="*/ 1515771 w 4173281"/>
              <a:gd name="connsiteY2282" fmla="*/ 3771258 h 5477157"/>
              <a:gd name="connsiteX2283" fmla="*/ 1424930 w 4173281"/>
              <a:gd name="connsiteY2283" fmla="*/ 3823169 h 5477157"/>
              <a:gd name="connsiteX2284" fmla="*/ 1328894 w 4173281"/>
              <a:gd name="connsiteY2284" fmla="*/ 3763473 h 5477157"/>
              <a:gd name="connsiteX2285" fmla="*/ 1326300 w 4173281"/>
              <a:gd name="connsiteY2285" fmla="*/ 3763473 h 5477157"/>
              <a:gd name="connsiteX2286" fmla="*/ 1318513 w 4173281"/>
              <a:gd name="connsiteY2286" fmla="*/ 3763473 h 5477157"/>
              <a:gd name="connsiteX2287" fmla="*/ 1243244 w 4173281"/>
              <a:gd name="connsiteY2287" fmla="*/ 3810193 h 5477157"/>
              <a:gd name="connsiteX2288" fmla="*/ 1188738 w 4173281"/>
              <a:gd name="connsiteY2288" fmla="*/ 3789429 h 5477157"/>
              <a:gd name="connsiteX2289" fmla="*/ 1196526 w 4173281"/>
              <a:gd name="connsiteY2289" fmla="*/ 3812787 h 5477157"/>
              <a:gd name="connsiteX2290" fmla="*/ 1152401 w 4173281"/>
              <a:gd name="connsiteY2290" fmla="*/ 3856912 h 5477157"/>
              <a:gd name="connsiteX2291" fmla="*/ 1147210 w 4173281"/>
              <a:gd name="connsiteY2291" fmla="*/ 3856912 h 5477157"/>
              <a:gd name="connsiteX2292" fmla="*/ 1113470 w 4173281"/>
              <a:gd name="connsiteY2292" fmla="*/ 3875079 h 5477157"/>
              <a:gd name="connsiteX2293" fmla="*/ 1007053 w 4173281"/>
              <a:gd name="connsiteY2293" fmla="*/ 3968516 h 5477157"/>
              <a:gd name="connsiteX2294" fmla="*/ 939570 w 4173281"/>
              <a:gd name="connsiteY2294" fmla="*/ 3945159 h 5477157"/>
              <a:gd name="connsiteX2295" fmla="*/ 916212 w 4173281"/>
              <a:gd name="connsiteY2295" fmla="*/ 3950350 h 5477157"/>
              <a:gd name="connsiteX2296" fmla="*/ 864302 w 4173281"/>
              <a:gd name="connsiteY2296" fmla="*/ 3898440 h 5477157"/>
              <a:gd name="connsiteX2297" fmla="*/ 898042 w 4173281"/>
              <a:gd name="connsiteY2297" fmla="*/ 3851720 h 5477157"/>
              <a:gd name="connsiteX2298" fmla="*/ 918807 w 4173281"/>
              <a:gd name="connsiteY2298" fmla="*/ 3797213 h 5477157"/>
              <a:gd name="connsiteX2299" fmla="*/ 918807 w 4173281"/>
              <a:gd name="connsiteY2299" fmla="*/ 3794619 h 5477157"/>
              <a:gd name="connsiteX2300" fmla="*/ 934379 w 4173281"/>
              <a:gd name="connsiteY2300" fmla="*/ 3779047 h 5477157"/>
              <a:gd name="connsiteX2301" fmla="*/ 936976 w 4173281"/>
              <a:gd name="connsiteY2301" fmla="*/ 3779047 h 5477157"/>
              <a:gd name="connsiteX2302" fmla="*/ 1007053 w 4173281"/>
              <a:gd name="connsiteY2302" fmla="*/ 3753092 h 5477157"/>
              <a:gd name="connsiteX2303" fmla="*/ 1092706 w 4173281"/>
              <a:gd name="connsiteY2303" fmla="*/ 3797213 h 5477157"/>
              <a:gd name="connsiteX2304" fmla="*/ 1113470 w 4173281"/>
              <a:gd name="connsiteY2304" fmla="*/ 3792023 h 5477157"/>
              <a:gd name="connsiteX2305" fmla="*/ 1116064 w 4173281"/>
              <a:gd name="connsiteY2305" fmla="*/ 3792023 h 5477157"/>
              <a:gd name="connsiteX2306" fmla="*/ 1154998 w 4173281"/>
              <a:gd name="connsiteY2306" fmla="*/ 3768664 h 5477157"/>
              <a:gd name="connsiteX2307" fmla="*/ 1180953 w 4173281"/>
              <a:gd name="connsiteY2307" fmla="*/ 3776449 h 5477157"/>
              <a:gd name="connsiteX2308" fmla="*/ 1162783 w 4173281"/>
              <a:gd name="connsiteY2308" fmla="*/ 3724540 h 5477157"/>
              <a:gd name="connsiteX2309" fmla="*/ 1217289 w 4173281"/>
              <a:gd name="connsiteY2309" fmla="*/ 3646675 h 5477157"/>
              <a:gd name="connsiteX2310" fmla="*/ 1225075 w 4173281"/>
              <a:gd name="connsiteY2310" fmla="*/ 3625911 h 5477157"/>
              <a:gd name="connsiteX2311" fmla="*/ 1149807 w 4173281"/>
              <a:gd name="connsiteY2311" fmla="*/ 3654462 h 5477157"/>
              <a:gd name="connsiteX2312" fmla="*/ 1045987 w 4173281"/>
              <a:gd name="connsiteY2312" fmla="*/ 3584383 h 5477157"/>
              <a:gd name="connsiteX2313" fmla="*/ 1007053 w 4173281"/>
              <a:gd name="connsiteY2313" fmla="*/ 3599956 h 5477157"/>
              <a:gd name="connsiteX2314" fmla="*/ 955143 w 4173281"/>
              <a:gd name="connsiteY2314" fmla="*/ 3548046 h 5477157"/>
              <a:gd name="connsiteX2315" fmla="*/ 1007053 w 4173281"/>
              <a:gd name="connsiteY2315" fmla="*/ 3496135 h 5477157"/>
              <a:gd name="connsiteX2316" fmla="*/ 1020032 w 4173281"/>
              <a:gd name="connsiteY2316" fmla="*/ 3498733 h 5477157"/>
              <a:gd name="connsiteX2317" fmla="*/ 1020032 w 4173281"/>
              <a:gd name="connsiteY2317" fmla="*/ 3496135 h 5477157"/>
              <a:gd name="connsiteX2318" fmla="*/ 1020032 w 4173281"/>
              <a:gd name="connsiteY2318" fmla="*/ 3488350 h 5477157"/>
              <a:gd name="connsiteX2319" fmla="*/ 1056369 w 4173281"/>
              <a:gd name="connsiteY2319" fmla="*/ 3452014 h 5477157"/>
              <a:gd name="connsiteX2320" fmla="*/ 1077132 w 4173281"/>
              <a:gd name="connsiteY2320" fmla="*/ 3459799 h 5477157"/>
              <a:gd name="connsiteX2321" fmla="*/ 1147210 w 4173281"/>
              <a:gd name="connsiteY2321" fmla="*/ 3433844 h 5477157"/>
              <a:gd name="connsiteX2322" fmla="*/ 1199120 w 4173281"/>
              <a:gd name="connsiteY2322" fmla="*/ 3446823 h 5477157"/>
              <a:gd name="connsiteX2323" fmla="*/ 1227672 w 4173281"/>
              <a:gd name="connsiteY2323" fmla="*/ 3407889 h 5477157"/>
              <a:gd name="connsiteX2324" fmla="*/ 1227672 w 4173281"/>
              <a:gd name="connsiteY2324" fmla="*/ 3405294 h 5477157"/>
              <a:gd name="connsiteX2325" fmla="*/ 1225075 w 4173281"/>
              <a:gd name="connsiteY2325" fmla="*/ 3405294 h 5477157"/>
              <a:gd name="connsiteX2326" fmla="*/ 1160188 w 4173281"/>
              <a:gd name="connsiteY2326" fmla="*/ 3363767 h 5477157"/>
              <a:gd name="connsiteX2327" fmla="*/ 1118661 w 4173281"/>
              <a:gd name="connsiteY2327" fmla="*/ 3397507 h 5477157"/>
              <a:gd name="connsiteX2328" fmla="*/ 1074536 w 4173281"/>
              <a:gd name="connsiteY2328" fmla="*/ 3353384 h 5477157"/>
              <a:gd name="connsiteX2329" fmla="*/ 1108279 w 4173281"/>
              <a:gd name="connsiteY2329" fmla="*/ 3311857 h 5477157"/>
              <a:gd name="connsiteX2330" fmla="*/ 1077132 w 4173281"/>
              <a:gd name="connsiteY2330" fmla="*/ 3278113 h 5477157"/>
              <a:gd name="connsiteX2331" fmla="*/ 1077132 w 4173281"/>
              <a:gd name="connsiteY2331" fmla="*/ 3275519 h 5477157"/>
              <a:gd name="connsiteX2332" fmla="*/ 1045987 w 4173281"/>
              <a:gd name="connsiteY2332" fmla="*/ 3213227 h 5477157"/>
              <a:gd name="connsiteX2333" fmla="*/ 1123852 w 4173281"/>
              <a:gd name="connsiteY2333" fmla="*/ 3135362 h 5477157"/>
              <a:gd name="connsiteX2334" fmla="*/ 1180953 w 4173281"/>
              <a:gd name="connsiteY2334" fmla="*/ 3158721 h 5477157"/>
              <a:gd name="connsiteX2335" fmla="*/ 1258818 w 4173281"/>
              <a:gd name="connsiteY2335" fmla="*/ 3109407 h 5477157"/>
              <a:gd name="connsiteX2336" fmla="*/ 1274391 w 4173281"/>
              <a:gd name="connsiteY2336" fmla="*/ 3112001 h 5477157"/>
              <a:gd name="connsiteX2337" fmla="*/ 1206908 w 4173281"/>
              <a:gd name="connsiteY2337" fmla="*/ 3021160 h 5477157"/>
              <a:gd name="connsiteX2338" fmla="*/ 1214693 w 4173281"/>
              <a:gd name="connsiteY2338" fmla="*/ 2987418 h 5477157"/>
              <a:gd name="connsiteX2339" fmla="*/ 1162783 w 4173281"/>
              <a:gd name="connsiteY2339" fmla="*/ 2925126 h 5477157"/>
              <a:gd name="connsiteX2340" fmla="*/ 1219883 w 4173281"/>
              <a:gd name="connsiteY2340" fmla="*/ 2862835 h 5477157"/>
              <a:gd name="connsiteX2341" fmla="*/ 1245839 w 4173281"/>
              <a:gd name="connsiteY2341" fmla="*/ 2855048 h 5477157"/>
              <a:gd name="connsiteX2342" fmla="*/ 1287367 w 4173281"/>
              <a:gd name="connsiteY2342" fmla="*/ 2896577 h 5477157"/>
              <a:gd name="connsiteX2343" fmla="*/ 1284773 w 4173281"/>
              <a:gd name="connsiteY2343" fmla="*/ 2909553 h 5477157"/>
              <a:gd name="connsiteX2344" fmla="*/ 1287367 w 4173281"/>
              <a:gd name="connsiteY2344" fmla="*/ 2925126 h 5477157"/>
              <a:gd name="connsiteX2345" fmla="*/ 1287367 w 4173281"/>
              <a:gd name="connsiteY2345" fmla="*/ 2927723 h 5477157"/>
              <a:gd name="connsiteX2346" fmla="*/ 1297749 w 4173281"/>
              <a:gd name="connsiteY2346" fmla="*/ 2927723 h 5477157"/>
              <a:gd name="connsiteX2347" fmla="*/ 1292558 w 4173281"/>
              <a:gd name="connsiteY2347" fmla="*/ 2906959 h 5477157"/>
              <a:gd name="connsiteX2348" fmla="*/ 1310728 w 4173281"/>
              <a:gd name="connsiteY2348" fmla="*/ 2862835 h 5477157"/>
              <a:gd name="connsiteX2349" fmla="*/ 1308131 w 4173281"/>
              <a:gd name="connsiteY2349" fmla="*/ 2844667 h 5477157"/>
              <a:gd name="connsiteX2350" fmla="*/ 1310728 w 4173281"/>
              <a:gd name="connsiteY2350" fmla="*/ 2829093 h 5477157"/>
              <a:gd name="connsiteX2351" fmla="*/ 1295154 w 4173281"/>
              <a:gd name="connsiteY2351" fmla="*/ 2795351 h 5477157"/>
              <a:gd name="connsiteX2352" fmla="*/ 1341874 w 4173281"/>
              <a:gd name="connsiteY2352" fmla="*/ 2748632 h 5477157"/>
              <a:gd name="connsiteX2353" fmla="*/ 1378210 w 4173281"/>
              <a:gd name="connsiteY2353" fmla="*/ 2766802 h 5477157"/>
              <a:gd name="connsiteX2354" fmla="*/ 1391187 w 4173281"/>
              <a:gd name="connsiteY2354" fmla="*/ 2764205 h 5477157"/>
              <a:gd name="connsiteX2355" fmla="*/ 1409356 w 4173281"/>
              <a:gd name="connsiteY2355" fmla="*/ 2766802 h 5477157"/>
              <a:gd name="connsiteX2356" fmla="*/ 1406760 w 4173281"/>
              <a:gd name="connsiteY2356" fmla="*/ 2746038 h 5477157"/>
              <a:gd name="connsiteX2357" fmla="*/ 1432715 w 4173281"/>
              <a:gd name="connsiteY2357" fmla="*/ 2683746 h 5477157"/>
              <a:gd name="connsiteX2358" fmla="*/ 1424930 w 4173281"/>
              <a:gd name="connsiteY2358" fmla="*/ 2660385 h 5477157"/>
              <a:gd name="connsiteX2359" fmla="*/ 1471649 w 4173281"/>
              <a:gd name="connsiteY2359" fmla="*/ 2613667 h 5477157"/>
              <a:gd name="connsiteX2360" fmla="*/ 1518367 w 4173281"/>
              <a:gd name="connsiteY2360" fmla="*/ 2657791 h 5477157"/>
              <a:gd name="connsiteX2361" fmla="*/ 1546916 w 4173281"/>
              <a:gd name="connsiteY2361" fmla="*/ 2668173 h 5477157"/>
              <a:gd name="connsiteX2362" fmla="*/ 1554705 w 4173281"/>
              <a:gd name="connsiteY2362" fmla="*/ 2650003 h 5477157"/>
              <a:gd name="connsiteX2363" fmla="*/ 1539132 w 4173281"/>
              <a:gd name="connsiteY2363" fmla="*/ 2624048 h 5477157"/>
              <a:gd name="connsiteX2364" fmla="*/ 1567681 w 4173281"/>
              <a:gd name="connsiteY2364" fmla="*/ 2595499 h 5477157"/>
              <a:gd name="connsiteX2365" fmla="*/ 1596232 w 4173281"/>
              <a:gd name="connsiteY2365" fmla="*/ 2624048 h 5477157"/>
              <a:gd name="connsiteX2366" fmla="*/ 1601423 w 4173281"/>
              <a:gd name="connsiteY2366" fmla="*/ 2624048 h 5477157"/>
              <a:gd name="connsiteX2367" fmla="*/ 1611806 w 4173281"/>
              <a:gd name="connsiteY2367" fmla="*/ 2624048 h 5477157"/>
              <a:gd name="connsiteX2368" fmla="*/ 1588445 w 4173281"/>
              <a:gd name="connsiteY2368" fmla="*/ 2577329 h 5477157"/>
              <a:gd name="connsiteX2369" fmla="*/ 1578062 w 4173281"/>
              <a:gd name="connsiteY2369" fmla="*/ 2579925 h 5477157"/>
              <a:gd name="connsiteX2370" fmla="*/ 1572872 w 4173281"/>
              <a:gd name="connsiteY2370" fmla="*/ 2579925 h 5477157"/>
              <a:gd name="connsiteX2371" fmla="*/ 1539132 w 4173281"/>
              <a:gd name="connsiteY2371" fmla="*/ 2590308 h 5477157"/>
              <a:gd name="connsiteX2372" fmla="*/ 1502795 w 4173281"/>
              <a:gd name="connsiteY2372" fmla="*/ 2579925 h 5477157"/>
              <a:gd name="connsiteX2373" fmla="*/ 1492412 w 4173281"/>
              <a:gd name="connsiteY2373" fmla="*/ 2582520 h 5477157"/>
              <a:gd name="connsiteX2374" fmla="*/ 1466457 w 4173281"/>
              <a:gd name="connsiteY2374" fmla="*/ 2564353 h 5477157"/>
              <a:gd name="connsiteX2375" fmla="*/ 1422333 w 4173281"/>
              <a:gd name="connsiteY2375" fmla="*/ 2582520 h 5477157"/>
              <a:gd name="connsiteX2376" fmla="*/ 1388593 w 4173281"/>
              <a:gd name="connsiteY2376" fmla="*/ 2587710 h 5477157"/>
              <a:gd name="connsiteX2377" fmla="*/ 1370423 w 4173281"/>
              <a:gd name="connsiteY2377" fmla="*/ 2585117 h 5477157"/>
              <a:gd name="connsiteX2378" fmla="*/ 1357447 w 4173281"/>
              <a:gd name="connsiteY2378" fmla="*/ 2590308 h 5477157"/>
              <a:gd name="connsiteX2379" fmla="*/ 1354850 w 4173281"/>
              <a:gd name="connsiteY2379" fmla="*/ 2590308 h 5477157"/>
              <a:gd name="connsiteX2380" fmla="*/ 1349517 w 4173281"/>
              <a:gd name="connsiteY2380" fmla="*/ 2600490 h 5477157"/>
              <a:gd name="connsiteX2381" fmla="*/ 1367827 w 4173281"/>
              <a:gd name="connsiteY2381" fmla="*/ 2592905 h 5477157"/>
              <a:gd name="connsiteX2382" fmla="*/ 1396379 w 4173281"/>
              <a:gd name="connsiteY2382" fmla="*/ 2621454 h 5477157"/>
              <a:gd name="connsiteX2383" fmla="*/ 1367827 w 4173281"/>
              <a:gd name="connsiteY2383" fmla="*/ 2650006 h 5477157"/>
              <a:gd name="connsiteX2384" fmla="*/ 1339278 w 4173281"/>
              <a:gd name="connsiteY2384" fmla="*/ 2621454 h 5477157"/>
              <a:gd name="connsiteX2385" fmla="*/ 1342084 w 4173281"/>
              <a:gd name="connsiteY2385" fmla="*/ 2614680 h 5477157"/>
              <a:gd name="connsiteX2386" fmla="*/ 1340575 w 4173281"/>
              <a:gd name="connsiteY2386" fmla="*/ 2617560 h 5477157"/>
              <a:gd name="connsiteX2387" fmla="*/ 1310728 w 4173281"/>
              <a:gd name="connsiteY2387" fmla="*/ 2629239 h 5477157"/>
              <a:gd name="connsiteX2388" fmla="*/ 1266603 w 4173281"/>
              <a:gd name="connsiteY2388" fmla="*/ 2585117 h 5477157"/>
              <a:gd name="connsiteX2389" fmla="*/ 1295154 w 4173281"/>
              <a:gd name="connsiteY2389" fmla="*/ 2543589 h 5477157"/>
              <a:gd name="connsiteX2390" fmla="*/ 1264009 w 4173281"/>
              <a:gd name="connsiteY2390" fmla="*/ 2463127 h 5477157"/>
              <a:gd name="connsiteX2391" fmla="*/ 1284773 w 4173281"/>
              <a:gd name="connsiteY2391" fmla="*/ 2393050 h 5477157"/>
              <a:gd name="connsiteX2392" fmla="*/ 1230266 w 4173281"/>
              <a:gd name="connsiteY2392" fmla="*/ 2320376 h 5477157"/>
              <a:gd name="connsiteX2393" fmla="*/ 1248436 w 4173281"/>
              <a:gd name="connsiteY2393" fmla="*/ 2271060 h 5477157"/>
              <a:gd name="connsiteX2394" fmla="*/ 1227672 w 4173281"/>
              <a:gd name="connsiteY2394" fmla="*/ 2276251 h 5477157"/>
              <a:gd name="connsiteX2395" fmla="*/ 1188738 w 4173281"/>
              <a:gd name="connsiteY2395" fmla="*/ 2260679 h 5477157"/>
              <a:gd name="connsiteX2396" fmla="*/ 1167974 w 4173281"/>
              <a:gd name="connsiteY2396" fmla="*/ 2265869 h 5477157"/>
              <a:gd name="connsiteX2397" fmla="*/ 1113470 w 4173281"/>
              <a:gd name="connsiteY2397" fmla="*/ 2211365 h 5477157"/>
              <a:gd name="connsiteX2398" fmla="*/ 1147210 w 4173281"/>
              <a:gd name="connsiteY2398" fmla="*/ 2162049 h 5477157"/>
              <a:gd name="connsiteX2399" fmla="*/ 1173165 w 4173281"/>
              <a:gd name="connsiteY2399" fmla="*/ 2146477 h 5477157"/>
              <a:gd name="connsiteX2400" fmla="*/ 1201717 w 4173281"/>
              <a:gd name="connsiteY2400" fmla="*/ 2172432 h 5477157"/>
              <a:gd name="connsiteX2401" fmla="*/ 1227672 w 4173281"/>
              <a:gd name="connsiteY2401" fmla="*/ 2167240 h 5477157"/>
              <a:gd name="connsiteX2402" fmla="*/ 1274391 w 4173281"/>
              <a:gd name="connsiteY2402" fmla="*/ 2193195 h 5477157"/>
              <a:gd name="connsiteX2403" fmla="*/ 1328894 w 4173281"/>
              <a:gd name="connsiteY2403" fmla="*/ 2167240 h 5477157"/>
              <a:gd name="connsiteX2404" fmla="*/ 1352255 w 4173281"/>
              <a:gd name="connsiteY2404" fmla="*/ 2169837 h 5477157"/>
              <a:gd name="connsiteX2405" fmla="*/ 1347065 w 4173281"/>
              <a:gd name="connsiteY2405" fmla="*/ 2149073 h 5477157"/>
              <a:gd name="connsiteX2406" fmla="*/ 1404165 w 4173281"/>
              <a:gd name="connsiteY2406" fmla="*/ 2091972 h 5477157"/>
              <a:gd name="connsiteX2407" fmla="*/ 1461266 w 4173281"/>
              <a:gd name="connsiteY2407" fmla="*/ 2149073 h 5477157"/>
              <a:gd name="connsiteX2408" fmla="*/ 1404165 w 4173281"/>
              <a:gd name="connsiteY2408" fmla="*/ 2206174 h 5477157"/>
              <a:gd name="connsiteX2409" fmla="*/ 1391187 w 4173281"/>
              <a:gd name="connsiteY2409" fmla="*/ 2203577 h 5477157"/>
              <a:gd name="connsiteX2410" fmla="*/ 1398975 w 4173281"/>
              <a:gd name="connsiteY2410" fmla="*/ 2234723 h 5477157"/>
              <a:gd name="connsiteX2411" fmla="*/ 1385995 w 4173281"/>
              <a:gd name="connsiteY2411" fmla="*/ 2276251 h 5477157"/>
              <a:gd name="connsiteX2412" fmla="*/ 1375614 w 4173281"/>
              <a:gd name="connsiteY2412" fmla="*/ 2294421 h 5477157"/>
              <a:gd name="connsiteX2413" fmla="*/ 1380805 w 4173281"/>
              <a:gd name="connsiteY2413" fmla="*/ 2325567 h 5477157"/>
              <a:gd name="connsiteX2414" fmla="*/ 1391187 w 4173281"/>
              <a:gd name="connsiteY2414" fmla="*/ 2322970 h 5477157"/>
              <a:gd name="connsiteX2415" fmla="*/ 1427524 w 4173281"/>
              <a:gd name="connsiteY2415" fmla="*/ 2351522 h 5477157"/>
              <a:gd name="connsiteX2416" fmla="*/ 1435311 w 4173281"/>
              <a:gd name="connsiteY2416" fmla="*/ 2356713 h 5477157"/>
              <a:gd name="connsiteX2417" fmla="*/ 1453479 w 4173281"/>
              <a:gd name="connsiteY2417" fmla="*/ 2354116 h 5477157"/>
              <a:gd name="connsiteX2418" fmla="*/ 1463861 w 4173281"/>
              <a:gd name="connsiteY2418" fmla="*/ 2354116 h 5477157"/>
              <a:gd name="connsiteX2419" fmla="*/ 1440503 w 4173281"/>
              <a:gd name="connsiteY2419" fmla="*/ 2315185 h 5477157"/>
              <a:gd name="connsiteX2420" fmla="*/ 1484625 w 4173281"/>
              <a:gd name="connsiteY2420" fmla="*/ 2271060 h 5477157"/>
              <a:gd name="connsiteX2421" fmla="*/ 1528750 w 4173281"/>
              <a:gd name="connsiteY2421" fmla="*/ 2315185 h 5477157"/>
              <a:gd name="connsiteX2422" fmla="*/ 1484625 w 4173281"/>
              <a:gd name="connsiteY2422" fmla="*/ 2359307 h 5477157"/>
              <a:gd name="connsiteX2423" fmla="*/ 1531344 w 4173281"/>
              <a:gd name="connsiteY2423" fmla="*/ 2424196 h 5477157"/>
              <a:gd name="connsiteX2424" fmla="*/ 1544322 w 4173281"/>
              <a:gd name="connsiteY2424" fmla="*/ 2421600 h 5477157"/>
              <a:gd name="connsiteX2425" fmla="*/ 1611806 w 4173281"/>
              <a:gd name="connsiteY2425" fmla="*/ 2489082 h 5477157"/>
              <a:gd name="connsiteX2426" fmla="*/ 1611806 w 4173281"/>
              <a:gd name="connsiteY2426" fmla="*/ 2491679 h 5477157"/>
              <a:gd name="connsiteX2427" fmla="*/ 1674098 w 4173281"/>
              <a:gd name="connsiteY2427" fmla="*/ 2468318 h 5477157"/>
              <a:gd name="connsiteX2428" fmla="*/ 1726008 w 4173281"/>
              <a:gd name="connsiteY2428" fmla="*/ 2483891 h 5477157"/>
              <a:gd name="connsiteX2429" fmla="*/ 1749366 w 4173281"/>
              <a:gd name="connsiteY2429" fmla="*/ 2455342 h 5477157"/>
              <a:gd name="connsiteX2430" fmla="*/ 1746772 w 4173281"/>
              <a:gd name="connsiteY2430" fmla="*/ 2442363 h 5477157"/>
              <a:gd name="connsiteX2431" fmla="*/ 1783109 w 4173281"/>
              <a:gd name="connsiteY2431" fmla="*/ 2406026 h 5477157"/>
              <a:gd name="connsiteX2432" fmla="*/ 1819445 w 4173281"/>
              <a:gd name="connsiteY2432" fmla="*/ 2442363 h 5477157"/>
              <a:gd name="connsiteX2433" fmla="*/ 1798682 w 4173281"/>
              <a:gd name="connsiteY2433" fmla="*/ 2476107 h 5477157"/>
              <a:gd name="connsiteX2434" fmla="*/ 1801276 w 4173281"/>
              <a:gd name="connsiteY2434" fmla="*/ 2483891 h 5477157"/>
              <a:gd name="connsiteX2435" fmla="*/ 1866164 w 4173281"/>
              <a:gd name="connsiteY2435" fmla="*/ 2561756 h 5477157"/>
              <a:gd name="connsiteX2436" fmla="*/ 1785703 w 4173281"/>
              <a:gd name="connsiteY2436" fmla="*/ 2642218 h 5477157"/>
              <a:gd name="connsiteX2437" fmla="*/ 1738983 w 4173281"/>
              <a:gd name="connsiteY2437" fmla="*/ 2626645 h 5477157"/>
              <a:gd name="connsiteX2438" fmla="*/ 1710435 w 4173281"/>
              <a:gd name="connsiteY2438" fmla="*/ 2647409 h 5477157"/>
              <a:gd name="connsiteX2439" fmla="*/ 1697456 w 4173281"/>
              <a:gd name="connsiteY2439" fmla="*/ 2670766 h 5477157"/>
              <a:gd name="connsiteX2440" fmla="*/ 1744175 w 4173281"/>
              <a:gd name="connsiteY2440" fmla="*/ 2720082 h 5477157"/>
              <a:gd name="connsiteX2441" fmla="*/ 1723411 w 4173281"/>
              <a:gd name="connsiteY2441" fmla="*/ 2761611 h 5477157"/>
              <a:gd name="connsiteX2442" fmla="*/ 1723411 w 4173281"/>
              <a:gd name="connsiteY2442" fmla="*/ 2764205 h 5477157"/>
              <a:gd name="connsiteX2443" fmla="*/ 1736389 w 4173281"/>
              <a:gd name="connsiteY2443" fmla="*/ 2769396 h 5477157"/>
              <a:gd name="connsiteX2444" fmla="*/ 1764938 w 4173281"/>
              <a:gd name="connsiteY2444" fmla="*/ 2756420 h 5477157"/>
              <a:gd name="connsiteX2445" fmla="*/ 1801276 w 4173281"/>
              <a:gd name="connsiteY2445" fmla="*/ 2792757 h 5477157"/>
              <a:gd name="connsiteX2446" fmla="*/ 1777918 w 4173281"/>
              <a:gd name="connsiteY2446" fmla="*/ 2826497 h 5477157"/>
              <a:gd name="connsiteX2447" fmla="*/ 1780512 w 4173281"/>
              <a:gd name="connsiteY2447" fmla="*/ 2842070 h 5477157"/>
              <a:gd name="connsiteX2448" fmla="*/ 1697456 w 4173281"/>
              <a:gd name="connsiteY2448" fmla="*/ 2925126 h 5477157"/>
              <a:gd name="connsiteX2449" fmla="*/ 1692265 w 4173281"/>
              <a:gd name="connsiteY2449" fmla="*/ 2925126 h 5477157"/>
              <a:gd name="connsiteX2450" fmla="*/ 1681883 w 4173281"/>
              <a:gd name="connsiteY2450" fmla="*/ 2943295 h 5477157"/>
              <a:gd name="connsiteX2451" fmla="*/ 1694862 w 4173281"/>
              <a:gd name="connsiteY2451" fmla="*/ 2940699 h 5477157"/>
              <a:gd name="connsiteX2452" fmla="*/ 1733793 w 4173281"/>
              <a:gd name="connsiteY2452" fmla="*/ 2979633 h 5477157"/>
              <a:gd name="connsiteX2453" fmla="*/ 1726008 w 4173281"/>
              <a:gd name="connsiteY2453" fmla="*/ 3000397 h 5477157"/>
              <a:gd name="connsiteX2454" fmla="*/ 1728602 w 4173281"/>
              <a:gd name="connsiteY2454" fmla="*/ 3000397 h 5477157"/>
              <a:gd name="connsiteX2455" fmla="*/ 1738983 w 4173281"/>
              <a:gd name="connsiteY2455" fmla="*/ 2997800 h 5477157"/>
              <a:gd name="connsiteX2456" fmla="*/ 1736389 w 4173281"/>
              <a:gd name="connsiteY2456" fmla="*/ 2990015 h 5477157"/>
              <a:gd name="connsiteX2457" fmla="*/ 1762344 w 4173281"/>
              <a:gd name="connsiteY2457" fmla="*/ 2964060 h 5477157"/>
              <a:gd name="connsiteX2458" fmla="*/ 1767536 w 4173281"/>
              <a:gd name="connsiteY2458" fmla="*/ 2964060 h 5477157"/>
              <a:gd name="connsiteX2459" fmla="*/ 1754557 w 4173281"/>
              <a:gd name="connsiteY2459" fmla="*/ 2930317 h 5477157"/>
              <a:gd name="connsiteX2460" fmla="*/ 1809064 w 4173281"/>
              <a:gd name="connsiteY2460" fmla="*/ 2875813 h 5477157"/>
              <a:gd name="connsiteX2461" fmla="*/ 1835019 w 4173281"/>
              <a:gd name="connsiteY2461" fmla="*/ 2883598 h 5477157"/>
              <a:gd name="connsiteX2462" fmla="*/ 1832422 w 4173281"/>
              <a:gd name="connsiteY2462" fmla="*/ 2870622 h 5477157"/>
              <a:gd name="connsiteX2463" fmla="*/ 1866164 w 4173281"/>
              <a:gd name="connsiteY2463" fmla="*/ 2836879 h 5477157"/>
              <a:gd name="connsiteX2464" fmla="*/ 1868759 w 4173281"/>
              <a:gd name="connsiteY2464" fmla="*/ 2836879 h 5477157"/>
              <a:gd name="connsiteX2465" fmla="*/ 1884332 w 4173281"/>
              <a:gd name="connsiteY2465" fmla="*/ 2831688 h 5477157"/>
              <a:gd name="connsiteX2466" fmla="*/ 1907693 w 4173281"/>
              <a:gd name="connsiteY2466" fmla="*/ 2855048 h 5477157"/>
              <a:gd name="connsiteX2467" fmla="*/ 1902501 w 4173281"/>
              <a:gd name="connsiteY2467" fmla="*/ 2870622 h 5477157"/>
              <a:gd name="connsiteX2468" fmla="*/ 1868759 w 4173281"/>
              <a:gd name="connsiteY2468" fmla="*/ 2904362 h 5477157"/>
              <a:gd name="connsiteX2469" fmla="*/ 1858377 w 4173281"/>
              <a:gd name="connsiteY2469" fmla="*/ 2901768 h 5477157"/>
              <a:gd name="connsiteX2470" fmla="*/ 1866164 w 4173281"/>
              <a:gd name="connsiteY2470" fmla="*/ 2930317 h 5477157"/>
              <a:gd name="connsiteX2471" fmla="*/ 1858377 w 4173281"/>
              <a:gd name="connsiteY2471" fmla="*/ 2958869 h 5477157"/>
              <a:gd name="connsiteX2472" fmla="*/ 1873949 w 4173281"/>
              <a:gd name="connsiteY2472" fmla="*/ 2953678 h 5477157"/>
              <a:gd name="connsiteX2473" fmla="*/ 1905095 w 4173281"/>
              <a:gd name="connsiteY2473" fmla="*/ 2974442 h 5477157"/>
              <a:gd name="connsiteX2474" fmla="*/ 1905095 w 4173281"/>
              <a:gd name="connsiteY2474" fmla="*/ 2969250 h 5477157"/>
              <a:gd name="connsiteX2475" fmla="*/ 1969985 w 4173281"/>
              <a:gd name="connsiteY2475" fmla="*/ 2904362 h 5477157"/>
              <a:gd name="connsiteX2476" fmla="*/ 2003725 w 4173281"/>
              <a:gd name="connsiteY2476" fmla="*/ 2914744 h 5477157"/>
              <a:gd name="connsiteX2477" fmla="*/ 2001131 w 4173281"/>
              <a:gd name="connsiteY2477" fmla="*/ 2899171 h 5477157"/>
              <a:gd name="connsiteX2478" fmla="*/ 2063422 w 4173281"/>
              <a:gd name="connsiteY2478" fmla="*/ 2836879 h 5477157"/>
              <a:gd name="connsiteX2479" fmla="*/ 2078996 w 4173281"/>
              <a:gd name="connsiteY2479" fmla="*/ 2821306 h 5477157"/>
              <a:gd name="connsiteX2480" fmla="*/ 2063422 w 4173281"/>
              <a:gd name="connsiteY2480" fmla="*/ 2805733 h 5477157"/>
              <a:gd name="connsiteX2481" fmla="*/ 2050444 w 4173281"/>
              <a:gd name="connsiteY2481" fmla="*/ 2808330 h 5477157"/>
              <a:gd name="connsiteX2482" fmla="*/ 2055635 w 4173281"/>
              <a:gd name="connsiteY2482" fmla="*/ 2821306 h 5477157"/>
              <a:gd name="connsiteX2483" fmla="*/ 2034871 w 4173281"/>
              <a:gd name="connsiteY2483" fmla="*/ 2842070 h 5477157"/>
              <a:gd name="connsiteX2484" fmla="*/ 2014106 w 4173281"/>
              <a:gd name="connsiteY2484" fmla="*/ 2821306 h 5477157"/>
              <a:gd name="connsiteX2485" fmla="*/ 2024489 w 4173281"/>
              <a:gd name="connsiteY2485" fmla="*/ 2803138 h 5477157"/>
              <a:gd name="connsiteX2486" fmla="*/ 2001131 w 4173281"/>
              <a:gd name="connsiteY2486" fmla="*/ 2777183 h 5477157"/>
              <a:gd name="connsiteX2487" fmla="*/ 1993343 w 4173281"/>
              <a:gd name="connsiteY2487" fmla="*/ 2771993 h 5477157"/>
              <a:gd name="connsiteX2488" fmla="*/ 1985557 w 4173281"/>
              <a:gd name="connsiteY2488" fmla="*/ 2782375 h 5477157"/>
              <a:gd name="connsiteX2489" fmla="*/ 1985557 w 4173281"/>
              <a:gd name="connsiteY2489" fmla="*/ 2784969 h 5477157"/>
              <a:gd name="connsiteX2490" fmla="*/ 1959603 w 4173281"/>
              <a:gd name="connsiteY2490" fmla="*/ 2810924 h 5477157"/>
              <a:gd name="connsiteX2491" fmla="*/ 1946624 w 4173281"/>
              <a:gd name="connsiteY2491" fmla="*/ 2808330 h 5477157"/>
              <a:gd name="connsiteX2492" fmla="*/ 1915478 w 4173281"/>
              <a:gd name="connsiteY2492" fmla="*/ 2813521 h 5477157"/>
              <a:gd name="connsiteX2493" fmla="*/ 1824637 w 4173281"/>
              <a:gd name="connsiteY2493" fmla="*/ 2722677 h 5477157"/>
              <a:gd name="connsiteX2494" fmla="*/ 1915478 w 4173281"/>
              <a:gd name="connsiteY2494" fmla="*/ 2631836 h 5477157"/>
              <a:gd name="connsiteX2495" fmla="*/ 1933647 w 4173281"/>
              <a:gd name="connsiteY2495" fmla="*/ 2634430 h 5477157"/>
              <a:gd name="connsiteX2496" fmla="*/ 1949220 w 4173281"/>
              <a:gd name="connsiteY2496" fmla="*/ 2579925 h 5477157"/>
              <a:gd name="connsiteX2497" fmla="*/ 1938839 w 4173281"/>
              <a:gd name="connsiteY2497" fmla="*/ 2579925 h 5477157"/>
              <a:gd name="connsiteX2498" fmla="*/ 1899904 w 4173281"/>
              <a:gd name="connsiteY2498" fmla="*/ 2540992 h 5477157"/>
              <a:gd name="connsiteX2499" fmla="*/ 1938839 w 4173281"/>
              <a:gd name="connsiteY2499" fmla="*/ 2502061 h 5477157"/>
              <a:gd name="connsiteX2500" fmla="*/ 1977770 w 4173281"/>
              <a:gd name="connsiteY2500" fmla="*/ 2540992 h 5477157"/>
              <a:gd name="connsiteX2501" fmla="*/ 1977770 w 4173281"/>
              <a:gd name="connsiteY2501" fmla="*/ 2548780 h 5477157"/>
              <a:gd name="connsiteX2502" fmla="*/ 2040061 w 4173281"/>
              <a:gd name="connsiteY2502" fmla="*/ 2528015 h 5477157"/>
              <a:gd name="connsiteX2503" fmla="*/ 2068613 w 4173281"/>
              <a:gd name="connsiteY2503" fmla="*/ 2533207 h 5477157"/>
              <a:gd name="connsiteX2504" fmla="*/ 2084186 w 4173281"/>
              <a:gd name="connsiteY2504" fmla="*/ 2530611 h 5477157"/>
              <a:gd name="connsiteX2505" fmla="*/ 2068613 w 4173281"/>
              <a:gd name="connsiteY2505" fmla="*/ 2494273 h 5477157"/>
              <a:gd name="connsiteX2506" fmla="*/ 2071207 w 4173281"/>
              <a:gd name="connsiteY2506" fmla="*/ 2481297 h 5477157"/>
              <a:gd name="connsiteX2507" fmla="*/ 2063422 w 4173281"/>
              <a:gd name="connsiteY2507" fmla="*/ 2478700 h 5477157"/>
              <a:gd name="connsiteX2508" fmla="*/ 2032276 w 4173281"/>
              <a:gd name="connsiteY2508" fmla="*/ 2499464 h 5477157"/>
              <a:gd name="connsiteX2509" fmla="*/ 2019297 w 4173281"/>
              <a:gd name="connsiteY2509" fmla="*/ 2496870 h 5477157"/>
              <a:gd name="connsiteX2510" fmla="*/ 2003725 w 4173281"/>
              <a:gd name="connsiteY2510" fmla="*/ 2504654 h 5477157"/>
              <a:gd name="connsiteX2511" fmla="*/ 1982960 w 4173281"/>
              <a:gd name="connsiteY2511" fmla="*/ 2489082 h 5477157"/>
              <a:gd name="connsiteX2512" fmla="*/ 1897310 w 4173281"/>
              <a:gd name="connsiteY2512" fmla="*/ 2431981 h 5477157"/>
              <a:gd name="connsiteX2513" fmla="*/ 1863568 w 4173281"/>
              <a:gd name="connsiteY2513" fmla="*/ 2413814 h 5477157"/>
              <a:gd name="connsiteX2514" fmla="*/ 1868759 w 4173281"/>
              <a:gd name="connsiteY2514" fmla="*/ 2429387 h 5477157"/>
              <a:gd name="connsiteX2515" fmla="*/ 1845400 w 4173281"/>
              <a:gd name="connsiteY2515" fmla="*/ 2452745 h 5477157"/>
              <a:gd name="connsiteX2516" fmla="*/ 1822039 w 4173281"/>
              <a:gd name="connsiteY2516" fmla="*/ 2429387 h 5477157"/>
              <a:gd name="connsiteX2517" fmla="*/ 1845400 w 4173281"/>
              <a:gd name="connsiteY2517" fmla="*/ 2406026 h 5477157"/>
              <a:gd name="connsiteX2518" fmla="*/ 1860974 w 4173281"/>
              <a:gd name="connsiteY2518" fmla="*/ 2411217 h 5477157"/>
              <a:gd name="connsiteX2519" fmla="*/ 1858377 w 4173281"/>
              <a:gd name="connsiteY2519" fmla="*/ 2406026 h 5477157"/>
              <a:gd name="connsiteX2520" fmla="*/ 1847994 w 4173281"/>
              <a:gd name="connsiteY2520" fmla="*/ 2393050 h 5477157"/>
              <a:gd name="connsiteX2521" fmla="*/ 1845400 w 4173281"/>
              <a:gd name="connsiteY2521" fmla="*/ 2393050 h 5477157"/>
              <a:gd name="connsiteX2522" fmla="*/ 1806467 w 4173281"/>
              <a:gd name="connsiteY2522" fmla="*/ 2354116 h 5477157"/>
              <a:gd name="connsiteX2523" fmla="*/ 1809064 w 4173281"/>
              <a:gd name="connsiteY2523" fmla="*/ 2343734 h 5477157"/>
              <a:gd name="connsiteX2524" fmla="*/ 1803873 w 4173281"/>
              <a:gd name="connsiteY2524" fmla="*/ 2343734 h 5477157"/>
              <a:gd name="connsiteX2525" fmla="*/ 1772727 w 4173281"/>
              <a:gd name="connsiteY2525" fmla="*/ 2351522 h 5477157"/>
              <a:gd name="connsiteX2526" fmla="*/ 1702647 w 4173281"/>
              <a:gd name="connsiteY2526" fmla="*/ 2281443 h 5477157"/>
              <a:gd name="connsiteX2527" fmla="*/ 1749366 w 4173281"/>
              <a:gd name="connsiteY2527" fmla="*/ 2216556 h 5477157"/>
              <a:gd name="connsiteX2528" fmla="*/ 1738983 w 4173281"/>
              <a:gd name="connsiteY2528" fmla="*/ 2182813 h 5477157"/>
              <a:gd name="connsiteX2529" fmla="*/ 1738983 w 4173281"/>
              <a:gd name="connsiteY2529" fmla="*/ 2177622 h 5477157"/>
              <a:gd name="connsiteX2530" fmla="*/ 1697456 w 4173281"/>
              <a:gd name="connsiteY2530" fmla="*/ 2195793 h 5477157"/>
              <a:gd name="connsiteX2531" fmla="*/ 1642952 w 4173281"/>
              <a:gd name="connsiteY2531" fmla="*/ 2141285 h 5477157"/>
              <a:gd name="connsiteX2532" fmla="*/ 1661119 w 4173281"/>
              <a:gd name="connsiteY2532" fmla="*/ 2099757 h 5477157"/>
              <a:gd name="connsiteX2533" fmla="*/ 1687073 w 4173281"/>
              <a:gd name="connsiteY2533" fmla="*/ 2084184 h 5477157"/>
              <a:gd name="connsiteX2534" fmla="*/ 1700053 w 4173281"/>
              <a:gd name="connsiteY2534" fmla="*/ 2086781 h 5477157"/>
              <a:gd name="connsiteX2535" fmla="*/ 1751963 w 4173281"/>
              <a:gd name="connsiteY2535" fmla="*/ 2141285 h 5477157"/>
              <a:gd name="connsiteX2536" fmla="*/ 1751963 w 4173281"/>
              <a:gd name="connsiteY2536" fmla="*/ 2146477 h 5477157"/>
              <a:gd name="connsiteX2537" fmla="*/ 1777918 w 4173281"/>
              <a:gd name="connsiteY2537" fmla="*/ 2128309 h 5477157"/>
              <a:gd name="connsiteX2538" fmla="*/ 1770129 w 4173281"/>
              <a:gd name="connsiteY2538" fmla="*/ 2091972 h 5477157"/>
              <a:gd name="connsiteX2539" fmla="*/ 1775321 w 4173281"/>
              <a:gd name="connsiteY2539" fmla="*/ 2066017 h 5477157"/>
              <a:gd name="connsiteX2540" fmla="*/ 1754557 w 4173281"/>
              <a:gd name="connsiteY2540" fmla="*/ 2076399 h 5477157"/>
              <a:gd name="connsiteX2541" fmla="*/ 1728602 w 4173281"/>
              <a:gd name="connsiteY2541" fmla="*/ 2050444 h 5477157"/>
              <a:gd name="connsiteX2542" fmla="*/ 1754557 w 4173281"/>
              <a:gd name="connsiteY2542" fmla="*/ 2024489 h 5477157"/>
              <a:gd name="connsiteX2543" fmla="*/ 1738983 w 4173281"/>
              <a:gd name="connsiteY2543" fmla="*/ 2006320 h 5477157"/>
              <a:gd name="connsiteX2544" fmla="*/ 1707838 w 4173281"/>
              <a:gd name="connsiteY2544" fmla="*/ 2019298 h 5477157"/>
              <a:gd name="connsiteX2545" fmla="*/ 1663716 w 4173281"/>
              <a:gd name="connsiteY2545" fmla="*/ 1975173 h 5477157"/>
              <a:gd name="connsiteX2546" fmla="*/ 1707838 w 4173281"/>
              <a:gd name="connsiteY2546" fmla="*/ 1931051 h 5477157"/>
              <a:gd name="connsiteX2547" fmla="*/ 1736389 w 4173281"/>
              <a:gd name="connsiteY2547" fmla="*/ 1941433 h 5477157"/>
              <a:gd name="connsiteX2548" fmla="*/ 1741581 w 4173281"/>
              <a:gd name="connsiteY2548" fmla="*/ 1931051 h 5477157"/>
              <a:gd name="connsiteX2549" fmla="*/ 1741581 w 4173281"/>
              <a:gd name="connsiteY2549" fmla="*/ 1925860 h 5477157"/>
              <a:gd name="connsiteX2550" fmla="*/ 1783109 w 4173281"/>
              <a:gd name="connsiteY2550" fmla="*/ 1884332 h 5477157"/>
              <a:gd name="connsiteX2551" fmla="*/ 1785703 w 4173281"/>
              <a:gd name="connsiteY2551" fmla="*/ 1884332 h 5477157"/>
              <a:gd name="connsiteX2552" fmla="*/ 1777918 w 4173281"/>
              <a:gd name="connsiteY2552" fmla="*/ 1860971 h 5477157"/>
              <a:gd name="connsiteX2553" fmla="*/ 1764938 w 4173281"/>
              <a:gd name="connsiteY2553" fmla="*/ 1840208 h 5477157"/>
              <a:gd name="connsiteX2554" fmla="*/ 1738983 w 4173281"/>
              <a:gd name="connsiteY2554" fmla="*/ 1832422 h 5477157"/>
              <a:gd name="connsiteX2555" fmla="*/ 1741581 w 4173281"/>
              <a:gd name="connsiteY2555" fmla="*/ 1847995 h 5477157"/>
              <a:gd name="connsiteX2556" fmla="*/ 1687073 w 4173281"/>
              <a:gd name="connsiteY2556" fmla="*/ 1902499 h 5477157"/>
              <a:gd name="connsiteX2557" fmla="*/ 1632570 w 4173281"/>
              <a:gd name="connsiteY2557" fmla="*/ 1847995 h 5477157"/>
              <a:gd name="connsiteX2558" fmla="*/ 1635164 w 4173281"/>
              <a:gd name="connsiteY2558" fmla="*/ 1829825 h 5477157"/>
              <a:gd name="connsiteX2559" fmla="*/ 1596232 w 4173281"/>
              <a:gd name="connsiteY2559" fmla="*/ 1790894 h 5477157"/>
              <a:gd name="connsiteX2560" fmla="*/ 1635164 w 4173281"/>
              <a:gd name="connsiteY2560" fmla="*/ 1751960 h 5477157"/>
              <a:gd name="connsiteX2561" fmla="*/ 1674098 w 4173281"/>
              <a:gd name="connsiteY2561" fmla="*/ 1790894 h 5477157"/>
              <a:gd name="connsiteX2562" fmla="*/ 1674098 w 4173281"/>
              <a:gd name="connsiteY2562" fmla="*/ 1796085 h 5477157"/>
              <a:gd name="connsiteX2563" fmla="*/ 1684480 w 4173281"/>
              <a:gd name="connsiteY2563" fmla="*/ 1793489 h 5477157"/>
              <a:gd name="connsiteX2564" fmla="*/ 1697456 w 4173281"/>
              <a:gd name="connsiteY2564" fmla="*/ 1796085 h 5477157"/>
              <a:gd name="connsiteX2565" fmla="*/ 1689671 w 4173281"/>
              <a:gd name="connsiteY2565" fmla="*/ 1759748 h 5477157"/>
              <a:gd name="connsiteX2566" fmla="*/ 1692265 w 4173281"/>
              <a:gd name="connsiteY2566" fmla="*/ 1738984 h 5477157"/>
              <a:gd name="connsiteX2567" fmla="*/ 1689671 w 4173281"/>
              <a:gd name="connsiteY2567" fmla="*/ 1738984 h 5477157"/>
              <a:gd name="connsiteX2568" fmla="*/ 1655927 w 4173281"/>
              <a:gd name="connsiteY2568" fmla="*/ 1751960 h 5477157"/>
              <a:gd name="connsiteX2569" fmla="*/ 1604017 w 4173281"/>
              <a:gd name="connsiteY2569" fmla="*/ 1700051 h 5477157"/>
              <a:gd name="connsiteX2570" fmla="*/ 1609209 w 4173281"/>
              <a:gd name="connsiteY2570" fmla="*/ 1679287 h 5477157"/>
              <a:gd name="connsiteX2571" fmla="*/ 1606615 w 4173281"/>
              <a:gd name="connsiteY2571" fmla="*/ 1663713 h 5477157"/>
              <a:gd name="connsiteX2572" fmla="*/ 1648142 w 4173281"/>
              <a:gd name="connsiteY2572" fmla="*/ 1622186 h 5477157"/>
              <a:gd name="connsiteX2573" fmla="*/ 1689671 w 4173281"/>
              <a:gd name="connsiteY2573" fmla="*/ 1661119 h 5477157"/>
              <a:gd name="connsiteX2574" fmla="*/ 1707838 w 4173281"/>
              <a:gd name="connsiteY2574" fmla="*/ 1700051 h 5477157"/>
              <a:gd name="connsiteX2575" fmla="*/ 1707838 w 4173281"/>
              <a:gd name="connsiteY2575" fmla="*/ 1707838 h 5477157"/>
              <a:gd name="connsiteX2576" fmla="*/ 1728602 w 4173281"/>
              <a:gd name="connsiteY2576" fmla="*/ 1689668 h 5477157"/>
              <a:gd name="connsiteX2577" fmla="*/ 1728602 w 4173281"/>
              <a:gd name="connsiteY2577" fmla="*/ 1684477 h 5477157"/>
              <a:gd name="connsiteX2578" fmla="*/ 1793491 w 4173281"/>
              <a:gd name="connsiteY2578" fmla="*/ 1614401 h 5477157"/>
              <a:gd name="connsiteX2579" fmla="*/ 1783109 w 4173281"/>
              <a:gd name="connsiteY2579" fmla="*/ 1609209 h 5477157"/>
              <a:gd name="connsiteX2580" fmla="*/ 1759748 w 4173281"/>
              <a:gd name="connsiteY2580" fmla="*/ 1619591 h 5477157"/>
              <a:gd name="connsiteX2581" fmla="*/ 1728602 w 4173281"/>
              <a:gd name="connsiteY2581" fmla="*/ 1588446 h 5477157"/>
              <a:gd name="connsiteX2582" fmla="*/ 1759748 w 4173281"/>
              <a:gd name="connsiteY2582" fmla="*/ 1557300 h 5477157"/>
              <a:gd name="connsiteX2583" fmla="*/ 1777918 w 4173281"/>
              <a:gd name="connsiteY2583" fmla="*/ 1562491 h 5477157"/>
              <a:gd name="connsiteX2584" fmla="*/ 1801276 w 4173281"/>
              <a:gd name="connsiteY2584" fmla="*/ 1552108 h 5477157"/>
              <a:gd name="connsiteX2585" fmla="*/ 1832422 w 4173281"/>
              <a:gd name="connsiteY2585" fmla="*/ 1583254 h 5477157"/>
              <a:gd name="connsiteX2586" fmla="*/ 1827231 w 4173281"/>
              <a:gd name="connsiteY2586" fmla="*/ 1598827 h 5477157"/>
              <a:gd name="connsiteX2587" fmla="*/ 1853185 w 4173281"/>
              <a:gd name="connsiteY2587" fmla="*/ 1596231 h 5477157"/>
              <a:gd name="connsiteX2588" fmla="*/ 1967388 w 4173281"/>
              <a:gd name="connsiteY2588" fmla="*/ 1710432 h 5477157"/>
              <a:gd name="connsiteX2589" fmla="*/ 1962196 w 4173281"/>
              <a:gd name="connsiteY2589" fmla="*/ 1744175 h 5477157"/>
              <a:gd name="connsiteX2590" fmla="*/ 1959603 w 4173281"/>
              <a:gd name="connsiteY2590" fmla="*/ 1751960 h 5477157"/>
              <a:gd name="connsiteX2591" fmla="*/ 1938839 w 4173281"/>
              <a:gd name="connsiteY2591" fmla="*/ 1783107 h 5477157"/>
              <a:gd name="connsiteX2592" fmla="*/ 1946624 w 4173281"/>
              <a:gd name="connsiteY2592" fmla="*/ 1803870 h 5477157"/>
              <a:gd name="connsiteX2593" fmla="*/ 1962196 w 4173281"/>
              <a:gd name="connsiteY2593" fmla="*/ 1801276 h 5477157"/>
              <a:gd name="connsiteX2594" fmla="*/ 2019297 w 4173281"/>
              <a:gd name="connsiteY2594" fmla="*/ 1832422 h 5477157"/>
              <a:gd name="connsiteX2595" fmla="*/ 2037467 w 4173281"/>
              <a:gd name="connsiteY2595" fmla="*/ 1863569 h 5477157"/>
              <a:gd name="connsiteX2596" fmla="*/ 2024489 w 4173281"/>
              <a:gd name="connsiteY2596" fmla="*/ 1892117 h 5477157"/>
              <a:gd name="connsiteX2597" fmla="*/ 2006321 w 4173281"/>
              <a:gd name="connsiteY2597" fmla="*/ 1918072 h 5477157"/>
              <a:gd name="connsiteX2598" fmla="*/ 2032276 w 4173281"/>
              <a:gd name="connsiteY2598" fmla="*/ 1928455 h 5477157"/>
              <a:gd name="connsiteX2599" fmla="*/ 2099759 w 4173281"/>
              <a:gd name="connsiteY2599" fmla="*/ 1892117 h 5477157"/>
              <a:gd name="connsiteX2600" fmla="*/ 2169837 w 4173281"/>
              <a:gd name="connsiteY2600" fmla="*/ 1931051 h 5477157"/>
              <a:gd name="connsiteX2601" fmla="*/ 2169837 w 4173281"/>
              <a:gd name="connsiteY2601" fmla="*/ 1923264 h 5477157"/>
              <a:gd name="connsiteX2602" fmla="*/ 2175027 w 4173281"/>
              <a:gd name="connsiteY2602" fmla="*/ 1889524 h 5477157"/>
              <a:gd name="connsiteX2603" fmla="*/ 2164646 w 4173281"/>
              <a:gd name="connsiteY2603" fmla="*/ 1876544 h 5477157"/>
              <a:gd name="connsiteX2604" fmla="*/ 2156861 w 4173281"/>
              <a:gd name="connsiteY2604" fmla="*/ 1879141 h 5477157"/>
              <a:gd name="connsiteX2605" fmla="*/ 2125715 w 4173281"/>
              <a:gd name="connsiteY2605" fmla="*/ 1847995 h 5477157"/>
              <a:gd name="connsiteX2606" fmla="*/ 2156861 w 4173281"/>
              <a:gd name="connsiteY2606" fmla="*/ 1816849 h 5477157"/>
              <a:gd name="connsiteX2607" fmla="*/ 2172433 w 4173281"/>
              <a:gd name="connsiteY2607" fmla="*/ 1822040 h 5477157"/>
              <a:gd name="connsiteX2608" fmla="*/ 2203579 w 4173281"/>
              <a:gd name="connsiteY2608" fmla="*/ 1809061 h 5477157"/>
              <a:gd name="connsiteX2609" fmla="*/ 2239917 w 4173281"/>
              <a:gd name="connsiteY2609" fmla="*/ 1829825 h 5477157"/>
              <a:gd name="connsiteX2610" fmla="*/ 2245108 w 4173281"/>
              <a:gd name="connsiteY2610" fmla="*/ 1827231 h 5477157"/>
              <a:gd name="connsiteX2611" fmla="*/ 2239917 w 4173281"/>
              <a:gd name="connsiteY2611" fmla="*/ 1801276 h 5477157"/>
              <a:gd name="connsiteX2612" fmla="*/ 2239917 w 4173281"/>
              <a:gd name="connsiteY2612" fmla="*/ 1798679 h 5477157"/>
              <a:gd name="connsiteX2613" fmla="*/ 2237319 w 4173281"/>
              <a:gd name="connsiteY2613" fmla="*/ 1790894 h 5477157"/>
              <a:gd name="connsiteX2614" fmla="*/ 2216556 w 4173281"/>
              <a:gd name="connsiteY2614" fmla="*/ 1785704 h 5477157"/>
              <a:gd name="connsiteX2615" fmla="*/ 2203579 w 4173281"/>
              <a:gd name="connsiteY2615" fmla="*/ 1788298 h 5477157"/>
              <a:gd name="connsiteX2616" fmla="*/ 2164646 w 4173281"/>
              <a:gd name="connsiteY2616" fmla="*/ 1801276 h 5477157"/>
              <a:gd name="connsiteX2617" fmla="*/ 2097162 w 4173281"/>
              <a:gd name="connsiteY2617" fmla="*/ 1733793 h 5477157"/>
              <a:gd name="connsiteX2618" fmla="*/ 2071207 w 4173281"/>
              <a:gd name="connsiteY2618" fmla="*/ 1707838 h 5477157"/>
              <a:gd name="connsiteX2619" fmla="*/ 2086781 w 4173281"/>
              <a:gd name="connsiteY2619" fmla="*/ 1684477 h 5477157"/>
              <a:gd name="connsiteX2620" fmla="*/ 2084186 w 4173281"/>
              <a:gd name="connsiteY2620" fmla="*/ 1671502 h 5477157"/>
              <a:gd name="connsiteX2621" fmla="*/ 2141287 w 4173281"/>
              <a:gd name="connsiteY2621" fmla="*/ 1614401 h 5477157"/>
              <a:gd name="connsiteX2622" fmla="*/ 2172433 w 4173281"/>
              <a:gd name="connsiteY2622" fmla="*/ 1624782 h 5477157"/>
              <a:gd name="connsiteX2623" fmla="*/ 2177624 w 4173281"/>
              <a:gd name="connsiteY2623" fmla="*/ 1622186 h 5477157"/>
              <a:gd name="connsiteX2624" fmla="*/ 2200982 w 4173281"/>
              <a:gd name="connsiteY2624" fmla="*/ 1601421 h 5477157"/>
              <a:gd name="connsiteX2625" fmla="*/ 2224343 w 4173281"/>
              <a:gd name="connsiteY2625" fmla="*/ 1616995 h 5477157"/>
              <a:gd name="connsiteX2626" fmla="*/ 2239917 w 4173281"/>
              <a:gd name="connsiteY2626" fmla="*/ 1614401 h 5477157"/>
              <a:gd name="connsiteX2627" fmla="*/ 2250298 w 4173281"/>
              <a:gd name="connsiteY2627" fmla="*/ 1614401 h 5477157"/>
              <a:gd name="connsiteX2628" fmla="*/ 2242511 w 4173281"/>
              <a:gd name="connsiteY2628" fmla="*/ 1583254 h 5477157"/>
              <a:gd name="connsiteX2629" fmla="*/ 2245108 w 4173281"/>
              <a:gd name="connsiteY2629" fmla="*/ 1570276 h 5477157"/>
              <a:gd name="connsiteX2630" fmla="*/ 2229534 w 4173281"/>
              <a:gd name="connsiteY2630" fmla="*/ 1572872 h 5477157"/>
              <a:gd name="connsiteX2631" fmla="*/ 2180218 w 4173281"/>
              <a:gd name="connsiteY2631" fmla="*/ 1523556 h 5477157"/>
              <a:gd name="connsiteX2632" fmla="*/ 2229534 w 4173281"/>
              <a:gd name="connsiteY2632" fmla="*/ 1474244 h 5477157"/>
              <a:gd name="connsiteX2633" fmla="*/ 2278848 w 4173281"/>
              <a:gd name="connsiteY2633" fmla="*/ 1523556 h 5477157"/>
              <a:gd name="connsiteX2634" fmla="*/ 2278848 w 4173281"/>
              <a:gd name="connsiteY2634" fmla="*/ 1528747 h 5477157"/>
              <a:gd name="connsiteX2635" fmla="*/ 2284038 w 4173281"/>
              <a:gd name="connsiteY2635" fmla="*/ 1526153 h 5477157"/>
              <a:gd name="connsiteX2636" fmla="*/ 2325567 w 4173281"/>
              <a:gd name="connsiteY2636" fmla="*/ 1507984 h 5477157"/>
              <a:gd name="connsiteX2637" fmla="*/ 2335948 w 4173281"/>
              <a:gd name="connsiteY2637" fmla="*/ 1507984 h 5477157"/>
              <a:gd name="connsiteX2638" fmla="*/ 2335948 w 4173281"/>
              <a:gd name="connsiteY2638" fmla="*/ 1502792 h 5477157"/>
              <a:gd name="connsiteX2639" fmla="*/ 2382668 w 4173281"/>
              <a:gd name="connsiteY2639" fmla="*/ 1456074 h 5477157"/>
              <a:gd name="connsiteX2640" fmla="*/ 2429386 w 4173281"/>
              <a:gd name="connsiteY2640" fmla="*/ 1502792 h 5477157"/>
              <a:gd name="connsiteX2641" fmla="*/ 2424195 w 4173281"/>
              <a:gd name="connsiteY2641" fmla="*/ 1526153 h 5477157"/>
              <a:gd name="connsiteX2642" fmla="*/ 2455341 w 4173281"/>
              <a:gd name="connsiteY2642" fmla="*/ 1515771 h 5477157"/>
              <a:gd name="connsiteX2643" fmla="*/ 2515039 w 4173281"/>
              <a:gd name="connsiteY2643" fmla="*/ 1575466 h 5477157"/>
              <a:gd name="connsiteX2644" fmla="*/ 2511342 w 4173281"/>
              <a:gd name="connsiteY2644" fmla="*/ 1594473 h 5477157"/>
              <a:gd name="connsiteX2645" fmla="*/ 2518931 w 4173281"/>
              <a:gd name="connsiteY2645" fmla="*/ 1576766 h 5477157"/>
              <a:gd name="connsiteX2646" fmla="*/ 2546183 w 4173281"/>
              <a:gd name="connsiteY2646" fmla="*/ 1565087 h 5477157"/>
              <a:gd name="connsiteX2647" fmla="*/ 2585117 w 4173281"/>
              <a:gd name="connsiteY2647" fmla="*/ 1604018 h 5477157"/>
              <a:gd name="connsiteX2648" fmla="*/ 2546183 w 4173281"/>
              <a:gd name="connsiteY2648" fmla="*/ 1642952 h 5477157"/>
              <a:gd name="connsiteX2649" fmla="*/ 2507252 w 4173281"/>
              <a:gd name="connsiteY2649" fmla="*/ 1604018 h 5477157"/>
              <a:gd name="connsiteX2650" fmla="*/ 2507465 w 4173281"/>
              <a:gd name="connsiteY2650" fmla="*/ 1603522 h 5477157"/>
              <a:gd name="connsiteX2651" fmla="*/ 2497844 w 4173281"/>
              <a:gd name="connsiteY2651" fmla="*/ 1617969 h 5477157"/>
              <a:gd name="connsiteX2652" fmla="*/ 2455341 w 4173281"/>
              <a:gd name="connsiteY2652" fmla="*/ 1635164 h 5477157"/>
              <a:gd name="connsiteX2653" fmla="*/ 2395646 w 4173281"/>
              <a:gd name="connsiteY2653" fmla="*/ 1575466 h 5477157"/>
              <a:gd name="connsiteX2654" fmla="*/ 2406029 w 4173281"/>
              <a:gd name="connsiteY2654" fmla="*/ 1544320 h 5477157"/>
              <a:gd name="connsiteX2655" fmla="*/ 2382668 w 4173281"/>
              <a:gd name="connsiteY2655" fmla="*/ 1549511 h 5477157"/>
              <a:gd name="connsiteX2656" fmla="*/ 2380074 w 4173281"/>
              <a:gd name="connsiteY2656" fmla="*/ 1549511 h 5477157"/>
              <a:gd name="connsiteX2657" fmla="*/ 2380074 w 4173281"/>
              <a:gd name="connsiteY2657" fmla="*/ 1559893 h 5477157"/>
              <a:gd name="connsiteX2658" fmla="*/ 2361904 w 4173281"/>
              <a:gd name="connsiteY2658" fmla="*/ 1598827 h 5477157"/>
              <a:gd name="connsiteX2659" fmla="*/ 2307399 w 4173281"/>
              <a:gd name="connsiteY2659" fmla="*/ 1640356 h 5477157"/>
              <a:gd name="connsiteX2660" fmla="*/ 2317781 w 4173281"/>
              <a:gd name="connsiteY2660" fmla="*/ 1658522 h 5477157"/>
              <a:gd name="connsiteX2661" fmla="*/ 2322973 w 4173281"/>
              <a:gd name="connsiteY2661" fmla="*/ 1661119 h 5477157"/>
              <a:gd name="connsiteX2662" fmla="*/ 2382668 w 4173281"/>
              <a:gd name="connsiteY2662" fmla="*/ 1629973 h 5477157"/>
              <a:gd name="connsiteX2663" fmla="*/ 2444959 w 4173281"/>
              <a:gd name="connsiteY2663" fmla="*/ 1663713 h 5477157"/>
              <a:gd name="connsiteX2664" fmla="*/ 2470915 w 4173281"/>
              <a:gd name="connsiteY2664" fmla="*/ 1648141 h 5477157"/>
              <a:gd name="connsiteX2665" fmla="*/ 2504657 w 4173281"/>
              <a:gd name="connsiteY2665" fmla="*/ 1681883 h 5477157"/>
              <a:gd name="connsiteX2666" fmla="*/ 2517633 w 4173281"/>
              <a:gd name="connsiteY2666" fmla="*/ 1679287 h 5477157"/>
              <a:gd name="connsiteX2667" fmla="*/ 2520230 w 4173281"/>
              <a:gd name="connsiteY2667" fmla="*/ 1679287 h 5477157"/>
              <a:gd name="connsiteX2668" fmla="*/ 2574735 w 4173281"/>
              <a:gd name="connsiteY2668" fmla="*/ 1663713 h 5477157"/>
              <a:gd name="connsiteX2669" fmla="*/ 2579926 w 4173281"/>
              <a:gd name="connsiteY2669" fmla="*/ 1663713 h 5477157"/>
              <a:gd name="connsiteX2670" fmla="*/ 2577331 w 4173281"/>
              <a:gd name="connsiteY2670" fmla="*/ 1655928 h 5477157"/>
              <a:gd name="connsiteX2671" fmla="*/ 2608477 w 4173281"/>
              <a:gd name="connsiteY2671" fmla="*/ 1624782 h 5477157"/>
              <a:gd name="connsiteX2672" fmla="*/ 2634432 w 4173281"/>
              <a:gd name="connsiteY2672" fmla="*/ 1637758 h 5477157"/>
              <a:gd name="connsiteX2673" fmla="*/ 2634432 w 4173281"/>
              <a:gd name="connsiteY2673" fmla="*/ 1629973 h 5477157"/>
              <a:gd name="connsiteX2674" fmla="*/ 2611071 w 4173281"/>
              <a:gd name="connsiteY2674" fmla="*/ 1609209 h 5477157"/>
              <a:gd name="connsiteX2675" fmla="*/ 2595498 w 4173281"/>
              <a:gd name="connsiteY2675" fmla="*/ 1585848 h 5477157"/>
              <a:gd name="connsiteX2676" fmla="*/ 2616262 w 4173281"/>
              <a:gd name="connsiteY2676" fmla="*/ 1559893 h 5477157"/>
              <a:gd name="connsiteX2677" fmla="*/ 2608477 w 4173281"/>
              <a:gd name="connsiteY2677" fmla="*/ 1544320 h 5477157"/>
              <a:gd name="connsiteX2678" fmla="*/ 2611071 w 4173281"/>
              <a:gd name="connsiteY2678" fmla="*/ 1533939 h 5477157"/>
              <a:gd name="connsiteX2679" fmla="*/ 2605881 w 4173281"/>
              <a:gd name="connsiteY2679" fmla="*/ 1528747 h 5477157"/>
              <a:gd name="connsiteX2680" fmla="*/ 2590307 w 4173281"/>
              <a:gd name="connsiteY2680" fmla="*/ 1531345 h 5477157"/>
              <a:gd name="connsiteX2681" fmla="*/ 2587713 w 4173281"/>
              <a:gd name="connsiteY2681" fmla="*/ 1531345 h 5477157"/>
              <a:gd name="connsiteX2682" fmla="*/ 2587713 w 4173281"/>
              <a:gd name="connsiteY2682" fmla="*/ 1536535 h 5477157"/>
              <a:gd name="connsiteX2683" fmla="*/ 2572141 w 4173281"/>
              <a:gd name="connsiteY2683" fmla="*/ 1552108 h 5477157"/>
              <a:gd name="connsiteX2684" fmla="*/ 2556567 w 4173281"/>
              <a:gd name="connsiteY2684" fmla="*/ 1536535 h 5477157"/>
              <a:gd name="connsiteX2685" fmla="*/ 2564352 w 4173281"/>
              <a:gd name="connsiteY2685" fmla="*/ 1523556 h 5477157"/>
              <a:gd name="connsiteX2686" fmla="*/ 2553970 w 4173281"/>
              <a:gd name="connsiteY2686" fmla="*/ 1507984 h 5477157"/>
              <a:gd name="connsiteX2687" fmla="*/ 2520230 w 4173281"/>
              <a:gd name="connsiteY2687" fmla="*/ 1541726 h 5477157"/>
              <a:gd name="connsiteX2688" fmla="*/ 2486487 w 4173281"/>
              <a:gd name="connsiteY2688" fmla="*/ 1507984 h 5477157"/>
              <a:gd name="connsiteX2689" fmla="*/ 2520230 w 4173281"/>
              <a:gd name="connsiteY2689" fmla="*/ 1474244 h 5477157"/>
              <a:gd name="connsiteX2690" fmla="*/ 2551376 w 4173281"/>
              <a:gd name="connsiteY2690" fmla="*/ 1495007 h 5477157"/>
              <a:gd name="connsiteX2691" fmla="*/ 2551376 w 4173281"/>
              <a:gd name="connsiteY2691" fmla="*/ 1492410 h 5477157"/>
              <a:gd name="connsiteX2692" fmla="*/ 2572141 w 4173281"/>
              <a:gd name="connsiteY2692" fmla="*/ 1458670 h 5477157"/>
              <a:gd name="connsiteX2693" fmla="*/ 2569543 w 4173281"/>
              <a:gd name="connsiteY2693" fmla="*/ 1448289 h 5477157"/>
              <a:gd name="connsiteX2694" fmla="*/ 2598095 w 4173281"/>
              <a:gd name="connsiteY2694" fmla="*/ 1411951 h 5477157"/>
              <a:gd name="connsiteX2695" fmla="*/ 2566949 w 4173281"/>
              <a:gd name="connsiteY2695" fmla="*/ 1404164 h 5477157"/>
              <a:gd name="connsiteX2696" fmla="*/ 2512442 w 4173281"/>
              <a:gd name="connsiteY2696" fmla="*/ 1458670 h 5477157"/>
              <a:gd name="connsiteX2697" fmla="*/ 2476105 w 4173281"/>
              <a:gd name="connsiteY2697" fmla="*/ 1443097 h 5477157"/>
              <a:gd name="connsiteX2698" fmla="*/ 2470915 w 4173281"/>
              <a:gd name="connsiteY2698" fmla="*/ 1445691 h 5477157"/>
              <a:gd name="connsiteX2699" fmla="*/ 2442365 w 4173281"/>
              <a:gd name="connsiteY2699" fmla="*/ 1463861 h 5477157"/>
              <a:gd name="connsiteX2700" fmla="*/ 2411219 w 4173281"/>
              <a:gd name="connsiteY2700" fmla="*/ 1432715 h 5477157"/>
              <a:gd name="connsiteX2701" fmla="*/ 2411219 w 4173281"/>
              <a:gd name="connsiteY2701" fmla="*/ 1430119 h 5477157"/>
              <a:gd name="connsiteX2702" fmla="*/ 2400837 w 4173281"/>
              <a:gd name="connsiteY2702" fmla="*/ 1406760 h 5477157"/>
              <a:gd name="connsiteX2703" fmla="*/ 2408623 w 4173281"/>
              <a:gd name="connsiteY2703" fmla="*/ 1385996 h 5477157"/>
              <a:gd name="connsiteX2704" fmla="*/ 2387859 w 4173281"/>
              <a:gd name="connsiteY2704" fmla="*/ 1391188 h 5477157"/>
              <a:gd name="connsiteX2705" fmla="*/ 2338545 w 4173281"/>
              <a:gd name="connsiteY2705" fmla="*/ 1341872 h 5477157"/>
              <a:gd name="connsiteX2706" fmla="*/ 2348927 w 4173281"/>
              <a:gd name="connsiteY2706" fmla="*/ 1310725 h 5477157"/>
              <a:gd name="connsiteX2707" fmla="*/ 2348927 w 4173281"/>
              <a:gd name="connsiteY2707" fmla="*/ 1308132 h 5477157"/>
              <a:gd name="connsiteX2708" fmla="*/ 2372285 w 4173281"/>
              <a:gd name="connsiteY2708" fmla="*/ 1253624 h 5477157"/>
              <a:gd name="connsiteX2709" fmla="*/ 2372285 w 4173281"/>
              <a:gd name="connsiteY2709" fmla="*/ 1245839 h 5477157"/>
              <a:gd name="connsiteX2710" fmla="*/ 2385264 w 4173281"/>
              <a:gd name="connsiteY2710" fmla="*/ 1219884 h 5477157"/>
              <a:gd name="connsiteX2711" fmla="*/ 2380074 w 4173281"/>
              <a:gd name="connsiteY2711" fmla="*/ 1212097 h 5477157"/>
              <a:gd name="connsiteX2712" fmla="*/ 2364500 w 4173281"/>
              <a:gd name="connsiteY2712" fmla="*/ 1214693 h 5477157"/>
              <a:gd name="connsiteX2713" fmla="*/ 2341139 w 4173281"/>
              <a:gd name="connsiteY2713" fmla="*/ 1209502 h 5477157"/>
              <a:gd name="connsiteX2714" fmla="*/ 2317781 w 4173281"/>
              <a:gd name="connsiteY2714" fmla="*/ 1230267 h 5477157"/>
              <a:gd name="connsiteX2715" fmla="*/ 2294420 w 4173281"/>
              <a:gd name="connsiteY2715" fmla="*/ 1206906 h 5477157"/>
              <a:gd name="connsiteX2716" fmla="*/ 2315184 w 4173281"/>
              <a:gd name="connsiteY2716" fmla="*/ 1183548 h 5477157"/>
              <a:gd name="connsiteX2717" fmla="*/ 2309993 w 4173281"/>
              <a:gd name="connsiteY2717" fmla="*/ 1162784 h 5477157"/>
              <a:gd name="connsiteX2718" fmla="*/ 2273657 w 4173281"/>
              <a:gd name="connsiteY2718" fmla="*/ 1188739 h 5477157"/>
              <a:gd name="connsiteX2719" fmla="*/ 2237319 w 4173281"/>
              <a:gd name="connsiteY2719" fmla="*/ 1152402 h 5477157"/>
              <a:gd name="connsiteX2720" fmla="*/ 2239917 w 4173281"/>
              <a:gd name="connsiteY2720" fmla="*/ 1139423 h 5477157"/>
              <a:gd name="connsiteX2721" fmla="*/ 2224343 w 4173281"/>
              <a:gd name="connsiteY2721" fmla="*/ 1095302 h 5477157"/>
              <a:gd name="connsiteX2722" fmla="*/ 2239917 w 4173281"/>
              <a:gd name="connsiteY2722" fmla="*/ 1051176 h 5477157"/>
              <a:gd name="connsiteX2723" fmla="*/ 2239917 w 4173281"/>
              <a:gd name="connsiteY2723" fmla="*/ 1045986 h 5477157"/>
              <a:gd name="connsiteX2724" fmla="*/ 2281444 w 4173281"/>
              <a:gd name="connsiteY2724" fmla="*/ 1004458 h 5477157"/>
              <a:gd name="connsiteX2725" fmla="*/ 2320375 w 4173281"/>
              <a:gd name="connsiteY2725" fmla="*/ 1030412 h 5477157"/>
              <a:gd name="connsiteX2726" fmla="*/ 2351521 w 4173281"/>
              <a:gd name="connsiteY2726" fmla="*/ 1058964 h 5477157"/>
              <a:gd name="connsiteX2727" fmla="*/ 2348927 w 4173281"/>
              <a:gd name="connsiteY2727" fmla="*/ 1035603 h 5477157"/>
              <a:gd name="connsiteX2728" fmla="*/ 2442365 w 4173281"/>
              <a:gd name="connsiteY2728" fmla="*/ 942165 h 5477157"/>
              <a:gd name="connsiteX2729" fmla="*/ 2509848 w 4173281"/>
              <a:gd name="connsiteY2729" fmla="*/ 970717 h 5477157"/>
              <a:gd name="connsiteX2730" fmla="*/ 2520230 w 4173281"/>
              <a:gd name="connsiteY2730" fmla="*/ 947356 h 5477157"/>
              <a:gd name="connsiteX2731" fmla="*/ 2489085 w 4173281"/>
              <a:gd name="connsiteY2731" fmla="*/ 905829 h 5477157"/>
              <a:gd name="connsiteX2732" fmla="*/ 2489085 w 4173281"/>
              <a:gd name="connsiteY2732" fmla="*/ 900638 h 5477157"/>
              <a:gd name="connsiteX2733" fmla="*/ 2468320 w 4173281"/>
              <a:gd name="connsiteY2733" fmla="*/ 856515 h 5477157"/>
              <a:gd name="connsiteX2734" fmla="*/ 2470915 w 4173281"/>
              <a:gd name="connsiteY2734" fmla="*/ 835752 h 5477157"/>
              <a:gd name="connsiteX2735" fmla="*/ 2470915 w 4173281"/>
              <a:gd name="connsiteY2735" fmla="*/ 830560 h 5477157"/>
              <a:gd name="connsiteX2736" fmla="*/ 2470915 w 4173281"/>
              <a:gd name="connsiteY2736" fmla="*/ 827963 h 5477157"/>
              <a:gd name="connsiteX2737" fmla="*/ 2439769 w 4173281"/>
              <a:gd name="connsiteY2737" fmla="*/ 783842 h 5477157"/>
              <a:gd name="connsiteX2738" fmla="*/ 2437175 w 4173281"/>
              <a:gd name="connsiteY2738" fmla="*/ 783842 h 5477157"/>
              <a:gd name="connsiteX2739" fmla="*/ 2431983 w 4173281"/>
              <a:gd name="connsiteY2739" fmla="*/ 786435 h 5477157"/>
              <a:gd name="connsiteX2740" fmla="*/ 2341139 w 4173281"/>
              <a:gd name="connsiteY2740" fmla="*/ 848728 h 5477157"/>
              <a:gd name="connsiteX2741" fmla="*/ 2317781 w 4173281"/>
              <a:gd name="connsiteY2741" fmla="*/ 846134 h 5477157"/>
              <a:gd name="connsiteX2742" fmla="*/ 2291827 w 4173281"/>
              <a:gd name="connsiteY2742" fmla="*/ 851324 h 5477157"/>
              <a:gd name="connsiteX2743" fmla="*/ 2216556 w 4173281"/>
              <a:gd name="connsiteY2743" fmla="*/ 776053 h 5477157"/>
              <a:gd name="connsiteX2744" fmla="*/ 2247702 w 4173281"/>
              <a:gd name="connsiteY2744" fmla="*/ 716358 h 5477157"/>
              <a:gd name="connsiteX2745" fmla="*/ 2289229 w 4173281"/>
              <a:gd name="connsiteY2745" fmla="*/ 664448 h 5477157"/>
              <a:gd name="connsiteX2746" fmla="*/ 2289229 w 4173281"/>
              <a:gd name="connsiteY2746" fmla="*/ 659257 h 5477157"/>
              <a:gd name="connsiteX2747" fmla="*/ 2297018 w 4173281"/>
              <a:gd name="connsiteY2747" fmla="*/ 633302 h 5477157"/>
              <a:gd name="connsiteX2748" fmla="*/ 2258083 w 4173281"/>
              <a:gd name="connsiteY2748" fmla="*/ 552840 h 5477157"/>
              <a:gd name="connsiteX2749" fmla="*/ 2258083 w 4173281"/>
              <a:gd name="connsiteY2749" fmla="*/ 545056 h 5477157"/>
              <a:gd name="connsiteX2750" fmla="*/ 2242511 w 4173281"/>
              <a:gd name="connsiteY2750" fmla="*/ 547650 h 5477157"/>
              <a:gd name="connsiteX2751" fmla="*/ 2200982 w 4173281"/>
              <a:gd name="connsiteY2751" fmla="*/ 506121 h 5477157"/>
              <a:gd name="connsiteX2752" fmla="*/ 2242511 w 4173281"/>
              <a:gd name="connsiteY2752" fmla="*/ 464594 h 5477157"/>
              <a:gd name="connsiteX2753" fmla="*/ 2278848 w 4173281"/>
              <a:gd name="connsiteY2753" fmla="*/ 487955 h 5477157"/>
              <a:gd name="connsiteX2754" fmla="*/ 2364500 w 4173281"/>
              <a:gd name="connsiteY2754" fmla="*/ 446426 h 5477157"/>
              <a:gd name="connsiteX2755" fmla="*/ 2419004 w 4173281"/>
              <a:gd name="connsiteY2755" fmla="*/ 461999 h 5477157"/>
              <a:gd name="connsiteX2756" fmla="*/ 2416410 w 4173281"/>
              <a:gd name="connsiteY2756" fmla="*/ 446426 h 5477157"/>
              <a:gd name="connsiteX2757" fmla="*/ 2429386 w 4173281"/>
              <a:gd name="connsiteY2757" fmla="*/ 399707 h 5477157"/>
              <a:gd name="connsiteX2758" fmla="*/ 2421601 w 4173281"/>
              <a:gd name="connsiteY2758" fmla="*/ 399707 h 5477157"/>
              <a:gd name="connsiteX2759" fmla="*/ 2361904 w 4173281"/>
              <a:gd name="connsiteY2759" fmla="*/ 363370 h 5477157"/>
              <a:gd name="connsiteX2760" fmla="*/ 2320375 w 4173281"/>
              <a:gd name="connsiteY2760" fmla="*/ 381538 h 5477157"/>
              <a:gd name="connsiteX2761" fmla="*/ 2260680 w 4173281"/>
              <a:gd name="connsiteY2761" fmla="*/ 321843 h 5477157"/>
              <a:gd name="connsiteX2762" fmla="*/ 2320375 w 4173281"/>
              <a:gd name="connsiteY2762" fmla="*/ 262144 h 5477157"/>
              <a:gd name="connsiteX2763" fmla="*/ 2369691 w 4173281"/>
              <a:gd name="connsiteY2763" fmla="*/ 290697 h 5477157"/>
              <a:gd name="connsiteX2764" fmla="*/ 2419004 w 4173281"/>
              <a:gd name="connsiteY2764" fmla="*/ 267335 h 5477157"/>
              <a:gd name="connsiteX2765" fmla="*/ 2431983 w 4173281"/>
              <a:gd name="connsiteY2765" fmla="*/ 269933 h 5477157"/>
              <a:gd name="connsiteX2766" fmla="*/ 2398240 w 4173281"/>
              <a:gd name="connsiteY2766" fmla="*/ 207640 h 5477157"/>
              <a:gd name="connsiteX2767" fmla="*/ 2400837 w 4173281"/>
              <a:gd name="connsiteY2767" fmla="*/ 184279 h 5477157"/>
              <a:gd name="connsiteX2768" fmla="*/ 2364500 w 4173281"/>
              <a:gd name="connsiteY2768" fmla="*/ 197258 h 5477157"/>
              <a:gd name="connsiteX2769" fmla="*/ 2307399 w 4173281"/>
              <a:gd name="connsiteY2769" fmla="*/ 140157 h 5477157"/>
              <a:gd name="connsiteX2770" fmla="*/ 2364500 w 4173281"/>
              <a:gd name="connsiteY2770" fmla="*/ 83056 h 5477157"/>
              <a:gd name="connsiteX2771" fmla="*/ 2421601 w 4173281"/>
              <a:gd name="connsiteY2771" fmla="*/ 140157 h 5477157"/>
              <a:gd name="connsiteX2772" fmla="*/ 2421601 w 4173281"/>
              <a:gd name="connsiteY2772" fmla="*/ 150539 h 5477157"/>
              <a:gd name="connsiteX2773" fmla="*/ 2476105 w 4173281"/>
              <a:gd name="connsiteY2773" fmla="*/ 127178 h 5477157"/>
              <a:gd name="connsiteX2774" fmla="*/ 2535803 w 4173281"/>
              <a:gd name="connsiteY2774" fmla="*/ 155731 h 5477157"/>
              <a:gd name="connsiteX2775" fmla="*/ 2564352 w 4173281"/>
              <a:gd name="connsiteY2775" fmla="*/ 140157 h 5477157"/>
              <a:gd name="connsiteX2776" fmla="*/ 2600689 w 4173281"/>
              <a:gd name="connsiteY2776" fmla="*/ 176494 h 5477157"/>
              <a:gd name="connsiteX2777" fmla="*/ 2564352 w 4173281"/>
              <a:gd name="connsiteY2777" fmla="*/ 212832 h 5477157"/>
              <a:gd name="connsiteX2778" fmla="*/ 2551376 w 4173281"/>
              <a:gd name="connsiteY2778" fmla="*/ 210234 h 5477157"/>
              <a:gd name="connsiteX2779" fmla="*/ 2476105 w 4173281"/>
              <a:gd name="connsiteY2779" fmla="*/ 275123 h 5477157"/>
              <a:gd name="connsiteX2780" fmla="*/ 2457939 w 4173281"/>
              <a:gd name="connsiteY2780" fmla="*/ 272527 h 5477157"/>
              <a:gd name="connsiteX2781" fmla="*/ 2478702 w 4173281"/>
              <a:gd name="connsiteY2781" fmla="*/ 298481 h 5477157"/>
              <a:gd name="connsiteX2782" fmla="*/ 2499466 w 4173281"/>
              <a:gd name="connsiteY2782" fmla="*/ 285505 h 5477157"/>
              <a:gd name="connsiteX2783" fmla="*/ 2525421 w 4173281"/>
              <a:gd name="connsiteY2783" fmla="*/ 311460 h 5477157"/>
              <a:gd name="connsiteX2784" fmla="*/ 2499466 w 4173281"/>
              <a:gd name="connsiteY2784" fmla="*/ 337415 h 5477157"/>
              <a:gd name="connsiteX2785" fmla="*/ 2483893 w 4173281"/>
              <a:gd name="connsiteY2785" fmla="*/ 332224 h 5477157"/>
              <a:gd name="connsiteX2786" fmla="*/ 2481296 w 4173281"/>
              <a:gd name="connsiteY2786" fmla="*/ 350392 h 5477157"/>
              <a:gd name="connsiteX2787" fmla="*/ 2499466 w 4173281"/>
              <a:gd name="connsiteY2787" fmla="*/ 347797 h 5477157"/>
              <a:gd name="connsiteX2788" fmla="*/ 2515039 w 4173281"/>
              <a:gd name="connsiteY2788" fmla="*/ 342606 h 5477157"/>
              <a:gd name="connsiteX2789" fmla="*/ 2533206 w 4173281"/>
              <a:gd name="connsiteY2789" fmla="*/ 350392 h 5477157"/>
              <a:gd name="connsiteX2790" fmla="*/ 2605881 w 4173281"/>
              <a:gd name="connsiteY2790" fmla="*/ 443829 h 5477157"/>
              <a:gd name="connsiteX2791" fmla="*/ 2590307 w 4173281"/>
              <a:gd name="connsiteY2791" fmla="*/ 495740 h 5477157"/>
              <a:gd name="connsiteX2792" fmla="*/ 2600689 w 4173281"/>
              <a:gd name="connsiteY2792" fmla="*/ 519100 h 5477157"/>
              <a:gd name="connsiteX2793" fmla="*/ 2569543 w 4173281"/>
              <a:gd name="connsiteY2793" fmla="*/ 550246 h 5477157"/>
              <a:gd name="connsiteX2794" fmla="*/ 2543588 w 4173281"/>
              <a:gd name="connsiteY2794" fmla="*/ 534673 h 5477157"/>
              <a:gd name="connsiteX2795" fmla="*/ 2517633 w 4173281"/>
              <a:gd name="connsiteY2795" fmla="*/ 539864 h 5477157"/>
              <a:gd name="connsiteX2796" fmla="*/ 2553970 w 4173281"/>
              <a:gd name="connsiteY2796" fmla="*/ 589177 h 5477157"/>
              <a:gd name="connsiteX2797" fmla="*/ 2574735 w 4173281"/>
              <a:gd name="connsiteY2797" fmla="*/ 596966 h 5477157"/>
              <a:gd name="connsiteX2798" fmla="*/ 2590307 w 4173281"/>
              <a:gd name="connsiteY2798" fmla="*/ 573605 h 5477157"/>
              <a:gd name="connsiteX2799" fmla="*/ 2587713 w 4173281"/>
              <a:gd name="connsiteY2799" fmla="*/ 563222 h 5477157"/>
              <a:gd name="connsiteX2800" fmla="*/ 2611071 w 4173281"/>
              <a:gd name="connsiteY2800" fmla="*/ 539864 h 5477157"/>
              <a:gd name="connsiteX2801" fmla="*/ 2629241 w 4173281"/>
              <a:gd name="connsiteY2801" fmla="*/ 547650 h 5477157"/>
              <a:gd name="connsiteX2802" fmla="*/ 2642217 w 4173281"/>
              <a:gd name="connsiteY2802" fmla="*/ 545056 h 5477157"/>
              <a:gd name="connsiteX2803" fmla="*/ 2637026 w 4173281"/>
              <a:gd name="connsiteY2803" fmla="*/ 524291 h 5477157"/>
              <a:gd name="connsiteX2804" fmla="*/ 2662981 w 4173281"/>
              <a:gd name="connsiteY2804" fmla="*/ 472381 h 5477157"/>
              <a:gd name="connsiteX2805" fmla="*/ 2644814 w 4173281"/>
              <a:gd name="connsiteY2805" fmla="*/ 451617 h 5477157"/>
              <a:gd name="connsiteX2806" fmla="*/ 2665578 w 4173281"/>
              <a:gd name="connsiteY2806" fmla="*/ 430853 h 5477157"/>
              <a:gd name="connsiteX2807" fmla="*/ 2686342 w 4173281"/>
              <a:gd name="connsiteY2807" fmla="*/ 451617 h 5477157"/>
              <a:gd name="connsiteX2808" fmla="*/ 2681151 w 4173281"/>
              <a:gd name="connsiteY2808" fmla="*/ 461999 h 5477157"/>
              <a:gd name="connsiteX2809" fmla="*/ 2699318 w 4173281"/>
              <a:gd name="connsiteY2809" fmla="*/ 459402 h 5477157"/>
              <a:gd name="connsiteX2810" fmla="*/ 2730464 w 4173281"/>
              <a:gd name="connsiteY2810" fmla="*/ 467190 h 5477157"/>
              <a:gd name="connsiteX2811" fmla="*/ 2784971 w 4173281"/>
              <a:gd name="connsiteY2811" fmla="*/ 451617 h 5477157"/>
              <a:gd name="connsiteX2812" fmla="*/ 2797948 w 4173281"/>
              <a:gd name="connsiteY2812" fmla="*/ 454211 h 5477157"/>
              <a:gd name="connsiteX2813" fmla="*/ 2808329 w 4173281"/>
              <a:gd name="connsiteY2813" fmla="*/ 430853 h 5477157"/>
              <a:gd name="connsiteX2814" fmla="*/ 2805735 w 4173281"/>
              <a:gd name="connsiteY2814" fmla="*/ 423065 h 5477157"/>
              <a:gd name="connsiteX2815" fmla="*/ 2831690 w 4173281"/>
              <a:gd name="connsiteY2815" fmla="*/ 397110 h 5477157"/>
              <a:gd name="connsiteX2816" fmla="*/ 2849857 w 4173281"/>
              <a:gd name="connsiteY2816" fmla="*/ 404898 h 5477157"/>
              <a:gd name="connsiteX2817" fmla="*/ 2857645 w 4173281"/>
              <a:gd name="connsiteY2817" fmla="*/ 404898 h 5477157"/>
              <a:gd name="connsiteX2818" fmla="*/ 2892035 w 4173281"/>
              <a:gd name="connsiteY2818" fmla="*/ 415281 h 5477157"/>
              <a:gd name="connsiteX2819" fmla="*/ 2894424 w 4173281"/>
              <a:gd name="connsiteY2819" fmla="*/ 418010 h 5477157"/>
              <a:gd name="connsiteX2820" fmla="*/ 2902662 w 4173281"/>
              <a:gd name="connsiteY2820" fmla="*/ 406731 h 5477157"/>
              <a:gd name="connsiteX2821" fmla="*/ 2916378 w 4173281"/>
              <a:gd name="connsiteY2821" fmla="*/ 399479 h 5477157"/>
              <a:gd name="connsiteX2822" fmla="*/ 2910527 w 4173281"/>
              <a:gd name="connsiteY2822" fmla="*/ 394840 h 5477157"/>
              <a:gd name="connsiteX2823" fmla="*/ 2906959 w 4173281"/>
              <a:gd name="connsiteY2823" fmla="*/ 381538 h 5477157"/>
              <a:gd name="connsiteX2824" fmla="*/ 2930318 w 4173281"/>
              <a:gd name="connsiteY2824" fmla="*/ 358179 h 5477157"/>
              <a:gd name="connsiteX2825" fmla="*/ 2953677 w 4173281"/>
              <a:gd name="connsiteY2825" fmla="*/ 376346 h 5477157"/>
              <a:gd name="connsiteX2826" fmla="*/ 2966656 w 4173281"/>
              <a:gd name="connsiteY2826" fmla="*/ 363370 h 5477157"/>
              <a:gd name="connsiteX2827" fmla="*/ 2943295 w 4173281"/>
              <a:gd name="connsiteY2827" fmla="*/ 342606 h 5477157"/>
              <a:gd name="connsiteX2828" fmla="*/ 2925128 w 4173281"/>
              <a:gd name="connsiteY2828" fmla="*/ 337415 h 5477157"/>
              <a:gd name="connsiteX2829" fmla="*/ 2857645 w 4173281"/>
              <a:gd name="connsiteY2829" fmla="*/ 378944 h 5477157"/>
              <a:gd name="connsiteX2830" fmla="*/ 2784971 w 4173281"/>
              <a:gd name="connsiteY2830" fmla="*/ 314054 h 5477157"/>
              <a:gd name="connsiteX2831" fmla="*/ 2769398 w 4173281"/>
              <a:gd name="connsiteY2831" fmla="*/ 290697 h 5477157"/>
              <a:gd name="connsiteX2832" fmla="*/ 2769398 w 4173281"/>
              <a:gd name="connsiteY2832" fmla="*/ 285505 h 5477157"/>
              <a:gd name="connsiteX2833" fmla="*/ 2751228 w 4173281"/>
              <a:gd name="connsiteY2833" fmla="*/ 280314 h 5477157"/>
              <a:gd name="connsiteX2834" fmla="*/ 2704509 w 4173281"/>
              <a:gd name="connsiteY2834" fmla="*/ 321843 h 5477157"/>
              <a:gd name="connsiteX2835" fmla="*/ 2701915 w 4173281"/>
              <a:gd name="connsiteY2835" fmla="*/ 321843 h 5477157"/>
              <a:gd name="connsiteX2836" fmla="*/ 2696724 w 4173281"/>
              <a:gd name="connsiteY2836" fmla="*/ 342606 h 5477157"/>
              <a:gd name="connsiteX2837" fmla="*/ 2712297 w 4173281"/>
              <a:gd name="connsiteY2837" fmla="*/ 340009 h 5477157"/>
              <a:gd name="connsiteX2838" fmla="*/ 2748634 w 4173281"/>
              <a:gd name="connsiteY2838" fmla="*/ 376346 h 5477157"/>
              <a:gd name="connsiteX2839" fmla="*/ 2712297 w 4173281"/>
              <a:gd name="connsiteY2839" fmla="*/ 412684 h 5477157"/>
              <a:gd name="connsiteX2840" fmla="*/ 2675960 w 4173281"/>
              <a:gd name="connsiteY2840" fmla="*/ 376346 h 5477157"/>
              <a:gd name="connsiteX2841" fmla="*/ 2678554 w 4173281"/>
              <a:gd name="connsiteY2841" fmla="*/ 363370 h 5477157"/>
              <a:gd name="connsiteX2842" fmla="*/ 2668172 w 4173281"/>
              <a:gd name="connsiteY2842" fmla="*/ 368561 h 5477157"/>
              <a:gd name="connsiteX2843" fmla="*/ 2670769 w 4173281"/>
              <a:gd name="connsiteY2843" fmla="*/ 378944 h 5477157"/>
              <a:gd name="connsiteX2844" fmla="*/ 2642217 w 4173281"/>
              <a:gd name="connsiteY2844" fmla="*/ 407493 h 5477157"/>
              <a:gd name="connsiteX2845" fmla="*/ 2613668 w 4173281"/>
              <a:gd name="connsiteY2845" fmla="*/ 378944 h 5477157"/>
              <a:gd name="connsiteX2846" fmla="*/ 2618859 w 4173281"/>
              <a:gd name="connsiteY2846" fmla="*/ 363370 h 5477157"/>
              <a:gd name="connsiteX2847" fmla="*/ 2590307 w 4173281"/>
              <a:gd name="connsiteY2847" fmla="*/ 314054 h 5477157"/>
              <a:gd name="connsiteX2848" fmla="*/ 2647408 w 4173281"/>
              <a:gd name="connsiteY2848" fmla="*/ 256953 h 5477157"/>
              <a:gd name="connsiteX2849" fmla="*/ 2650005 w 4173281"/>
              <a:gd name="connsiteY2849" fmla="*/ 256953 h 5477157"/>
              <a:gd name="connsiteX2850" fmla="*/ 2647408 w 4173281"/>
              <a:gd name="connsiteY2850" fmla="*/ 238787 h 5477157"/>
              <a:gd name="connsiteX2851" fmla="*/ 2660387 w 4173281"/>
              <a:gd name="connsiteY2851" fmla="*/ 207640 h 5477157"/>
              <a:gd name="connsiteX2852" fmla="*/ 2655197 w 4173281"/>
              <a:gd name="connsiteY2852" fmla="*/ 199852 h 5477157"/>
              <a:gd name="connsiteX2853" fmla="*/ 2624051 w 4173281"/>
              <a:gd name="connsiteY2853" fmla="*/ 158324 h 5477157"/>
              <a:gd name="connsiteX2854" fmla="*/ 2662981 w 4173281"/>
              <a:gd name="connsiteY2854" fmla="*/ 116796 h 5477157"/>
              <a:gd name="connsiteX2855" fmla="*/ 2681151 w 4173281"/>
              <a:gd name="connsiteY2855" fmla="*/ 103820 h 5477157"/>
              <a:gd name="connsiteX2856" fmla="*/ 2675960 w 4173281"/>
              <a:gd name="connsiteY2856" fmla="*/ 88247 h 5477157"/>
              <a:gd name="connsiteX2857" fmla="*/ 2662981 w 4173281"/>
              <a:gd name="connsiteY2857" fmla="*/ 90841 h 5477157"/>
              <a:gd name="connsiteX2858" fmla="*/ 2639623 w 4173281"/>
              <a:gd name="connsiteY2858" fmla="*/ 80460 h 5477157"/>
              <a:gd name="connsiteX2859" fmla="*/ 2624051 w 4173281"/>
              <a:gd name="connsiteY2859" fmla="*/ 83056 h 5477157"/>
              <a:gd name="connsiteX2860" fmla="*/ 2582522 w 4173281"/>
              <a:gd name="connsiteY2860" fmla="*/ 41529 h 5477157"/>
              <a:gd name="connsiteX2861" fmla="*/ 2624051 w 4173281"/>
              <a:gd name="connsiteY2861" fmla="*/ 0 h 547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Lst>
            <a:rect l="l" t="t" r="r" b="b"/>
            <a:pathLst>
              <a:path w="4173281" h="5477157">
                <a:moveTo>
                  <a:pt x="3136599" y="5293155"/>
                </a:moveTo>
                <a:cubicBezTo>
                  <a:pt x="3136599" y="5293155"/>
                  <a:pt x="3136599" y="5295752"/>
                  <a:pt x="3136599" y="5295752"/>
                </a:cubicBezTo>
                <a:cubicBezTo>
                  <a:pt x="3139193" y="5295752"/>
                  <a:pt x="3139193" y="5295752"/>
                  <a:pt x="3141790" y="5295752"/>
                </a:cubicBezTo>
                <a:cubicBezTo>
                  <a:pt x="3139193" y="5295752"/>
                  <a:pt x="3139193" y="5293155"/>
                  <a:pt x="3136599" y="5293155"/>
                </a:cubicBezTo>
                <a:close/>
                <a:moveTo>
                  <a:pt x="1437907" y="5188401"/>
                </a:moveTo>
                <a:cubicBezTo>
                  <a:pt x="1437907" y="5188401"/>
                  <a:pt x="1437907" y="5190998"/>
                  <a:pt x="1437907" y="5190998"/>
                </a:cubicBezTo>
                <a:cubicBezTo>
                  <a:pt x="1440501" y="5190998"/>
                  <a:pt x="1440501" y="5190998"/>
                  <a:pt x="1443098" y="5190998"/>
                </a:cubicBezTo>
                <a:cubicBezTo>
                  <a:pt x="1440501" y="5190998"/>
                  <a:pt x="1440501" y="5188401"/>
                  <a:pt x="1437907" y="5188401"/>
                </a:cubicBezTo>
                <a:close/>
                <a:moveTo>
                  <a:pt x="3850353" y="5181928"/>
                </a:moveTo>
                <a:lnTo>
                  <a:pt x="3849443" y="5185050"/>
                </a:lnTo>
                <a:cubicBezTo>
                  <a:pt x="3844378" y="5195573"/>
                  <a:pt x="3835782" y="5202958"/>
                  <a:pt x="3825822" y="5206445"/>
                </a:cubicBezTo>
                <a:lnTo>
                  <a:pt x="3822806" y="5206257"/>
                </a:lnTo>
                <a:lnTo>
                  <a:pt x="3840912" y="5225158"/>
                </a:lnTo>
                <a:lnTo>
                  <a:pt x="3841062" y="5224845"/>
                </a:lnTo>
                <a:cubicBezTo>
                  <a:pt x="3844438" y="5217830"/>
                  <a:pt x="3850155" y="5211940"/>
                  <a:pt x="3858209" y="5207176"/>
                </a:cubicBezTo>
                <a:cubicBezTo>
                  <a:pt x="3856996" y="5203710"/>
                  <a:pt x="3858121" y="5201372"/>
                  <a:pt x="3856910" y="5197907"/>
                </a:cubicBezTo>
                <a:close/>
                <a:moveTo>
                  <a:pt x="3646336" y="5137614"/>
                </a:moveTo>
                <a:cubicBezTo>
                  <a:pt x="3646336" y="5137614"/>
                  <a:pt x="3642965" y="5139065"/>
                  <a:pt x="3642006" y="5141478"/>
                </a:cubicBezTo>
                <a:lnTo>
                  <a:pt x="3649242" y="5144355"/>
                </a:lnTo>
                <a:close/>
                <a:moveTo>
                  <a:pt x="2856995" y="5117460"/>
                </a:moveTo>
                <a:lnTo>
                  <a:pt x="2856746" y="5117609"/>
                </a:lnTo>
                <a:lnTo>
                  <a:pt x="2856950" y="5118879"/>
                </a:lnTo>
                <a:lnTo>
                  <a:pt x="2856927" y="5118256"/>
                </a:lnTo>
                <a:lnTo>
                  <a:pt x="2857187" y="5117558"/>
                </a:lnTo>
                <a:close/>
                <a:moveTo>
                  <a:pt x="2541443" y="5115197"/>
                </a:moveTo>
                <a:lnTo>
                  <a:pt x="2525669" y="5120092"/>
                </a:lnTo>
                <a:cubicBezTo>
                  <a:pt x="2530145" y="5130803"/>
                  <a:pt x="2530958" y="5141784"/>
                  <a:pt x="2531774" y="5152765"/>
                </a:cubicBezTo>
                <a:cubicBezTo>
                  <a:pt x="2533197" y="5147138"/>
                  <a:pt x="2538279" y="5141241"/>
                  <a:pt x="2541668" y="5137309"/>
                </a:cubicBezTo>
                <a:lnTo>
                  <a:pt x="2562979" y="5125628"/>
                </a:lnTo>
                <a:lnTo>
                  <a:pt x="2562844" y="5125389"/>
                </a:lnTo>
                <a:lnTo>
                  <a:pt x="2557773" y="5124277"/>
                </a:lnTo>
                <a:close/>
                <a:moveTo>
                  <a:pt x="3747508" y="5102039"/>
                </a:moveTo>
                <a:cubicBezTo>
                  <a:pt x="3747508" y="5102039"/>
                  <a:pt x="3744043" y="5103250"/>
                  <a:pt x="3742917" y="5105590"/>
                </a:cubicBezTo>
                <a:lnTo>
                  <a:pt x="3749934" y="5108967"/>
                </a:lnTo>
                <a:close/>
                <a:moveTo>
                  <a:pt x="3023300" y="5030912"/>
                </a:moveTo>
                <a:cubicBezTo>
                  <a:pt x="3019456" y="5042537"/>
                  <a:pt x="3012630" y="5052885"/>
                  <a:pt x="3003613" y="5061097"/>
                </a:cubicBezTo>
                <a:lnTo>
                  <a:pt x="2972353" y="5077627"/>
                </a:lnTo>
                <a:lnTo>
                  <a:pt x="2962499" y="5099966"/>
                </a:lnTo>
                <a:lnTo>
                  <a:pt x="2967741" y="5111591"/>
                </a:lnTo>
                <a:lnTo>
                  <a:pt x="2986060" y="5103685"/>
                </a:lnTo>
                <a:cubicBezTo>
                  <a:pt x="3009418" y="5103685"/>
                  <a:pt x="3030182" y="5124449"/>
                  <a:pt x="3030182" y="5147807"/>
                </a:cubicBezTo>
                <a:cubicBezTo>
                  <a:pt x="3030182" y="5165977"/>
                  <a:pt x="3022397" y="5178953"/>
                  <a:pt x="3009418" y="5186741"/>
                </a:cubicBezTo>
                <a:cubicBezTo>
                  <a:pt x="3012015" y="5186741"/>
                  <a:pt x="3012015" y="5189335"/>
                  <a:pt x="3012015" y="5189335"/>
                </a:cubicBezTo>
                <a:cubicBezTo>
                  <a:pt x="3014609" y="5189335"/>
                  <a:pt x="3019800" y="5191932"/>
                  <a:pt x="3022397" y="5191932"/>
                </a:cubicBezTo>
                <a:cubicBezTo>
                  <a:pt x="3026290" y="5180252"/>
                  <a:pt x="3032129" y="5169870"/>
                  <a:pt x="3039591" y="5161110"/>
                </a:cubicBezTo>
                <a:lnTo>
                  <a:pt x="3048346" y="5154254"/>
                </a:lnTo>
                <a:lnTo>
                  <a:pt x="3042186" y="5141186"/>
                </a:lnTo>
                <a:cubicBezTo>
                  <a:pt x="3039726" y="5131100"/>
                  <a:pt x="3039940" y="5121028"/>
                  <a:pt x="3042669" y="5111680"/>
                </a:cubicBezTo>
                <a:lnTo>
                  <a:pt x="3051986" y="5096615"/>
                </a:lnTo>
                <a:lnTo>
                  <a:pt x="3054191" y="5091356"/>
                </a:lnTo>
                <a:lnTo>
                  <a:pt x="3055604" y="5090763"/>
                </a:lnTo>
                <a:lnTo>
                  <a:pt x="3058236" y="5086508"/>
                </a:lnTo>
                <a:cubicBezTo>
                  <a:pt x="3043166" y="5079498"/>
                  <a:pt x="3028775" y="5064309"/>
                  <a:pt x="3023853" y="5044137"/>
                </a:cubicBezTo>
                <a:cubicBezTo>
                  <a:pt x="3022623" y="5039094"/>
                  <a:pt x="3024531" y="5035955"/>
                  <a:pt x="3023300" y="5030912"/>
                </a:cubicBezTo>
                <a:close/>
                <a:moveTo>
                  <a:pt x="4036252" y="5024364"/>
                </a:moveTo>
                <a:cubicBezTo>
                  <a:pt x="4025945" y="5033807"/>
                  <a:pt x="4012088" y="5038659"/>
                  <a:pt x="4000482" y="5038833"/>
                </a:cubicBezTo>
                <a:cubicBezTo>
                  <a:pt x="4004209" y="5055028"/>
                  <a:pt x="4005596" y="5070100"/>
                  <a:pt x="4003519" y="5086384"/>
                </a:cubicBezTo>
                <a:lnTo>
                  <a:pt x="4010534" y="5089761"/>
                </a:lnTo>
                <a:lnTo>
                  <a:pt x="4017550" y="5093138"/>
                </a:lnTo>
                <a:cubicBezTo>
                  <a:pt x="4018677" y="5090798"/>
                  <a:pt x="4021015" y="5091924"/>
                  <a:pt x="4022140" y="5089586"/>
                </a:cubicBezTo>
                <a:lnTo>
                  <a:pt x="4023267" y="5087246"/>
                </a:lnTo>
                <a:cubicBezTo>
                  <a:pt x="4026643" y="5080231"/>
                  <a:pt x="4032360" y="5074341"/>
                  <a:pt x="4040414" y="5069577"/>
                </a:cubicBezTo>
                <a:cubicBezTo>
                  <a:pt x="4039201" y="5066111"/>
                  <a:pt x="4040326" y="5063773"/>
                  <a:pt x="4039115" y="5060308"/>
                </a:cubicBezTo>
                <a:cubicBezTo>
                  <a:pt x="4032012" y="5051129"/>
                  <a:pt x="4029497" y="5038396"/>
                  <a:pt x="4036252" y="5024364"/>
                </a:cubicBezTo>
                <a:close/>
                <a:moveTo>
                  <a:pt x="4054353" y="4992749"/>
                </a:moveTo>
                <a:lnTo>
                  <a:pt x="4049849" y="5002104"/>
                </a:lnTo>
                <a:lnTo>
                  <a:pt x="4046472" y="5009121"/>
                </a:lnTo>
                <a:cubicBezTo>
                  <a:pt x="4052276" y="5009032"/>
                  <a:pt x="4056864" y="5005481"/>
                  <a:pt x="4062667" y="5005394"/>
                </a:cubicBezTo>
                <a:cubicBezTo>
                  <a:pt x="4059116" y="5000803"/>
                  <a:pt x="4056778" y="4999678"/>
                  <a:pt x="4054353" y="4992749"/>
                </a:cubicBezTo>
                <a:close/>
                <a:moveTo>
                  <a:pt x="1375615" y="4978167"/>
                </a:moveTo>
                <a:cubicBezTo>
                  <a:pt x="1391188" y="4978167"/>
                  <a:pt x="1404164" y="4991143"/>
                  <a:pt x="1404164" y="5006716"/>
                </a:cubicBezTo>
                <a:cubicBezTo>
                  <a:pt x="1404164" y="5014504"/>
                  <a:pt x="1401570" y="5022289"/>
                  <a:pt x="1396379" y="5027480"/>
                </a:cubicBezTo>
                <a:cubicBezTo>
                  <a:pt x="1396379" y="5027480"/>
                  <a:pt x="1398973" y="5027480"/>
                  <a:pt x="1401570" y="5027480"/>
                </a:cubicBezTo>
                <a:cubicBezTo>
                  <a:pt x="1417143" y="5027480"/>
                  <a:pt x="1430119" y="5032671"/>
                  <a:pt x="1440501" y="5037862"/>
                </a:cubicBezTo>
                <a:cubicBezTo>
                  <a:pt x="1450883" y="5032671"/>
                  <a:pt x="1463862" y="5030077"/>
                  <a:pt x="1476838" y="5030077"/>
                </a:cubicBezTo>
                <a:cubicBezTo>
                  <a:pt x="1523557" y="5030077"/>
                  <a:pt x="1562491" y="5069008"/>
                  <a:pt x="1559894" y="5113133"/>
                </a:cubicBezTo>
                <a:cubicBezTo>
                  <a:pt x="1559894" y="5157255"/>
                  <a:pt x="1523557" y="5193592"/>
                  <a:pt x="1479435" y="5196189"/>
                </a:cubicBezTo>
                <a:cubicBezTo>
                  <a:pt x="1495008" y="5203974"/>
                  <a:pt x="1505390" y="5222144"/>
                  <a:pt x="1505390" y="5240311"/>
                </a:cubicBezTo>
                <a:cubicBezTo>
                  <a:pt x="1505390" y="5271457"/>
                  <a:pt x="1479435" y="5294818"/>
                  <a:pt x="1450883" y="5294818"/>
                </a:cubicBezTo>
                <a:cubicBezTo>
                  <a:pt x="1424928" y="5294818"/>
                  <a:pt x="1404164" y="5279245"/>
                  <a:pt x="1398973" y="5255884"/>
                </a:cubicBezTo>
                <a:cubicBezTo>
                  <a:pt x="1398973" y="5250693"/>
                  <a:pt x="1396379" y="5248099"/>
                  <a:pt x="1396379" y="5242908"/>
                </a:cubicBezTo>
                <a:cubicBezTo>
                  <a:pt x="1396379" y="5237717"/>
                  <a:pt x="1396379" y="5235120"/>
                  <a:pt x="1398973" y="5232526"/>
                </a:cubicBezTo>
                <a:cubicBezTo>
                  <a:pt x="1398973" y="5227335"/>
                  <a:pt x="1401570" y="5222144"/>
                  <a:pt x="1404164" y="5216953"/>
                </a:cubicBezTo>
                <a:cubicBezTo>
                  <a:pt x="1404164" y="5216953"/>
                  <a:pt x="1401570" y="5216953"/>
                  <a:pt x="1401570" y="5216953"/>
                </a:cubicBezTo>
                <a:cubicBezTo>
                  <a:pt x="1396379" y="5245502"/>
                  <a:pt x="1370424" y="5268863"/>
                  <a:pt x="1339278" y="5268863"/>
                </a:cubicBezTo>
                <a:cubicBezTo>
                  <a:pt x="1302941" y="5268863"/>
                  <a:pt x="1274389" y="5240311"/>
                  <a:pt x="1274389" y="5203974"/>
                </a:cubicBezTo>
                <a:cubicBezTo>
                  <a:pt x="1274389" y="5201380"/>
                  <a:pt x="1274389" y="5198783"/>
                  <a:pt x="1274389" y="5196189"/>
                </a:cubicBezTo>
                <a:cubicBezTo>
                  <a:pt x="1261413" y="5190998"/>
                  <a:pt x="1253625" y="5180616"/>
                  <a:pt x="1248434" y="5167637"/>
                </a:cubicBezTo>
                <a:cubicBezTo>
                  <a:pt x="1219885" y="5165043"/>
                  <a:pt x="1199121" y="5139088"/>
                  <a:pt x="1199121" y="5110536"/>
                </a:cubicBezTo>
                <a:cubicBezTo>
                  <a:pt x="1199121" y="5081987"/>
                  <a:pt x="1217288" y="5058626"/>
                  <a:pt x="1243243" y="5053435"/>
                </a:cubicBezTo>
                <a:cubicBezTo>
                  <a:pt x="1243243" y="5050841"/>
                  <a:pt x="1243243" y="5045650"/>
                  <a:pt x="1243243" y="5043053"/>
                </a:cubicBezTo>
                <a:cubicBezTo>
                  <a:pt x="1243243" y="5019695"/>
                  <a:pt x="1264007" y="4998931"/>
                  <a:pt x="1287368" y="4998931"/>
                </a:cubicBezTo>
                <a:cubicBezTo>
                  <a:pt x="1310726" y="4998931"/>
                  <a:pt x="1331490" y="5019695"/>
                  <a:pt x="1331490" y="5043053"/>
                </a:cubicBezTo>
                <a:cubicBezTo>
                  <a:pt x="1331490" y="5061223"/>
                  <a:pt x="1323705" y="5074199"/>
                  <a:pt x="1310726" y="5081987"/>
                </a:cubicBezTo>
                <a:cubicBezTo>
                  <a:pt x="1313323" y="5081987"/>
                  <a:pt x="1313323" y="5084581"/>
                  <a:pt x="1313323" y="5084581"/>
                </a:cubicBezTo>
                <a:cubicBezTo>
                  <a:pt x="1315917" y="5084581"/>
                  <a:pt x="1321108" y="5087178"/>
                  <a:pt x="1323705" y="5087178"/>
                </a:cubicBezTo>
                <a:cubicBezTo>
                  <a:pt x="1331490" y="5063817"/>
                  <a:pt x="1347063" y="5045650"/>
                  <a:pt x="1367827" y="5035268"/>
                </a:cubicBezTo>
                <a:cubicBezTo>
                  <a:pt x="1357445" y="5030077"/>
                  <a:pt x="1347063" y="5019695"/>
                  <a:pt x="1347063" y="5006716"/>
                </a:cubicBezTo>
                <a:cubicBezTo>
                  <a:pt x="1347063" y="4991143"/>
                  <a:pt x="1360042" y="4978167"/>
                  <a:pt x="1375615" y="4978167"/>
                </a:cubicBezTo>
                <a:close/>
                <a:moveTo>
                  <a:pt x="2352924" y="4974643"/>
                </a:moveTo>
                <a:lnTo>
                  <a:pt x="2345603" y="4975185"/>
                </a:lnTo>
                <a:lnTo>
                  <a:pt x="2351502" y="4980269"/>
                </a:lnTo>
                <a:cubicBezTo>
                  <a:pt x="2353197" y="4978302"/>
                  <a:pt x="2352924" y="4974643"/>
                  <a:pt x="2352924" y="4974643"/>
                </a:cubicBezTo>
                <a:close/>
                <a:moveTo>
                  <a:pt x="2555483" y="4966417"/>
                </a:moveTo>
                <a:lnTo>
                  <a:pt x="2551995" y="4968892"/>
                </a:lnTo>
                <a:cubicBezTo>
                  <a:pt x="2559356" y="4983791"/>
                  <a:pt x="2564182" y="4998137"/>
                  <a:pt x="2565916" y="5014461"/>
                </a:cubicBezTo>
                <a:lnTo>
                  <a:pt x="2573521" y="5016129"/>
                </a:lnTo>
                <a:lnTo>
                  <a:pt x="2581127" y="5017797"/>
                </a:lnTo>
                <a:lnTo>
                  <a:pt x="2581328" y="5017549"/>
                </a:lnTo>
                <a:lnTo>
                  <a:pt x="2569977" y="5001094"/>
                </a:lnTo>
                <a:cubicBezTo>
                  <a:pt x="2566764" y="4991900"/>
                  <a:pt x="2566017" y="4981833"/>
                  <a:pt x="2568016" y="4971562"/>
                </a:cubicBezTo>
                <a:close/>
                <a:moveTo>
                  <a:pt x="3929713" y="4964440"/>
                </a:moveTo>
                <a:cubicBezTo>
                  <a:pt x="3929713" y="4964440"/>
                  <a:pt x="3926248" y="4965651"/>
                  <a:pt x="3925122" y="4967991"/>
                </a:cubicBezTo>
                <a:lnTo>
                  <a:pt x="3932139" y="4971368"/>
                </a:lnTo>
                <a:close/>
                <a:moveTo>
                  <a:pt x="3797194" y="4952500"/>
                </a:moveTo>
                <a:lnTo>
                  <a:pt x="3793817" y="4959515"/>
                </a:lnTo>
                <a:cubicBezTo>
                  <a:pt x="3788188" y="4971208"/>
                  <a:pt x="3779333" y="4980628"/>
                  <a:pt x="3768983" y="4987169"/>
                </a:cubicBezTo>
                <a:lnTo>
                  <a:pt x="3758614" y="4990352"/>
                </a:lnTo>
                <a:lnTo>
                  <a:pt x="3798119" y="5037853"/>
                </a:lnTo>
                <a:lnTo>
                  <a:pt x="3786132" y="5045737"/>
                </a:lnTo>
                <a:cubicBezTo>
                  <a:pt x="3785093" y="5053877"/>
                  <a:pt x="3784055" y="5062021"/>
                  <a:pt x="3779552" y="5071375"/>
                </a:cubicBezTo>
                <a:lnTo>
                  <a:pt x="3804700" y="5059880"/>
                </a:lnTo>
                <a:lnTo>
                  <a:pt x="3811147" y="5031229"/>
                </a:lnTo>
                <a:cubicBezTo>
                  <a:pt x="3820153" y="5012520"/>
                  <a:pt x="3832710" y="4998401"/>
                  <a:pt x="3848818" y="4988873"/>
                </a:cubicBezTo>
                <a:cubicBezTo>
                  <a:pt x="3843016" y="4988959"/>
                  <a:pt x="3838339" y="4986707"/>
                  <a:pt x="3833661" y="4984456"/>
                </a:cubicBezTo>
                <a:cubicBezTo>
                  <a:pt x="3819630" y="4977701"/>
                  <a:pt x="3805510" y="4965143"/>
                  <a:pt x="3797194" y="4952500"/>
                </a:cubicBezTo>
                <a:close/>
                <a:moveTo>
                  <a:pt x="3385249" y="4947114"/>
                </a:moveTo>
                <a:lnTo>
                  <a:pt x="3382319" y="4951624"/>
                </a:lnTo>
                <a:lnTo>
                  <a:pt x="3383776" y="4952851"/>
                </a:lnTo>
                <a:close/>
                <a:moveTo>
                  <a:pt x="1245840" y="4947021"/>
                </a:moveTo>
                <a:cubicBezTo>
                  <a:pt x="1256222" y="4947021"/>
                  <a:pt x="1264010" y="4954806"/>
                  <a:pt x="1264010" y="4965188"/>
                </a:cubicBezTo>
                <a:cubicBezTo>
                  <a:pt x="1264010" y="4975570"/>
                  <a:pt x="1256222" y="4983358"/>
                  <a:pt x="1245840" y="4983358"/>
                </a:cubicBezTo>
                <a:cubicBezTo>
                  <a:pt x="1235458" y="4983358"/>
                  <a:pt x="1227673" y="4975570"/>
                  <a:pt x="1227673" y="4965188"/>
                </a:cubicBezTo>
                <a:cubicBezTo>
                  <a:pt x="1227673" y="4954806"/>
                  <a:pt x="1235458" y="4947021"/>
                  <a:pt x="1245840" y="4947021"/>
                </a:cubicBezTo>
                <a:close/>
                <a:moveTo>
                  <a:pt x="2583464" y="4946564"/>
                </a:moveTo>
                <a:lnTo>
                  <a:pt x="2571635" y="4954957"/>
                </a:lnTo>
                <a:lnTo>
                  <a:pt x="2584001" y="4958552"/>
                </a:lnTo>
                <a:close/>
                <a:moveTo>
                  <a:pt x="2203192" y="4937387"/>
                </a:moveTo>
                <a:lnTo>
                  <a:pt x="2202973" y="4937920"/>
                </a:lnTo>
                <a:lnTo>
                  <a:pt x="2201278" y="4939887"/>
                </a:lnTo>
                <a:cubicBezTo>
                  <a:pt x="2199584" y="4941852"/>
                  <a:pt x="2201550" y="4943546"/>
                  <a:pt x="2199854" y="4945514"/>
                </a:cubicBezTo>
                <a:lnTo>
                  <a:pt x="2205753" y="4950598"/>
                </a:lnTo>
                <a:lnTo>
                  <a:pt x="2208055" y="4952581"/>
                </a:lnTo>
                <a:lnTo>
                  <a:pt x="2203293" y="4942896"/>
                </a:lnTo>
                <a:close/>
                <a:moveTo>
                  <a:pt x="1557299" y="4931448"/>
                </a:moveTo>
                <a:lnTo>
                  <a:pt x="1552107" y="4947022"/>
                </a:lnTo>
                <a:cubicBezTo>
                  <a:pt x="1557299" y="4941831"/>
                  <a:pt x="1562490" y="4939234"/>
                  <a:pt x="1570277" y="4934042"/>
                </a:cubicBezTo>
                <a:cubicBezTo>
                  <a:pt x="1570277" y="4934042"/>
                  <a:pt x="1567681" y="4934042"/>
                  <a:pt x="1567681" y="4931448"/>
                </a:cubicBezTo>
                <a:close/>
                <a:moveTo>
                  <a:pt x="3259953" y="4927761"/>
                </a:moveTo>
                <a:cubicBezTo>
                  <a:pt x="3259953" y="4927761"/>
                  <a:pt x="3258046" y="4930896"/>
                  <a:pt x="3258661" y="4933418"/>
                </a:cubicBezTo>
                <a:lnTo>
                  <a:pt x="3266227" y="4931573"/>
                </a:lnTo>
                <a:close/>
                <a:moveTo>
                  <a:pt x="3389492" y="4923220"/>
                </a:moveTo>
                <a:lnTo>
                  <a:pt x="3389507" y="4930523"/>
                </a:lnTo>
                <a:lnTo>
                  <a:pt x="3389692" y="4929800"/>
                </a:lnTo>
                <a:lnTo>
                  <a:pt x="3392928" y="4925684"/>
                </a:lnTo>
                <a:lnTo>
                  <a:pt x="3389968" y="4924092"/>
                </a:lnTo>
                <a:close/>
                <a:moveTo>
                  <a:pt x="2593786" y="4911627"/>
                </a:moveTo>
                <a:lnTo>
                  <a:pt x="2591561" y="4921768"/>
                </a:lnTo>
                <a:lnTo>
                  <a:pt x="2589893" y="4929375"/>
                </a:lnTo>
                <a:lnTo>
                  <a:pt x="2594176" y="4927259"/>
                </a:lnTo>
                <a:lnTo>
                  <a:pt x="2594050" y="4916214"/>
                </a:lnTo>
                <a:lnTo>
                  <a:pt x="2595599" y="4913338"/>
                </a:lnTo>
                <a:close/>
                <a:moveTo>
                  <a:pt x="3589695" y="4894284"/>
                </a:moveTo>
                <a:lnTo>
                  <a:pt x="3586635" y="4923157"/>
                </a:lnTo>
                <a:lnTo>
                  <a:pt x="3578576" y="4933721"/>
                </a:lnTo>
                <a:lnTo>
                  <a:pt x="3595558" y="4954043"/>
                </a:lnTo>
                <a:cubicBezTo>
                  <a:pt x="3600714" y="4962512"/>
                  <a:pt x="3604673" y="4971898"/>
                  <a:pt x="3607134" y="4981984"/>
                </a:cubicBezTo>
                <a:lnTo>
                  <a:pt x="3607198" y="4982478"/>
                </a:lnTo>
                <a:lnTo>
                  <a:pt x="3615583" y="4975163"/>
                </a:lnTo>
                <a:cubicBezTo>
                  <a:pt x="3625845" y="4962820"/>
                  <a:pt x="3639093" y="4953533"/>
                  <a:pt x="3653739" y="4947756"/>
                </a:cubicBezTo>
                <a:lnTo>
                  <a:pt x="3670006" y="4945536"/>
                </a:lnTo>
                <a:lnTo>
                  <a:pt x="3667174" y="4933121"/>
                </a:lnTo>
                <a:lnTo>
                  <a:pt x="3671998" y="4910962"/>
                </a:lnTo>
                <a:lnTo>
                  <a:pt x="3664428" y="4903615"/>
                </a:lnTo>
                <a:cubicBezTo>
                  <a:pt x="3647193" y="4915484"/>
                  <a:pt x="3626317" y="4916958"/>
                  <a:pt x="3607608" y="4907952"/>
                </a:cubicBezTo>
                <a:cubicBezTo>
                  <a:pt x="3600592" y="4904575"/>
                  <a:pt x="3594572" y="4899877"/>
                  <a:pt x="3589699" y="4894291"/>
                </a:cubicBezTo>
                <a:close/>
                <a:moveTo>
                  <a:pt x="3681388" y="4893873"/>
                </a:moveTo>
                <a:lnTo>
                  <a:pt x="3679002" y="4894624"/>
                </a:lnTo>
                <a:lnTo>
                  <a:pt x="3679956" y="4895771"/>
                </a:lnTo>
                <a:close/>
                <a:moveTo>
                  <a:pt x="2938690" y="4874091"/>
                </a:moveTo>
                <a:lnTo>
                  <a:pt x="2912037" y="4887675"/>
                </a:lnTo>
                <a:lnTo>
                  <a:pt x="2919025" y="4892925"/>
                </a:lnTo>
                <a:lnTo>
                  <a:pt x="2920214" y="4893094"/>
                </a:lnTo>
                <a:lnTo>
                  <a:pt x="2921329" y="4894656"/>
                </a:lnTo>
                <a:lnTo>
                  <a:pt x="2945283" y="4912653"/>
                </a:lnTo>
                <a:lnTo>
                  <a:pt x="2939756" y="4914981"/>
                </a:lnTo>
                <a:lnTo>
                  <a:pt x="2939200" y="4917514"/>
                </a:lnTo>
                <a:cubicBezTo>
                  <a:pt x="2938644" y="4920051"/>
                  <a:pt x="2941178" y="4920607"/>
                  <a:pt x="2940622" y="4923141"/>
                </a:cubicBezTo>
                <a:lnTo>
                  <a:pt x="2948453" y="4930012"/>
                </a:lnTo>
                <a:lnTo>
                  <a:pt x="2963757" y="4931269"/>
                </a:lnTo>
                <a:cubicBezTo>
                  <a:pt x="2989479" y="4938142"/>
                  <a:pt x="3010964" y="4958449"/>
                  <a:pt x="3017885" y="4986818"/>
                </a:cubicBezTo>
                <a:cubicBezTo>
                  <a:pt x="3019115" y="4991860"/>
                  <a:pt x="3020960" y="4999423"/>
                  <a:pt x="3019668" y="5005082"/>
                </a:cubicBezTo>
                <a:cubicBezTo>
                  <a:pt x="3025389" y="4995673"/>
                  <a:pt x="3031106" y="4986262"/>
                  <a:pt x="3039963" y="4978758"/>
                </a:cubicBezTo>
                <a:cubicBezTo>
                  <a:pt x="3031169" y="4975560"/>
                  <a:pt x="3024280" y="4969227"/>
                  <a:pt x="3022435" y="4961662"/>
                </a:cubicBezTo>
                <a:lnTo>
                  <a:pt x="3022862" y="4958214"/>
                </a:lnTo>
                <a:lnTo>
                  <a:pt x="3009252" y="4940055"/>
                </a:lnTo>
                <a:cubicBezTo>
                  <a:pt x="2988102" y="4927444"/>
                  <a:pt x="2976228" y="4908896"/>
                  <a:pt x="2967445" y="4888371"/>
                </a:cubicBezTo>
                <a:lnTo>
                  <a:pt x="2962374" y="4887259"/>
                </a:lnTo>
                <a:cubicBezTo>
                  <a:pt x="2954767" y="4885590"/>
                  <a:pt x="2945182" y="4880829"/>
                  <a:pt x="2938690" y="4874091"/>
                </a:cubicBezTo>
                <a:close/>
                <a:moveTo>
                  <a:pt x="3374220" y="4870494"/>
                </a:moveTo>
                <a:lnTo>
                  <a:pt x="3376681" y="4880580"/>
                </a:lnTo>
                <a:lnTo>
                  <a:pt x="3378527" y="4888146"/>
                </a:lnTo>
                <a:cubicBezTo>
                  <a:pt x="3382955" y="4884392"/>
                  <a:pt x="3384245" y="4878735"/>
                  <a:pt x="3388673" y="4874984"/>
                </a:cubicBezTo>
                <a:cubicBezTo>
                  <a:pt x="3383014" y="4873692"/>
                  <a:pt x="3380494" y="4874307"/>
                  <a:pt x="3374220" y="4870494"/>
                </a:cubicBezTo>
                <a:close/>
                <a:moveTo>
                  <a:pt x="2037467" y="4848392"/>
                </a:moveTo>
                <a:lnTo>
                  <a:pt x="2036271" y="4854353"/>
                </a:lnTo>
                <a:lnTo>
                  <a:pt x="2045844" y="4848392"/>
                </a:lnTo>
                <a:close/>
                <a:moveTo>
                  <a:pt x="2562317" y="4842825"/>
                </a:moveTo>
                <a:lnTo>
                  <a:pt x="2560649" y="4850430"/>
                </a:lnTo>
                <a:lnTo>
                  <a:pt x="2547689" y="4874210"/>
                </a:lnTo>
                <a:lnTo>
                  <a:pt x="2596801" y="4911108"/>
                </a:lnTo>
                <a:lnTo>
                  <a:pt x="2620938" y="4866312"/>
                </a:lnTo>
                <a:cubicBezTo>
                  <a:pt x="2615312" y="4867734"/>
                  <a:pt x="2610242" y="4866622"/>
                  <a:pt x="2605171" y="4865509"/>
                </a:cubicBezTo>
                <a:cubicBezTo>
                  <a:pt x="2589960" y="4862173"/>
                  <a:pt x="2573324" y="4853210"/>
                  <a:pt x="2562317" y="4842825"/>
                </a:cubicBezTo>
                <a:close/>
                <a:moveTo>
                  <a:pt x="2694017" y="4823882"/>
                </a:moveTo>
                <a:cubicBezTo>
                  <a:pt x="2694017" y="4823882"/>
                  <a:pt x="2690925" y="4825860"/>
                  <a:pt x="2690369" y="4828396"/>
                </a:cubicBezTo>
                <a:lnTo>
                  <a:pt x="2697976" y="4830064"/>
                </a:lnTo>
                <a:close/>
                <a:moveTo>
                  <a:pt x="2217542" y="4813814"/>
                </a:moveTo>
                <a:lnTo>
                  <a:pt x="2223565" y="4831547"/>
                </a:lnTo>
                <a:lnTo>
                  <a:pt x="2222799" y="4853550"/>
                </a:lnTo>
                <a:lnTo>
                  <a:pt x="2238861" y="4858220"/>
                </a:lnTo>
                <a:lnTo>
                  <a:pt x="2238955" y="4850958"/>
                </a:lnTo>
                <a:lnTo>
                  <a:pt x="2238794" y="4850705"/>
                </a:lnTo>
                <a:cubicBezTo>
                  <a:pt x="2237340" y="4846733"/>
                  <a:pt x="2236906" y="4842652"/>
                  <a:pt x="2237740" y="4838849"/>
                </a:cubicBezTo>
                <a:lnTo>
                  <a:pt x="2241392" y="4833257"/>
                </a:lnTo>
                <a:lnTo>
                  <a:pt x="2242507" y="4830754"/>
                </a:lnTo>
                <a:close/>
                <a:moveTo>
                  <a:pt x="1759748" y="4806865"/>
                </a:moveTo>
                <a:cubicBezTo>
                  <a:pt x="1754557" y="4809459"/>
                  <a:pt x="1749366" y="4812055"/>
                  <a:pt x="1741581" y="4812055"/>
                </a:cubicBezTo>
                <a:cubicBezTo>
                  <a:pt x="1736389" y="4812055"/>
                  <a:pt x="1731198" y="4812055"/>
                  <a:pt x="1726008" y="4809459"/>
                </a:cubicBezTo>
                <a:cubicBezTo>
                  <a:pt x="1723411" y="4814650"/>
                  <a:pt x="1723411" y="4819840"/>
                  <a:pt x="1720817" y="4825031"/>
                </a:cubicBezTo>
                <a:cubicBezTo>
                  <a:pt x="1726008" y="4827629"/>
                  <a:pt x="1728602" y="4830223"/>
                  <a:pt x="1733793" y="4835414"/>
                </a:cubicBezTo>
                <a:cubicBezTo>
                  <a:pt x="1736389" y="4835414"/>
                  <a:pt x="1738983" y="4838011"/>
                  <a:pt x="1741581" y="4840605"/>
                </a:cubicBezTo>
                <a:lnTo>
                  <a:pt x="1746772" y="4840605"/>
                </a:lnTo>
                <a:cubicBezTo>
                  <a:pt x="1749366" y="4827629"/>
                  <a:pt x="1754557" y="4817246"/>
                  <a:pt x="1759748" y="4806865"/>
                </a:cubicBezTo>
                <a:close/>
                <a:moveTo>
                  <a:pt x="3314999" y="4790782"/>
                </a:moveTo>
                <a:cubicBezTo>
                  <a:pt x="3315492" y="4796564"/>
                  <a:pt x="3314532" y="4798978"/>
                  <a:pt x="3312614" y="4803801"/>
                </a:cubicBezTo>
                <a:cubicBezTo>
                  <a:pt x="3308778" y="4813448"/>
                  <a:pt x="3301077" y="4818764"/>
                  <a:pt x="3294336" y="4821670"/>
                </a:cubicBezTo>
                <a:cubicBezTo>
                  <a:pt x="3294831" y="4827453"/>
                  <a:pt x="3292912" y="4832277"/>
                  <a:pt x="3290995" y="4837100"/>
                </a:cubicBezTo>
                <a:cubicBezTo>
                  <a:pt x="3286679" y="4847953"/>
                  <a:pt x="3278622" y="4855922"/>
                  <a:pt x="3268930" y="4860099"/>
                </a:cubicBezTo>
                <a:lnTo>
                  <a:pt x="3254265" y="4860212"/>
                </a:lnTo>
                <a:lnTo>
                  <a:pt x="3265240" y="4883725"/>
                </a:lnTo>
                <a:cubicBezTo>
                  <a:pt x="3267823" y="4872408"/>
                  <a:pt x="3272757" y="4862522"/>
                  <a:pt x="3279490" y="4854534"/>
                </a:cubicBezTo>
                <a:lnTo>
                  <a:pt x="3284412" y="4851037"/>
                </a:lnTo>
                <a:lnTo>
                  <a:pt x="3438429" y="4880518"/>
                </a:lnTo>
                <a:lnTo>
                  <a:pt x="3435712" y="4873095"/>
                </a:lnTo>
                <a:lnTo>
                  <a:pt x="3437322" y="4866093"/>
                </a:lnTo>
                <a:lnTo>
                  <a:pt x="3420189" y="4849370"/>
                </a:lnTo>
                <a:cubicBezTo>
                  <a:pt x="3417775" y="4848410"/>
                  <a:pt x="3414405" y="4849864"/>
                  <a:pt x="3411034" y="4851315"/>
                </a:cubicBezTo>
                <a:cubicBezTo>
                  <a:pt x="3399496" y="4866282"/>
                  <a:pt x="3380231" y="4872584"/>
                  <a:pt x="3360936" y="4864912"/>
                </a:cubicBezTo>
                <a:cubicBezTo>
                  <a:pt x="3341642" y="4857240"/>
                  <a:pt x="3331473" y="4833646"/>
                  <a:pt x="3336732" y="4813392"/>
                </a:cubicBezTo>
                <a:cubicBezTo>
                  <a:pt x="3333827" y="4806650"/>
                  <a:pt x="3330922" y="4799908"/>
                  <a:pt x="3331388" y="4791712"/>
                </a:cubicBezTo>
                <a:cubicBezTo>
                  <a:pt x="3325606" y="4792208"/>
                  <a:pt x="3319823" y="4792700"/>
                  <a:pt x="3314999" y="4790782"/>
                </a:cubicBezTo>
                <a:close/>
                <a:moveTo>
                  <a:pt x="1302940" y="4760145"/>
                </a:moveTo>
                <a:cubicBezTo>
                  <a:pt x="1336680" y="4760145"/>
                  <a:pt x="1362635" y="4786100"/>
                  <a:pt x="1362635" y="4819840"/>
                </a:cubicBezTo>
                <a:cubicBezTo>
                  <a:pt x="1362635" y="4853583"/>
                  <a:pt x="1336680" y="4879538"/>
                  <a:pt x="1302940" y="4879538"/>
                </a:cubicBezTo>
                <a:cubicBezTo>
                  <a:pt x="1284770" y="4879538"/>
                  <a:pt x="1269197" y="4871750"/>
                  <a:pt x="1256221" y="4853583"/>
                </a:cubicBezTo>
                <a:cubicBezTo>
                  <a:pt x="1253624" y="4856177"/>
                  <a:pt x="1251030" y="4856177"/>
                  <a:pt x="1248433" y="4856177"/>
                </a:cubicBezTo>
                <a:cubicBezTo>
                  <a:pt x="1230266" y="4856177"/>
                  <a:pt x="1214693" y="4840604"/>
                  <a:pt x="1214693" y="4822437"/>
                </a:cubicBezTo>
                <a:cubicBezTo>
                  <a:pt x="1214693" y="4804267"/>
                  <a:pt x="1230266" y="4788694"/>
                  <a:pt x="1248433" y="4788694"/>
                </a:cubicBezTo>
                <a:cubicBezTo>
                  <a:pt x="1251030" y="4788694"/>
                  <a:pt x="1251030" y="4788694"/>
                  <a:pt x="1251030" y="4788694"/>
                </a:cubicBezTo>
                <a:cubicBezTo>
                  <a:pt x="1261412" y="4773121"/>
                  <a:pt x="1282176" y="4760145"/>
                  <a:pt x="1302940" y="4760145"/>
                </a:cubicBezTo>
                <a:close/>
                <a:moveTo>
                  <a:pt x="2190601" y="4749764"/>
                </a:moveTo>
                <a:lnTo>
                  <a:pt x="2179863" y="4755132"/>
                </a:lnTo>
                <a:lnTo>
                  <a:pt x="2180655" y="4759900"/>
                </a:lnTo>
                <a:cubicBezTo>
                  <a:pt x="2179543" y="4764971"/>
                  <a:pt x="2178987" y="4767505"/>
                  <a:pt x="2175338" y="4772019"/>
                </a:cubicBezTo>
                <a:lnTo>
                  <a:pt x="2197348" y="4785127"/>
                </a:lnTo>
                <a:lnTo>
                  <a:pt x="2190601" y="4752358"/>
                </a:lnTo>
                <a:close/>
                <a:moveTo>
                  <a:pt x="3441296" y="4732836"/>
                </a:moveTo>
                <a:cubicBezTo>
                  <a:pt x="3441382" y="4738638"/>
                  <a:pt x="3440255" y="4740979"/>
                  <a:pt x="3438004" y="4745656"/>
                </a:cubicBezTo>
                <a:cubicBezTo>
                  <a:pt x="3433501" y="4755010"/>
                  <a:pt x="3425447" y="4759773"/>
                  <a:pt x="3418519" y="4762200"/>
                </a:cubicBezTo>
                <a:cubicBezTo>
                  <a:pt x="3418607" y="4768003"/>
                  <a:pt x="3416355" y="4772681"/>
                  <a:pt x="3414104" y="4777357"/>
                </a:cubicBezTo>
                <a:lnTo>
                  <a:pt x="3412959" y="4778394"/>
                </a:lnTo>
                <a:lnTo>
                  <a:pt x="3469746" y="4837677"/>
                </a:lnTo>
                <a:lnTo>
                  <a:pt x="3488164" y="4838934"/>
                </a:lnTo>
                <a:lnTo>
                  <a:pt x="3501406" y="4853388"/>
                </a:lnTo>
                <a:lnTo>
                  <a:pt x="3516384" y="4844692"/>
                </a:lnTo>
                <a:cubicBezTo>
                  <a:pt x="3530242" y="4839841"/>
                  <a:pt x="3545919" y="4840186"/>
                  <a:pt x="3559951" y="4846940"/>
                </a:cubicBezTo>
                <a:lnTo>
                  <a:pt x="3569306" y="4851443"/>
                </a:lnTo>
                <a:lnTo>
                  <a:pt x="3564961" y="4823985"/>
                </a:lnTo>
                <a:lnTo>
                  <a:pt x="3564555" y="4823856"/>
                </a:lnTo>
                <a:cubicBezTo>
                  <a:pt x="3552860" y="4818226"/>
                  <a:pt x="3545757" y="4809046"/>
                  <a:pt x="3542120" y="4798653"/>
                </a:cubicBezTo>
                <a:cubicBezTo>
                  <a:pt x="3539780" y="4797526"/>
                  <a:pt x="3536316" y="4798740"/>
                  <a:pt x="3532851" y="4799951"/>
                </a:cubicBezTo>
                <a:cubicBezTo>
                  <a:pt x="3520293" y="4814073"/>
                  <a:pt x="3500633" y="4819009"/>
                  <a:pt x="3481924" y="4810004"/>
                </a:cubicBezTo>
                <a:cubicBezTo>
                  <a:pt x="3463215" y="4800998"/>
                  <a:pt x="3454725" y="4776749"/>
                  <a:pt x="3461390" y="4756914"/>
                </a:cubicBezTo>
                <a:cubicBezTo>
                  <a:pt x="3458965" y="4749985"/>
                  <a:pt x="3456539" y="4743056"/>
                  <a:pt x="3457579" y="4734913"/>
                </a:cubicBezTo>
                <a:cubicBezTo>
                  <a:pt x="3451776" y="4735002"/>
                  <a:pt x="3445974" y="4735087"/>
                  <a:pt x="3441296" y="4732836"/>
                </a:cubicBezTo>
                <a:close/>
                <a:moveTo>
                  <a:pt x="1147210" y="4721214"/>
                </a:moveTo>
                <a:cubicBezTo>
                  <a:pt x="1183547" y="4721214"/>
                  <a:pt x="1214693" y="4749763"/>
                  <a:pt x="1214693" y="4788697"/>
                </a:cubicBezTo>
                <a:cubicBezTo>
                  <a:pt x="1214693" y="4825034"/>
                  <a:pt x="1183547" y="4856180"/>
                  <a:pt x="1147210" y="4856180"/>
                </a:cubicBezTo>
                <a:cubicBezTo>
                  <a:pt x="1110873" y="4856180"/>
                  <a:pt x="1079727" y="4825034"/>
                  <a:pt x="1079727" y="4788697"/>
                </a:cubicBezTo>
                <a:cubicBezTo>
                  <a:pt x="1079727" y="4752360"/>
                  <a:pt x="1110873" y="4721214"/>
                  <a:pt x="1147210" y="4721214"/>
                </a:cubicBezTo>
                <a:close/>
                <a:moveTo>
                  <a:pt x="2988065" y="4709546"/>
                </a:moveTo>
                <a:cubicBezTo>
                  <a:pt x="2980214" y="4721111"/>
                  <a:pt x="2967849" y="4729028"/>
                  <a:pt x="2956596" y="4731874"/>
                </a:cubicBezTo>
                <a:cubicBezTo>
                  <a:pt x="2963957" y="4746773"/>
                  <a:pt x="2968783" y="4761119"/>
                  <a:pt x="2970517" y="4777443"/>
                </a:cubicBezTo>
                <a:lnTo>
                  <a:pt x="2978122" y="4779111"/>
                </a:lnTo>
                <a:lnTo>
                  <a:pt x="2985728" y="4780779"/>
                </a:lnTo>
                <a:cubicBezTo>
                  <a:pt x="2986285" y="4778242"/>
                  <a:pt x="2988820" y="4778798"/>
                  <a:pt x="2989375" y="4776264"/>
                </a:cubicBezTo>
                <a:lnTo>
                  <a:pt x="2989932" y="4773727"/>
                </a:lnTo>
                <a:cubicBezTo>
                  <a:pt x="2991600" y="4766123"/>
                  <a:pt x="2995804" y="4759073"/>
                  <a:pt x="3002542" y="4752580"/>
                </a:cubicBezTo>
                <a:cubicBezTo>
                  <a:pt x="3000562" y="4749487"/>
                  <a:pt x="3001118" y="4746953"/>
                  <a:pt x="2999140" y="4743861"/>
                </a:cubicBezTo>
                <a:cubicBezTo>
                  <a:pt x="2990112" y="4736567"/>
                  <a:pt x="2984729" y="4724757"/>
                  <a:pt x="2988065" y="4709546"/>
                </a:cubicBezTo>
                <a:close/>
                <a:moveTo>
                  <a:pt x="2738878" y="4694750"/>
                </a:moveTo>
                <a:lnTo>
                  <a:pt x="2737210" y="4702355"/>
                </a:lnTo>
                <a:cubicBezTo>
                  <a:pt x="2734430" y="4715031"/>
                  <a:pt x="2727986" y="4726240"/>
                  <a:pt x="2719423" y="4734991"/>
                </a:cubicBezTo>
                <a:lnTo>
                  <a:pt x="2713464" y="4738486"/>
                </a:lnTo>
                <a:lnTo>
                  <a:pt x="2728462" y="4749754"/>
                </a:lnTo>
                <a:lnTo>
                  <a:pt x="2718616" y="4760190"/>
                </a:lnTo>
                <a:cubicBezTo>
                  <a:pt x="2719482" y="4768350"/>
                  <a:pt x="2720350" y="4776514"/>
                  <a:pt x="2718126" y="4786654"/>
                </a:cubicBezTo>
                <a:cubicBezTo>
                  <a:pt x="2725421" y="4777625"/>
                  <a:pt x="2734199" y="4770915"/>
                  <a:pt x="2743759" y="4766701"/>
                </a:cubicBezTo>
                <a:lnTo>
                  <a:pt x="2748442" y="4765933"/>
                </a:lnTo>
                <a:lnTo>
                  <a:pt x="2763621" y="4754971"/>
                </a:lnTo>
                <a:lnTo>
                  <a:pt x="2776401" y="4757393"/>
                </a:lnTo>
                <a:lnTo>
                  <a:pt x="2797499" y="4718237"/>
                </a:lnTo>
                <a:cubicBezTo>
                  <a:pt x="2791873" y="4719659"/>
                  <a:pt x="2786803" y="4718547"/>
                  <a:pt x="2781732" y="4717434"/>
                </a:cubicBezTo>
                <a:cubicBezTo>
                  <a:pt x="2766521" y="4714098"/>
                  <a:pt x="2749885" y="4705135"/>
                  <a:pt x="2738878" y="4694750"/>
                </a:cubicBezTo>
                <a:close/>
                <a:moveTo>
                  <a:pt x="2870578" y="4675807"/>
                </a:moveTo>
                <a:cubicBezTo>
                  <a:pt x="2870578" y="4675807"/>
                  <a:pt x="2867486" y="4677785"/>
                  <a:pt x="2866930" y="4680321"/>
                </a:cubicBezTo>
                <a:lnTo>
                  <a:pt x="2874537" y="4681989"/>
                </a:lnTo>
                <a:close/>
                <a:moveTo>
                  <a:pt x="2595256" y="4674796"/>
                </a:moveTo>
                <a:lnTo>
                  <a:pt x="2581720" y="4682866"/>
                </a:lnTo>
                <a:cubicBezTo>
                  <a:pt x="2570011" y="4686277"/>
                  <a:pt x="2557274" y="4686805"/>
                  <a:pt x="2544598" y="4684025"/>
                </a:cubicBezTo>
                <a:lnTo>
                  <a:pt x="2543332" y="4683596"/>
                </a:lnTo>
                <a:lnTo>
                  <a:pt x="2534189" y="4733928"/>
                </a:lnTo>
                <a:lnTo>
                  <a:pt x="2536389" y="4730851"/>
                </a:lnTo>
                <a:cubicBezTo>
                  <a:pt x="2543528" y="4716473"/>
                  <a:pt x="2554276" y="4704382"/>
                  <a:pt x="2567196" y="4695383"/>
                </a:cubicBezTo>
                <a:lnTo>
                  <a:pt x="2600286" y="4682612"/>
                </a:lnTo>
                <a:close/>
                <a:moveTo>
                  <a:pt x="2998387" y="4674609"/>
                </a:moveTo>
                <a:lnTo>
                  <a:pt x="2996162" y="4684750"/>
                </a:lnTo>
                <a:lnTo>
                  <a:pt x="2994494" y="4692357"/>
                </a:lnTo>
                <a:cubicBezTo>
                  <a:pt x="3000121" y="4690932"/>
                  <a:pt x="3003767" y="4686418"/>
                  <a:pt x="3009393" y="4684996"/>
                </a:cubicBezTo>
                <a:cubicBezTo>
                  <a:pt x="3004879" y="4681347"/>
                  <a:pt x="3002345" y="4680792"/>
                  <a:pt x="2998387" y="4674609"/>
                </a:cubicBezTo>
                <a:close/>
                <a:moveTo>
                  <a:pt x="1217287" y="4671898"/>
                </a:moveTo>
                <a:cubicBezTo>
                  <a:pt x="1230266" y="4671898"/>
                  <a:pt x="1240648" y="4682280"/>
                  <a:pt x="1240648" y="4695256"/>
                </a:cubicBezTo>
                <a:cubicBezTo>
                  <a:pt x="1240648" y="4705638"/>
                  <a:pt x="1230266" y="4716020"/>
                  <a:pt x="1217287" y="4718617"/>
                </a:cubicBezTo>
                <a:cubicBezTo>
                  <a:pt x="1204311" y="4718617"/>
                  <a:pt x="1193929" y="4708235"/>
                  <a:pt x="1193929" y="4695256"/>
                </a:cubicBezTo>
                <a:cubicBezTo>
                  <a:pt x="1193929" y="4682280"/>
                  <a:pt x="1204311" y="4671898"/>
                  <a:pt x="1217287" y="4671898"/>
                </a:cubicBezTo>
                <a:close/>
                <a:moveTo>
                  <a:pt x="1572872" y="4645943"/>
                </a:moveTo>
                <a:cubicBezTo>
                  <a:pt x="1585848" y="4645943"/>
                  <a:pt x="1593636" y="4658919"/>
                  <a:pt x="1593636" y="4669301"/>
                </a:cubicBezTo>
                <a:cubicBezTo>
                  <a:pt x="1593636" y="4679683"/>
                  <a:pt x="1583254" y="4690065"/>
                  <a:pt x="1572872" y="4690065"/>
                </a:cubicBezTo>
                <a:cubicBezTo>
                  <a:pt x="1567681" y="4690065"/>
                  <a:pt x="1559893" y="4687471"/>
                  <a:pt x="1557299" y="4682280"/>
                </a:cubicBezTo>
                <a:cubicBezTo>
                  <a:pt x="1557299" y="4692662"/>
                  <a:pt x="1549511" y="4703044"/>
                  <a:pt x="1536535" y="4703044"/>
                </a:cubicBezTo>
                <a:cubicBezTo>
                  <a:pt x="1526153" y="4703044"/>
                  <a:pt x="1515771" y="4695256"/>
                  <a:pt x="1515771" y="4682280"/>
                </a:cubicBezTo>
                <a:cubicBezTo>
                  <a:pt x="1515771" y="4669301"/>
                  <a:pt x="1523556" y="4658919"/>
                  <a:pt x="1536535" y="4658919"/>
                </a:cubicBezTo>
                <a:cubicBezTo>
                  <a:pt x="1541726" y="4658919"/>
                  <a:pt x="1546917" y="4661516"/>
                  <a:pt x="1552108" y="4666707"/>
                </a:cubicBezTo>
                <a:cubicBezTo>
                  <a:pt x="1552108" y="4656325"/>
                  <a:pt x="1562490" y="4645943"/>
                  <a:pt x="1572872" y="4645943"/>
                </a:cubicBezTo>
                <a:close/>
                <a:moveTo>
                  <a:pt x="1689671" y="4643349"/>
                </a:moveTo>
                <a:cubicBezTo>
                  <a:pt x="1707838" y="4643349"/>
                  <a:pt x="1723411" y="4658922"/>
                  <a:pt x="1723411" y="4677089"/>
                </a:cubicBezTo>
                <a:cubicBezTo>
                  <a:pt x="1723411" y="4695259"/>
                  <a:pt x="1707838" y="4710832"/>
                  <a:pt x="1689671" y="4710832"/>
                </a:cubicBezTo>
                <a:cubicBezTo>
                  <a:pt x="1674098" y="4710832"/>
                  <a:pt x="1663716" y="4700450"/>
                  <a:pt x="1658525" y="4690068"/>
                </a:cubicBezTo>
                <a:cubicBezTo>
                  <a:pt x="1655928" y="4697853"/>
                  <a:pt x="1648143" y="4703044"/>
                  <a:pt x="1640355" y="4703044"/>
                </a:cubicBezTo>
                <a:cubicBezTo>
                  <a:pt x="1629973" y="4703044"/>
                  <a:pt x="1622188" y="4695259"/>
                  <a:pt x="1622188" y="4684877"/>
                </a:cubicBezTo>
                <a:cubicBezTo>
                  <a:pt x="1622188" y="4674495"/>
                  <a:pt x="1629973" y="4664113"/>
                  <a:pt x="1640355" y="4666707"/>
                </a:cubicBezTo>
                <a:cubicBezTo>
                  <a:pt x="1648143" y="4666707"/>
                  <a:pt x="1653334" y="4669304"/>
                  <a:pt x="1655928" y="4674495"/>
                </a:cubicBezTo>
                <a:cubicBezTo>
                  <a:pt x="1658525" y="4656325"/>
                  <a:pt x="1671501" y="4643349"/>
                  <a:pt x="1689671" y="4643349"/>
                </a:cubicBezTo>
                <a:close/>
                <a:moveTo>
                  <a:pt x="1744176" y="4635562"/>
                </a:moveTo>
                <a:cubicBezTo>
                  <a:pt x="1757152" y="4635562"/>
                  <a:pt x="1764940" y="4643347"/>
                  <a:pt x="1764940" y="4656326"/>
                </a:cubicBezTo>
                <a:cubicBezTo>
                  <a:pt x="1764940" y="4669302"/>
                  <a:pt x="1757152" y="4677090"/>
                  <a:pt x="1744176" y="4677090"/>
                </a:cubicBezTo>
                <a:cubicBezTo>
                  <a:pt x="1731197" y="4677090"/>
                  <a:pt x="1723412" y="4666708"/>
                  <a:pt x="1723412" y="4656326"/>
                </a:cubicBezTo>
                <a:cubicBezTo>
                  <a:pt x="1723412" y="4645944"/>
                  <a:pt x="1731197" y="4635562"/>
                  <a:pt x="1744176" y="4635562"/>
                </a:cubicBezTo>
                <a:close/>
                <a:moveTo>
                  <a:pt x="1611806" y="4596630"/>
                </a:moveTo>
                <a:cubicBezTo>
                  <a:pt x="1627379" y="4596630"/>
                  <a:pt x="1637761" y="4609606"/>
                  <a:pt x="1637761" y="4622585"/>
                </a:cubicBezTo>
                <a:cubicBezTo>
                  <a:pt x="1637761" y="4635561"/>
                  <a:pt x="1627379" y="4648540"/>
                  <a:pt x="1611806" y="4648540"/>
                </a:cubicBezTo>
                <a:cubicBezTo>
                  <a:pt x="1598827" y="4648540"/>
                  <a:pt x="1585851" y="4635561"/>
                  <a:pt x="1585851" y="4622585"/>
                </a:cubicBezTo>
                <a:cubicBezTo>
                  <a:pt x="1585851" y="4609606"/>
                  <a:pt x="1596233" y="4596630"/>
                  <a:pt x="1611806" y="4596630"/>
                </a:cubicBezTo>
                <a:close/>
                <a:moveTo>
                  <a:pt x="2628097" y="4596487"/>
                </a:moveTo>
                <a:lnTo>
                  <a:pt x="2628030" y="4598438"/>
                </a:lnTo>
                <a:lnTo>
                  <a:pt x="2631997" y="4598438"/>
                </a:lnTo>
                <a:close/>
                <a:moveTo>
                  <a:pt x="2707900" y="4589837"/>
                </a:moveTo>
                <a:lnTo>
                  <a:pt x="2699520" y="4595761"/>
                </a:lnTo>
                <a:lnTo>
                  <a:pt x="2690565" y="4598020"/>
                </a:lnTo>
                <a:lnTo>
                  <a:pt x="2693046" y="4612952"/>
                </a:lnTo>
                <a:lnTo>
                  <a:pt x="2687347" y="4622509"/>
                </a:lnTo>
                <a:lnTo>
                  <a:pt x="2689050" y="4628701"/>
                </a:lnTo>
                <a:lnTo>
                  <a:pt x="2701828" y="4633480"/>
                </a:lnTo>
                <a:cubicBezTo>
                  <a:pt x="2702941" y="4628410"/>
                  <a:pt x="2702075" y="4620247"/>
                  <a:pt x="2703187" y="4615177"/>
                </a:cubicBezTo>
                <a:cubicBezTo>
                  <a:pt x="2701763" y="4609550"/>
                  <a:pt x="2700341" y="4603923"/>
                  <a:pt x="2701453" y="4598853"/>
                </a:cubicBezTo>
                <a:close/>
                <a:moveTo>
                  <a:pt x="1728602" y="4555102"/>
                </a:moveTo>
                <a:cubicBezTo>
                  <a:pt x="1744175" y="4555102"/>
                  <a:pt x="1757154" y="4568078"/>
                  <a:pt x="1757154" y="4583651"/>
                </a:cubicBezTo>
                <a:cubicBezTo>
                  <a:pt x="1757154" y="4599224"/>
                  <a:pt x="1744175" y="4612203"/>
                  <a:pt x="1728602" y="4612203"/>
                </a:cubicBezTo>
                <a:cubicBezTo>
                  <a:pt x="1713029" y="4612203"/>
                  <a:pt x="1700053" y="4599224"/>
                  <a:pt x="1700053" y="4583651"/>
                </a:cubicBezTo>
                <a:cubicBezTo>
                  <a:pt x="1700053" y="4568078"/>
                  <a:pt x="1713029" y="4555102"/>
                  <a:pt x="1728602" y="4555102"/>
                </a:cubicBezTo>
                <a:close/>
                <a:moveTo>
                  <a:pt x="1663713" y="4542123"/>
                </a:moveTo>
                <a:cubicBezTo>
                  <a:pt x="1671501" y="4542123"/>
                  <a:pt x="1676692" y="4547314"/>
                  <a:pt x="1676692" y="4555099"/>
                </a:cubicBezTo>
                <a:cubicBezTo>
                  <a:pt x="1676692" y="4562887"/>
                  <a:pt x="1671501" y="4568078"/>
                  <a:pt x="1663713" y="4568078"/>
                </a:cubicBezTo>
                <a:cubicBezTo>
                  <a:pt x="1655928" y="4568078"/>
                  <a:pt x="1650737" y="4562887"/>
                  <a:pt x="1650737" y="4555099"/>
                </a:cubicBezTo>
                <a:cubicBezTo>
                  <a:pt x="1650737" y="4547314"/>
                  <a:pt x="1655928" y="4542123"/>
                  <a:pt x="1663713" y="4542123"/>
                </a:cubicBezTo>
                <a:close/>
                <a:moveTo>
                  <a:pt x="1362638" y="4534338"/>
                </a:moveTo>
                <a:cubicBezTo>
                  <a:pt x="1388593" y="4534338"/>
                  <a:pt x="1406760" y="4552505"/>
                  <a:pt x="1411951" y="4575866"/>
                </a:cubicBezTo>
                <a:cubicBezTo>
                  <a:pt x="1424930" y="4575866"/>
                  <a:pt x="1437906" y="4588842"/>
                  <a:pt x="1437906" y="4604415"/>
                </a:cubicBezTo>
                <a:cubicBezTo>
                  <a:pt x="1437906" y="4619988"/>
                  <a:pt x="1424930" y="4632967"/>
                  <a:pt x="1409357" y="4632967"/>
                </a:cubicBezTo>
                <a:cubicBezTo>
                  <a:pt x="1401569" y="4632967"/>
                  <a:pt x="1396378" y="4630370"/>
                  <a:pt x="1388593" y="4619988"/>
                </a:cubicBezTo>
                <a:cubicBezTo>
                  <a:pt x="1380805" y="4627776"/>
                  <a:pt x="1370423" y="4630370"/>
                  <a:pt x="1360041" y="4630370"/>
                </a:cubicBezTo>
                <a:cubicBezTo>
                  <a:pt x="1347065" y="4630370"/>
                  <a:pt x="1334086" y="4625179"/>
                  <a:pt x="1326301" y="4617394"/>
                </a:cubicBezTo>
                <a:cubicBezTo>
                  <a:pt x="1323704" y="4619988"/>
                  <a:pt x="1321110" y="4622585"/>
                  <a:pt x="1315919" y="4622585"/>
                </a:cubicBezTo>
                <a:cubicBezTo>
                  <a:pt x="1308131" y="4622585"/>
                  <a:pt x="1300346" y="4617394"/>
                  <a:pt x="1300346" y="4607012"/>
                </a:cubicBezTo>
                <a:cubicBezTo>
                  <a:pt x="1300346" y="4599224"/>
                  <a:pt x="1305537" y="4594033"/>
                  <a:pt x="1313322" y="4591439"/>
                </a:cubicBezTo>
                <a:cubicBezTo>
                  <a:pt x="1313322" y="4588842"/>
                  <a:pt x="1313322" y="4586248"/>
                  <a:pt x="1313322" y="4583651"/>
                </a:cubicBezTo>
                <a:cubicBezTo>
                  <a:pt x="1313322" y="4557696"/>
                  <a:pt x="1334086" y="4534338"/>
                  <a:pt x="1362638" y="4534338"/>
                </a:cubicBezTo>
                <a:close/>
                <a:moveTo>
                  <a:pt x="3624164" y="4513822"/>
                </a:moveTo>
                <a:cubicBezTo>
                  <a:pt x="3634123" y="4510335"/>
                  <a:pt x="3645448" y="4510745"/>
                  <a:pt x="3655972" y="4515811"/>
                </a:cubicBezTo>
                <a:cubicBezTo>
                  <a:pt x="3665328" y="4520314"/>
                  <a:pt x="3672430" y="4529494"/>
                  <a:pt x="3676069" y="4539886"/>
                </a:cubicBezTo>
                <a:lnTo>
                  <a:pt x="3679981" y="4539115"/>
                </a:lnTo>
                <a:lnTo>
                  <a:pt x="3879079" y="4778514"/>
                </a:lnTo>
                <a:lnTo>
                  <a:pt x="3858413" y="4777448"/>
                </a:lnTo>
                <a:cubicBezTo>
                  <a:pt x="3853736" y="4775197"/>
                  <a:pt x="3850184" y="4770608"/>
                  <a:pt x="3846633" y="4766016"/>
                </a:cubicBezTo>
                <a:cubicBezTo>
                  <a:pt x="3829398" y="4777885"/>
                  <a:pt x="3808522" y="4779359"/>
                  <a:pt x="3789813" y="4770353"/>
                </a:cubicBezTo>
                <a:cubicBezTo>
                  <a:pt x="3761749" y="4756844"/>
                  <a:pt x="3749620" y="4722200"/>
                  <a:pt x="3763129" y="4694136"/>
                </a:cubicBezTo>
                <a:lnTo>
                  <a:pt x="3764255" y="4691796"/>
                </a:lnTo>
                <a:cubicBezTo>
                  <a:pt x="3758451" y="4691885"/>
                  <a:pt x="3751436" y="4688508"/>
                  <a:pt x="3746760" y="4686257"/>
                </a:cubicBezTo>
                <a:cubicBezTo>
                  <a:pt x="3735065" y="4680627"/>
                  <a:pt x="3727962" y="4671447"/>
                  <a:pt x="3724325" y="4661054"/>
                </a:cubicBezTo>
                <a:cubicBezTo>
                  <a:pt x="3721985" y="4659927"/>
                  <a:pt x="3718521" y="4661141"/>
                  <a:pt x="3715056" y="4662352"/>
                </a:cubicBezTo>
                <a:cubicBezTo>
                  <a:pt x="3702498" y="4676474"/>
                  <a:pt x="3682838" y="4681410"/>
                  <a:pt x="3664129" y="4672405"/>
                </a:cubicBezTo>
                <a:cubicBezTo>
                  <a:pt x="3645420" y="4663399"/>
                  <a:pt x="3636930" y="4639150"/>
                  <a:pt x="3643595" y="4619315"/>
                </a:cubicBezTo>
                <a:cubicBezTo>
                  <a:pt x="3641170" y="4612386"/>
                  <a:pt x="3638744" y="4605457"/>
                  <a:pt x="3639784" y="4597314"/>
                </a:cubicBezTo>
                <a:cubicBezTo>
                  <a:pt x="3633981" y="4597403"/>
                  <a:pt x="3628179" y="4597488"/>
                  <a:pt x="3623501" y="4595237"/>
                </a:cubicBezTo>
                <a:cubicBezTo>
                  <a:pt x="3623587" y="4601039"/>
                  <a:pt x="3622460" y="4603380"/>
                  <a:pt x="3620209" y="4608057"/>
                </a:cubicBezTo>
                <a:cubicBezTo>
                  <a:pt x="3615706" y="4617411"/>
                  <a:pt x="3607652" y="4622174"/>
                  <a:pt x="3600724" y="4624601"/>
                </a:cubicBezTo>
                <a:cubicBezTo>
                  <a:pt x="3600812" y="4630404"/>
                  <a:pt x="3598560" y="4635082"/>
                  <a:pt x="3596309" y="4639758"/>
                </a:cubicBezTo>
                <a:cubicBezTo>
                  <a:pt x="3586177" y="4660808"/>
                  <a:pt x="3561925" y="4669297"/>
                  <a:pt x="3540879" y="4659166"/>
                </a:cubicBezTo>
                <a:cubicBezTo>
                  <a:pt x="3519829" y="4649033"/>
                  <a:pt x="3511339" y="4624784"/>
                  <a:pt x="3521472" y="4603735"/>
                </a:cubicBezTo>
                <a:cubicBezTo>
                  <a:pt x="3529351" y="4587366"/>
                  <a:pt x="3545461" y="4577836"/>
                  <a:pt x="3561743" y="4579914"/>
                </a:cubicBezTo>
                <a:cubicBezTo>
                  <a:pt x="3568498" y="4565882"/>
                  <a:pt x="3582356" y="4561030"/>
                  <a:pt x="3597426" y="4559641"/>
                </a:cubicBezTo>
                <a:cubicBezTo>
                  <a:pt x="3595000" y="4552712"/>
                  <a:pt x="3597166" y="4542233"/>
                  <a:pt x="3600542" y="4535218"/>
                </a:cubicBezTo>
                <a:cubicBezTo>
                  <a:pt x="3605608" y="4524694"/>
                  <a:pt x="3614204" y="4517309"/>
                  <a:pt x="3624164" y="4513822"/>
                </a:cubicBezTo>
                <a:close/>
                <a:moveTo>
                  <a:pt x="1567681" y="4500596"/>
                </a:moveTo>
                <a:cubicBezTo>
                  <a:pt x="1575466" y="4500596"/>
                  <a:pt x="1583254" y="4508381"/>
                  <a:pt x="1583254" y="4516169"/>
                </a:cubicBezTo>
                <a:cubicBezTo>
                  <a:pt x="1583254" y="4523954"/>
                  <a:pt x="1575466" y="4531742"/>
                  <a:pt x="1567681" y="4531742"/>
                </a:cubicBezTo>
                <a:cubicBezTo>
                  <a:pt x="1559893" y="4531742"/>
                  <a:pt x="1552108" y="4523954"/>
                  <a:pt x="1552108" y="4516169"/>
                </a:cubicBezTo>
                <a:cubicBezTo>
                  <a:pt x="1552108" y="4508381"/>
                  <a:pt x="1559893" y="4500596"/>
                  <a:pt x="1567681" y="4500596"/>
                </a:cubicBezTo>
                <a:close/>
                <a:moveTo>
                  <a:pt x="1689671" y="4474641"/>
                </a:moveTo>
                <a:cubicBezTo>
                  <a:pt x="1687073" y="4477235"/>
                  <a:pt x="1687073" y="4479831"/>
                  <a:pt x="1687073" y="4482426"/>
                </a:cubicBezTo>
                <a:cubicBezTo>
                  <a:pt x="1689671" y="4479831"/>
                  <a:pt x="1692265" y="4479831"/>
                  <a:pt x="1692265" y="4477235"/>
                </a:cubicBezTo>
                <a:close/>
                <a:moveTo>
                  <a:pt x="2600760" y="4427965"/>
                </a:moveTo>
                <a:cubicBezTo>
                  <a:pt x="2598223" y="4427409"/>
                  <a:pt x="2595133" y="4429389"/>
                  <a:pt x="2592041" y="4431366"/>
                </a:cubicBezTo>
                <a:lnTo>
                  <a:pt x="2588539" y="4434741"/>
                </a:lnTo>
                <a:lnTo>
                  <a:pt x="2588506" y="4434920"/>
                </a:lnTo>
                <a:lnTo>
                  <a:pt x="2590469" y="4434920"/>
                </a:lnTo>
                <a:lnTo>
                  <a:pt x="2623144" y="4443634"/>
                </a:lnTo>
                <a:close/>
                <a:moveTo>
                  <a:pt x="1326302" y="4399372"/>
                </a:moveTo>
                <a:cubicBezTo>
                  <a:pt x="1341875" y="4399372"/>
                  <a:pt x="1354851" y="4412348"/>
                  <a:pt x="1354851" y="4427921"/>
                </a:cubicBezTo>
                <a:cubicBezTo>
                  <a:pt x="1354851" y="4440900"/>
                  <a:pt x="1344469" y="4451282"/>
                  <a:pt x="1334087" y="4453876"/>
                </a:cubicBezTo>
                <a:cubicBezTo>
                  <a:pt x="1334087" y="4456473"/>
                  <a:pt x="1334087" y="4459067"/>
                  <a:pt x="1334087" y="4461664"/>
                </a:cubicBezTo>
                <a:cubicBezTo>
                  <a:pt x="1334087" y="4485022"/>
                  <a:pt x="1313323" y="4505786"/>
                  <a:pt x="1289965" y="4505786"/>
                </a:cubicBezTo>
                <a:cubicBezTo>
                  <a:pt x="1287368" y="4505786"/>
                  <a:pt x="1287368" y="4505786"/>
                  <a:pt x="1287368" y="4505786"/>
                </a:cubicBezTo>
                <a:cubicBezTo>
                  <a:pt x="1297750" y="4523956"/>
                  <a:pt x="1305538" y="4544720"/>
                  <a:pt x="1305538" y="4565484"/>
                </a:cubicBezTo>
                <a:cubicBezTo>
                  <a:pt x="1305538" y="4625179"/>
                  <a:pt x="1258819" y="4671898"/>
                  <a:pt x="1199121" y="4671898"/>
                </a:cubicBezTo>
                <a:cubicBezTo>
                  <a:pt x="1139426" y="4671898"/>
                  <a:pt x="1092707" y="4625179"/>
                  <a:pt x="1092707" y="4565484"/>
                </a:cubicBezTo>
                <a:cubicBezTo>
                  <a:pt x="1092707" y="4560293"/>
                  <a:pt x="1095301" y="4552505"/>
                  <a:pt x="1095301" y="4547314"/>
                </a:cubicBezTo>
                <a:cubicBezTo>
                  <a:pt x="1077134" y="4547314"/>
                  <a:pt x="1056370" y="4529147"/>
                  <a:pt x="1056370" y="4508383"/>
                </a:cubicBezTo>
                <a:cubicBezTo>
                  <a:pt x="1056370" y="4487619"/>
                  <a:pt x="1071943" y="4472046"/>
                  <a:pt x="1092707" y="4472046"/>
                </a:cubicBezTo>
                <a:cubicBezTo>
                  <a:pt x="1105683" y="4472046"/>
                  <a:pt x="1116065" y="4477237"/>
                  <a:pt x="1123853" y="4487619"/>
                </a:cubicBezTo>
                <a:cubicBezTo>
                  <a:pt x="1144617" y="4469449"/>
                  <a:pt x="1170572" y="4456473"/>
                  <a:pt x="1199121" y="4456473"/>
                </a:cubicBezTo>
                <a:cubicBezTo>
                  <a:pt x="1217291" y="4456473"/>
                  <a:pt x="1232864" y="4459067"/>
                  <a:pt x="1245840" y="4466855"/>
                </a:cubicBezTo>
                <a:cubicBezTo>
                  <a:pt x="1245840" y="4464258"/>
                  <a:pt x="1245840" y="4461664"/>
                  <a:pt x="1245840" y="4459067"/>
                </a:cubicBezTo>
                <a:cubicBezTo>
                  <a:pt x="1245840" y="4435709"/>
                  <a:pt x="1266604" y="4414945"/>
                  <a:pt x="1289965" y="4414945"/>
                </a:cubicBezTo>
                <a:cubicBezTo>
                  <a:pt x="1292559" y="4414945"/>
                  <a:pt x="1297750" y="4417539"/>
                  <a:pt x="1300347" y="4417539"/>
                </a:cubicBezTo>
                <a:cubicBezTo>
                  <a:pt x="1305538" y="4407157"/>
                  <a:pt x="1315920" y="4399372"/>
                  <a:pt x="1326302" y="4399372"/>
                </a:cubicBezTo>
                <a:close/>
                <a:moveTo>
                  <a:pt x="2029680" y="4337078"/>
                </a:moveTo>
                <a:cubicBezTo>
                  <a:pt x="2032276" y="4342269"/>
                  <a:pt x="2032276" y="4344865"/>
                  <a:pt x="2032276" y="4350056"/>
                </a:cubicBezTo>
                <a:cubicBezTo>
                  <a:pt x="2042659" y="4352650"/>
                  <a:pt x="2050444" y="4357842"/>
                  <a:pt x="2058231" y="4365630"/>
                </a:cubicBezTo>
                <a:cubicBezTo>
                  <a:pt x="2063422" y="4363033"/>
                  <a:pt x="2068613" y="4360439"/>
                  <a:pt x="2076399" y="4357842"/>
                </a:cubicBezTo>
                <a:cubicBezTo>
                  <a:pt x="2073805" y="4355248"/>
                  <a:pt x="2073805" y="4352650"/>
                  <a:pt x="2071207" y="4350056"/>
                </a:cubicBezTo>
                <a:lnTo>
                  <a:pt x="2068613" y="4350056"/>
                </a:lnTo>
                <a:cubicBezTo>
                  <a:pt x="2053041" y="4350056"/>
                  <a:pt x="2040061" y="4344865"/>
                  <a:pt x="2029680" y="4337078"/>
                </a:cubicBezTo>
                <a:close/>
                <a:moveTo>
                  <a:pt x="1030412" y="4331889"/>
                </a:moveTo>
                <a:cubicBezTo>
                  <a:pt x="1053773" y="4331889"/>
                  <a:pt x="1074537" y="4352653"/>
                  <a:pt x="1074537" y="4376011"/>
                </a:cubicBezTo>
                <a:cubicBezTo>
                  <a:pt x="1074537" y="4399372"/>
                  <a:pt x="1053773" y="4420136"/>
                  <a:pt x="1030412" y="4420136"/>
                </a:cubicBezTo>
                <a:cubicBezTo>
                  <a:pt x="1007054" y="4420136"/>
                  <a:pt x="986290" y="4399372"/>
                  <a:pt x="986290" y="4376011"/>
                </a:cubicBezTo>
                <a:cubicBezTo>
                  <a:pt x="986290" y="4352653"/>
                  <a:pt x="1007054" y="4331889"/>
                  <a:pt x="1030412" y="4331889"/>
                </a:cubicBezTo>
                <a:close/>
                <a:moveTo>
                  <a:pt x="996672" y="4277383"/>
                </a:moveTo>
                <a:cubicBezTo>
                  <a:pt x="1009651" y="4277383"/>
                  <a:pt x="1020033" y="4287765"/>
                  <a:pt x="1020033" y="4300741"/>
                </a:cubicBezTo>
                <a:cubicBezTo>
                  <a:pt x="1020033" y="4311123"/>
                  <a:pt x="1009651" y="4321505"/>
                  <a:pt x="996672" y="4324102"/>
                </a:cubicBezTo>
                <a:cubicBezTo>
                  <a:pt x="983696" y="4324102"/>
                  <a:pt x="973314" y="4313720"/>
                  <a:pt x="973314" y="4300741"/>
                </a:cubicBezTo>
                <a:cubicBezTo>
                  <a:pt x="973314" y="4287765"/>
                  <a:pt x="983696" y="4277383"/>
                  <a:pt x="996672" y="4277383"/>
                </a:cubicBezTo>
                <a:close/>
                <a:moveTo>
                  <a:pt x="1993343" y="4272192"/>
                </a:moveTo>
                <a:lnTo>
                  <a:pt x="1993343" y="4277383"/>
                </a:lnTo>
                <a:cubicBezTo>
                  <a:pt x="1993343" y="4287764"/>
                  <a:pt x="1990749" y="4298147"/>
                  <a:pt x="1988151" y="4305932"/>
                </a:cubicBezTo>
                <a:lnTo>
                  <a:pt x="1990749" y="4305932"/>
                </a:lnTo>
                <a:cubicBezTo>
                  <a:pt x="1998534" y="4305932"/>
                  <a:pt x="2003725" y="4311123"/>
                  <a:pt x="2006321" y="4318910"/>
                </a:cubicBezTo>
                <a:cubicBezTo>
                  <a:pt x="2008916" y="4318910"/>
                  <a:pt x="2011512" y="4318910"/>
                  <a:pt x="2016703" y="4321504"/>
                </a:cubicBezTo>
                <a:cubicBezTo>
                  <a:pt x="2008916" y="4311123"/>
                  <a:pt x="2006321" y="4300741"/>
                  <a:pt x="2006321" y="4287764"/>
                </a:cubicBezTo>
                <a:lnTo>
                  <a:pt x="2006321" y="4279977"/>
                </a:lnTo>
                <a:cubicBezTo>
                  <a:pt x="2003725" y="4277383"/>
                  <a:pt x="1998534" y="4274786"/>
                  <a:pt x="1995940" y="4272192"/>
                </a:cubicBezTo>
                <a:close/>
                <a:moveTo>
                  <a:pt x="939571" y="4150204"/>
                </a:moveTo>
                <a:cubicBezTo>
                  <a:pt x="948171" y="4150204"/>
                  <a:pt x="955144" y="4157175"/>
                  <a:pt x="955144" y="4165777"/>
                </a:cubicBezTo>
                <a:cubicBezTo>
                  <a:pt x="955144" y="4174377"/>
                  <a:pt x="948171" y="4181350"/>
                  <a:pt x="939571" y="4181350"/>
                </a:cubicBezTo>
                <a:cubicBezTo>
                  <a:pt x="930968" y="4181350"/>
                  <a:pt x="923998" y="4174377"/>
                  <a:pt x="923998" y="4165777"/>
                </a:cubicBezTo>
                <a:cubicBezTo>
                  <a:pt x="923998" y="4157175"/>
                  <a:pt x="930968" y="4150204"/>
                  <a:pt x="939571" y="4150204"/>
                </a:cubicBezTo>
                <a:close/>
                <a:moveTo>
                  <a:pt x="2078996" y="4113865"/>
                </a:moveTo>
                <a:lnTo>
                  <a:pt x="2076399" y="4116462"/>
                </a:lnTo>
                <a:lnTo>
                  <a:pt x="2078996" y="4119056"/>
                </a:lnTo>
                <a:lnTo>
                  <a:pt x="2084186" y="4116462"/>
                </a:lnTo>
                <a:cubicBezTo>
                  <a:pt x="2081590" y="4116462"/>
                  <a:pt x="2081590" y="4113865"/>
                  <a:pt x="2078996" y="4113865"/>
                </a:cubicBezTo>
                <a:close/>
                <a:moveTo>
                  <a:pt x="781246" y="4059361"/>
                </a:moveTo>
                <a:cubicBezTo>
                  <a:pt x="789031" y="4059361"/>
                  <a:pt x="796819" y="4067146"/>
                  <a:pt x="796819" y="4074934"/>
                </a:cubicBezTo>
                <a:cubicBezTo>
                  <a:pt x="796819" y="4082719"/>
                  <a:pt x="789031" y="4090507"/>
                  <a:pt x="781246" y="4090507"/>
                </a:cubicBezTo>
                <a:cubicBezTo>
                  <a:pt x="773458" y="4090507"/>
                  <a:pt x="765673" y="4082719"/>
                  <a:pt x="765673" y="4074934"/>
                </a:cubicBezTo>
                <a:cubicBezTo>
                  <a:pt x="765673" y="4067146"/>
                  <a:pt x="773458" y="4059361"/>
                  <a:pt x="781246" y="4059361"/>
                </a:cubicBezTo>
                <a:close/>
                <a:moveTo>
                  <a:pt x="1858377" y="4054170"/>
                </a:moveTo>
                <a:cubicBezTo>
                  <a:pt x="1868759" y="4054170"/>
                  <a:pt x="1879141" y="4061955"/>
                  <a:pt x="1879141" y="4074934"/>
                </a:cubicBezTo>
                <a:cubicBezTo>
                  <a:pt x="1879141" y="4087910"/>
                  <a:pt x="1868759" y="4095698"/>
                  <a:pt x="1858377" y="4095698"/>
                </a:cubicBezTo>
                <a:cubicBezTo>
                  <a:pt x="1847995" y="4095698"/>
                  <a:pt x="1837613" y="4085316"/>
                  <a:pt x="1837613" y="4074934"/>
                </a:cubicBezTo>
                <a:cubicBezTo>
                  <a:pt x="1837613" y="4064552"/>
                  <a:pt x="1847995" y="4054170"/>
                  <a:pt x="1858377" y="4054170"/>
                </a:cubicBezTo>
                <a:close/>
                <a:moveTo>
                  <a:pt x="1995940" y="4025617"/>
                </a:moveTo>
                <a:lnTo>
                  <a:pt x="1995940" y="4030809"/>
                </a:lnTo>
                <a:cubicBezTo>
                  <a:pt x="1995940" y="4041191"/>
                  <a:pt x="1990749" y="4048978"/>
                  <a:pt x="1985557" y="4054170"/>
                </a:cubicBezTo>
                <a:cubicBezTo>
                  <a:pt x="1985557" y="4059361"/>
                  <a:pt x="1988151" y="4061955"/>
                  <a:pt x="1988151" y="4067146"/>
                </a:cubicBezTo>
                <a:cubicBezTo>
                  <a:pt x="1988151" y="4077527"/>
                  <a:pt x="1982960" y="4087910"/>
                  <a:pt x="1972579" y="4090507"/>
                </a:cubicBezTo>
                <a:cubicBezTo>
                  <a:pt x="1977770" y="4095697"/>
                  <a:pt x="1980366" y="4103482"/>
                  <a:pt x="1980366" y="4111271"/>
                </a:cubicBezTo>
                <a:cubicBezTo>
                  <a:pt x="1980366" y="4116462"/>
                  <a:pt x="1977770" y="4119056"/>
                  <a:pt x="1977770" y="4121652"/>
                </a:cubicBezTo>
                <a:cubicBezTo>
                  <a:pt x="1985557" y="4119056"/>
                  <a:pt x="1995940" y="4116462"/>
                  <a:pt x="2003725" y="4116462"/>
                </a:cubicBezTo>
                <a:cubicBezTo>
                  <a:pt x="2008916" y="4116462"/>
                  <a:pt x="2016703" y="4116462"/>
                  <a:pt x="2021895" y="4119056"/>
                </a:cubicBezTo>
                <a:cubicBezTo>
                  <a:pt x="2021895" y="4119056"/>
                  <a:pt x="2024489" y="4119056"/>
                  <a:pt x="2029680" y="4111271"/>
                </a:cubicBezTo>
                <a:cubicBezTo>
                  <a:pt x="2021895" y="4103482"/>
                  <a:pt x="2016703" y="4093101"/>
                  <a:pt x="2016703" y="4082719"/>
                </a:cubicBezTo>
                <a:cubicBezTo>
                  <a:pt x="2016703" y="4067146"/>
                  <a:pt x="2024489" y="4056764"/>
                  <a:pt x="2034871" y="4048978"/>
                </a:cubicBezTo>
                <a:cubicBezTo>
                  <a:pt x="2034871" y="4046381"/>
                  <a:pt x="2032276" y="4043787"/>
                  <a:pt x="2032276" y="4041191"/>
                </a:cubicBezTo>
                <a:cubicBezTo>
                  <a:pt x="2029680" y="4043787"/>
                  <a:pt x="2024489" y="4043787"/>
                  <a:pt x="2021895" y="4043787"/>
                </a:cubicBezTo>
                <a:cubicBezTo>
                  <a:pt x="2011512" y="4043787"/>
                  <a:pt x="2001131" y="4036000"/>
                  <a:pt x="1995940" y="4025617"/>
                </a:cubicBezTo>
                <a:close/>
                <a:moveTo>
                  <a:pt x="2050444" y="3932180"/>
                </a:moveTo>
                <a:cubicBezTo>
                  <a:pt x="2045252" y="3937370"/>
                  <a:pt x="2040061" y="3939968"/>
                  <a:pt x="2037467" y="3945159"/>
                </a:cubicBezTo>
                <a:cubicBezTo>
                  <a:pt x="2045252" y="3952944"/>
                  <a:pt x="2053041" y="3963325"/>
                  <a:pt x="2055635" y="3973708"/>
                </a:cubicBezTo>
                <a:cubicBezTo>
                  <a:pt x="2060826" y="3965922"/>
                  <a:pt x="2066016" y="3960731"/>
                  <a:pt x="2073805" y="3955540"/>
                </a:cubicBezTo>
                <a:cubicBezTo>
                  <a:pt x="2063422" y="3950350"/>
                  <a:pt x="2055635" y="3942561"/>
                  <a:pt x="2050444" y="3932180"/>
                </a:cubicBezTo>
                <a:close/>
                <a:moveTo>
                  <a:pt x="1681883" y="3911419"/>
                </a:moveTo>
                <a:cubicBezTo>
                  <a:pt x="1702647" y="3911419"/>
                  <a:pt x="1718220" y="3926992"/>
                  <a:pt x="1718220" y="3947756"/>
                </a:cubicBezTo>
                <a:cubicBezTo>
                  <a:pt x="1718220" y="3968520"/>
                  <a:pt x="1702647" y="3984093"/>
                  <a:pt x="1681883" y="3984093"/>
                </a:cubicBezTo>
                <a:cubicBezTo>
                  <a:pt x="1666310" y="3984093"/>
                  <a:pt x="1653334" y="3973711"/>
                  <a:pt x="1648143" y="3960732"/>
                </a:cubicBezTo>
                <a:cubicBezTo>
                  <a:pt x="1645546" y="3960732"/>
                  <a:pt x="1645546" y="3960732"/>
                  <a:pt x="1642952" y="3960732"/>
                </a:cubicBezTo>
                <a:cubicBezTo>
                  <a:pt x="1629973" y="3960732"/>
                  <a:pt x="1622188" y="3950350"/>
                  <a:pt x="1622188" y="3939968"/>
                </a:cubicBezTo>
                <a:cubicBezTo>
                  <a:pt x="1622188" y="3929586"/>
                  <a:pt x="1632570" y="3919204"/>
                  <a:pt x="1642952" y="3921801"/>
                </a:cubicBezTo>
                <a:cubicBezTo>
                  <a:pt x="1645546" y="3921801"/>
                  <a:pt x="1650737" y="3921801"/>
                  <a:pt x="1653334" y="3924395"/>
                </a:cubicBezTo>
                <a:cubicBezTo>
                  <a:pt x="1661119" y="3916610"/>
                  <a:pt x="1671501" y="3911419"/>
                  <a:pt x="1681883" y="3911419"/>
                </a:cubicBezTo>
                <a:close/>
                <a:moveTo>
                  <a:pt x="1186142" y="3885464"/>
                </a:moveTo>
                <a:cubicBezTo>
                  <a:pt x="1217288" y="3885464"/>
                  <a:pt x="1245840" y="3906228"/>
                  <a:pt x="1258816" y="3932183"/>
                </a:cubicBezTo>
                <a:cubicBezTo>
                  <a:pt x="1266604" y="3916610"/>
                  <a:pt x="1282177" y="3906228"/>
                  <a:pt x="1300344" y="3906228"/>
                </a:cubicBezTo>
                <a:cubicBezTo>
                  <a:pt x="1315917" y="3906228"/>
                  <a:pt x="1331490" y="3914013"/>
                  <a:pt x="1339278" y="3926992"/>
                </a:cubicBezTo>
                <a:cubicBezTo>
                  <a:pt x="1354851" y="3929586"/>
                  <a:pt x="1367827" y="3937374"/>
                  <a:pt x="1380806" y="3945159"/>
                </a:cubicBezTo>
                <a:cubicBezTo>
                  <a:pt x="1383400" y="3942565"/>
                  <a:pt x="1383400" y="3942565"/>
                  <a:pt x="1385997" y="3942565"/>
                </a:cubicBezTo>
                <a:cubicBezTo>
                  <a:pt x="1385997" y="3939968"/>
                  <a:pt x="1383400" y="3937374"/>
                  <a:pt x="1383400" y="3932183"/>
                </a:cubicBezTo>
                <a:cubicBezTo>
                  <a:pt x="1383400" y="3921801"/>
                  <a:pt x="1391188" y="3914013"/>
                  <a:pt x="1401570" y="3914013"/>
                </a:cubicBezTo>
                <a:cubicBezTo>
                  <a:pt x="1411952" y="3914013"/>
                  <a:pt x="1419737" y="3921801"/>
                  <a:pt x="1419737" y="3932183"/>
                </a:cubicBezTo>
                <a:cubicBezTo>
                  <a:pt x="1419737" y="3934777"/>
                  <a:pt x="1419737" y="3937374"/>
                  <a:pt x="1417143" y="3939968"/>
                </a:cubicBezTo>
                <a:cubicBezTo>
                  <a:pt x="1435310" y="3942565"/>
                  <a:pt x="1448289" y="3952947"/>
                  <a:pt x="1458671" y="3965923"/>
                </a:cubicBezTo>
                <a:cubicBezTo>
                  <a:pt x="1474244" y="3968520"/>
                  <a:pt x="1487220" y="3981496"/>
                  <a:pt x="1487220" y="3997069"/>
                </a:cubicBezTo>
                <a:cubicBezTo>
                  <a:pt x="1487220" y="4010048"/>
                  <a:pt x="1479435" y="4020430"/>
                  <a:pt x="1469053" y="4025621"/>
                </a:cubicBezTo>
                <a:cubicBezTo>
                  <a:pt x="1479435" y="4028215"/>
                  <a:pt x="1484626" y="4038597"/>
                  <a:pt x="1484626" y="4048979"/>
                </a:cubicBezTo>
                <a:cubicBezTo>
                  <a:pt x="1484626" y="4064552"/>
                  <a:pt x="1471647" y="4077531"/>
                  <a:pt x="1456074" y="4077531"/>
                </a:cubicBezTo>
                <a:cubicBezTo>
                  <a:pt x="1445692" y="4077531"/>
                  <a:pt x="1437907" y="4072340"/>
                  <a:pt x="1432716" y="4064552"/>
                </a:cubicBezTo>
                <a:cubicBezTo>
                  <a:pt x="1430119" y="4064552"/>
                  <a:pt x="1427525" y="4067149"/>
                  <a:pt x="1422334" y="4067149"/>
                </a:cubicBezTo>
                <a:cubicBezTo>
                  <a:pt x="1406761" y="4106080"/>
                  <a:pt x="1367827" y="4134632"/>
                  <a:pt x="1323705" y="4134632"/>
                </a:cubicBezTo>
                <a:cubicBezTo>
                  <a:pt x="1271795" y="4134632"/>
                  <a:pt x="1227670" y="4095698"/>
                  <a:pt x="1219885" y="4043788"/>
                </a:cubicBezTo>
                <a:cubicBezTo>
                  <a:pt x="1214694" y="4043788"/>
                  <a:pt x="1212097" y="4046385"/>
                  <a:pt x="1209503" y="4046385"/>
                </a:cubicBezTo>
                <a:cubicBezTo>
                  <a:pt x="1217288" y="4059361"/>
                  <a:pt x="1222479" y="4074934"/>
                  <a:pt x="1222479" y="4090507"/>
                </a:cubicBezTo>
                <a:cubicBezTo>
                  <a:pt x="1222479" y="4139823"/>
                  <a:pt x="1180951" y="4181351"/>
                  <a:pt x="1131638" y="4181351"/>
                </a:cubicBezTo>
                <a:cubicBezTo>
                  <a:pt x="1110874" y="4181351"/>
                  <a:pt x="1092704" y="4173563"/>
                  <a:pt x="1077131" y="4163181"/>
                </a:cubicBezTo>
                <a:cubicBezTo>
                  <a:pt x="1071940" y="4165778"/>
                  <a:pt x="1066749" y="4165778"/>
                  <a:pt x="1061558" y="4165778"/>
                </a:cubicBezTo>
                <a:cubicBezTo>
                  <a:pt x="1038200" y="4165778"/>
                  <a:pt x="1017436" y="4147608"/>
                  <a:pt x="1017436" y="4121653"/>
                </a:cubicBezTo>
                <a:cubicBezTo>
                  <a:pt x="1017436" y="4106080"/>
                  <a:pt x="1027818" y="4090507"/>
                  <a:pt x="1040794" y="4082722"/>
                </a:cubicBezTo>
                <a:cubicBezTo>
                  <a:pt x="1043391" y="4041194"/>
                  <a:pt x="1074537" y="4010048"/>
                  <a:pt x="1110874" y="4004857"/>
                </a:cubicBezTo>
                <a:cubicBezTo>
                  <a:pt x="1105683" y="3991878"/>
                  <a:pt x="1103086" y="3981496"/>
                  <a:pt x="1103086" y="3968520"/>
                </a:cubicBezTo>
                <a:cubicBezTo>
                  <a:pt x="1103086" y="3921801"/>
                  <a:pt x="1142020" y="3885464"/>
                  <a:pt x="1186142" y="3885464"/>
                </a:cubicBezTo>
                <a:close/>
                <a:moveTo>
                  <a:pt x="1388591" y="3843935"/>
                </a:moveTo>
                <a:cubicBezTo>
                  <a:pt x="1398973" y="3843935"/>
                  <a:pt x="1406761" y="3851720"/>
                  <a:pt x="1406761" y="3862102"/>
                </a:cubicBezTo>
                <a:cubicBezTo>
                  <a:pt x="1406761" y="3872484"/>
                  <a:pt x="1398973" y="3880272"/>
                  <a:pt x="1388591" y="3880272"/>
                </a:cubicBezTo>
                <a:cubicBezTo>
                  <a:pt x="1378209" y="3880272"/>
                  <a:pt x="1370424" y="3872484"/>
                  <a:pt x="1370424" y="3862102"/>
                </a:cubicBezTo>
                <a:cubicBezTo>
                  <a:pt x="1370424" y="3851720"/>
                  <a:pt x="1378209" y="3843935"/>
                  <a:pt x="1388591" y="3843935"/>
                </a:cubicBezTo>
                <a:close/>
                <a:moveTo>
                  <a:pt x="1668907" y="3825765"/>
                </a:moveTo>
                <a:cubicBezTo>
                  <a:pt x="1689671" y="3825765"/>
                  <a:pt x="1705244" y="3841338"/>
                  <a:pt x="1705244" y="3862102"/>
                </a:cubicBezTo>
                <a:cubicBezTo>
                  <a:pt x="1705244" y="3882866"/>
                  <a:pt x="1687074" y="3898439"/>
                  <a:pt x="1668907" y="3898439"/>
                </a:cubicBezTo>
                <a:cubicBezTo>
                  <a:pt x="1648143" y="3898439"/>
                  <a:pt x="1632570" y="3882866"/>
                  <a:pt x="1632570" y="3862102"/>
                </a:cubicBezTo>
                <a:cubicBezTo>
                  <a:pt x="1632570" y="3841338"/>
                  <a:pt x="1650737" y="3825765"/>
                  <a:pt x="1668907" y="3825765"/>
                </a:cubicBezTo>
                <a:close/>
                <a:moveTo>
                  <a:pt x="1554705" y="3781643"/>
                </a:moveTo>
                <a:cubicBezTo>
                  <a:pt x="1578063" y="3781643"/>
                  <a:pt x="1598827" y="3802407"/>
                  <a:pt x="1598827" y="3825765"/>
                </a:cubicBezTo>
                <a:cubicBezTo>
                  <a:pt x="1598827" y="3849126"/>
                  <a:pt x="1578063" y="3869890"/>
                  <a:pt x="1554705" y="3869890"/>
                </a:cubicBezTo>
                <a:cubicBezTo>
                  <a:pt x="1546917" y="3869890"/>
                  <a:pt x="1541726" y="3869890"/>
                  <a:pt x="1536535" y="3867293"/>
                </a:cubicBezTo>
                <a:cubicBezTo>
                  <a:pt x="1531344" y="3885463"/>
                  <a:pt x="1515771" y="3898439"/>
                  <a:pt x="1495007" y="3898439"/>
                </a:cubicBezTo>
                <a:cubicBezTo>
                  <a:pt x="1471649" y="3898439"/>
                  <a:pt x="1450885" y="3877675"/>
                  <a:pt x="1450885" y="3854317"/>
                </a:cubicBezTo>
                <a:cubicBezTo>
                  <a:pt x="1450885" y="3830956"/>
                  <a:pt x="1471649" y="3810192"/>
                  <a:pt x="1495007" y="3810192"/>
                </a:cubicBezTo>
                <a:cubicBezTo>
                  <a:pt x="1502795" y="3810192"/>
                  <a:pt x="1507986" y="3810192"/>
                  <a:pt x="1513177" y="3815383"/>
                </a:cubicBezTo>
                <a:cubicBezTo>
                  <a:pt x="1518368" y="3794619"/>
                  <a:pt x="1533941" y="3781643"/>
                  <a:pt x="1554705" y="3781643"/>
                </a:cubicBezTo>
                <a:close/>
                <a:moveTo>
                  <a:pt x="2252893" y="3716754"/>
                </a:moveTo>
                <a:lnTo>
                  <a:pt x="2252893" y="3721946"/>
                </a:lnTo>
                <a:lnTo>
                  <a:pt x="2258083" y="3716754"/>
                </a:lnTo>
                <a:close/>
                <a:moveTo>
                  <a:pt x="669638" y="3688206"/>
                </a:moveTo>
                <a:cubicBezTo>
                  <a:pt x="687805" y="3688206"/>
                  <a:pt x="700784" y="3701182"/>
                  <a:pt x="700784" y="3719352"/>
                </a:cubicBezTo>
                <a:cubicBezTo>
                  <a:pt x="700784" y="3727137"/>
                  <a:pt x="695593" y="3734925"/>
                  <a:pt x="690402" y="3742710"/>
                </a:cubicBezTo>
                <a:cubicBezTo>
                  <a:pt x="708569" y="3758283"/>
                  <a:pt x="721548" y="3781644"/>
                  <a:pt x="721548" y="3807599"/>
                </a:cubicBezTo>
                <a:cubicBezTo>
                  <a:pt x="721548" y="3854318"/>
                  <a:pt x="682614" y="3893249"/>
                  <a:pt x="635895" y="3893249"/>
                </a:cubicBezTo>
                <a:cubicBezTo>
                  <a:pt x="589177" y="3893249"/>
                  <a:pt x="550246" y="3854318"/>
                  <a:pt x="550246" y="3807599"/>
                </a:cubicBezTo>
                <a:cubicBezTo>
                  <a:pt x="550246" y="3760880"/>
                  <a:pt x="589177" y="3721946"/>
                  <a:pt x="635895" y="3721946"/>
                </a:cubicBezTo>
                <a:cubicBezTo>
                  <a:pt x="635895" y="3721946"/>
                  <a:pt x="638492" y="3721946"/>
                  <a:pt x="638492" y="3721946"/>
                </a:cubicBezTo>
                <a:cubicBezTo>
                  <a:pt x="638492" y="3719352"/>
                  <a:pt x="638492" y="3719352"/>
                  <a:pt x="638492" y="3719352"/>
                </a:cubicBezTo>
                <a:cubicBezTo>
                  <a:pt x="638492" y="3701182"/>
                  <a:pt x="651468" y="3688206"/>
                  <a:pt x="669638" y="3688206"/>
                </a:cubicBezTo>
                <a:close/>
                <a:moveTo>
                  <a:pt x="918807" y="3675227"/>
                </a:moveTo>
                <a:cubicBezTo>
                  <a:pt x="931709" y="3675227"/>
                  <a:pt x="942168" y="3685685"/>
                  <a:pt x="942168" y="3698585"/>
                </a:cubicBezTo>
                <a:cubicBezTo>
                  <a:pt x="942168" y="3711488"/>
                  <a:pt x="931709" y="3721946"/>
                  <a:pt x="918807" y="3721946"/>
                </a:cubicBezTo>
                <a:cubicBezTo>
                  <a:pt x="905907" y="3721946"/>
                  <a:pt x="895449" y="3711488"/>
                  <a:pt x="895449" y="3698585"/>
                </a:cubicBezTo>
                <a:cubicBezTo>
                  <a:pt x="895449" y="3685685"/>
                  <a:pt x="905907" y="3675227"/>
                  <a:pt x="918807" y="3675227"/>
                </a:cubicBezTo>
                <a:close/>
                <a:moveTo>
                  <a:pt x="674830" y="3605150"/>
                </a:moveTo>
                <a:cubicBezTo>
                  <a:pt x="685212" y="3605150"/>
                  <a:pt x="695594" y="3615532"/>
                  <a:pt x="695594" y="3625914"/>
                </a:cubicBezTo>
                <a:cubicBezTo>
                  <a:pt x="695594" y="3638890"/>
                  <a:pt x="685212" y="3646678"/>
                  <a:pt x="674830" y="3646678"/>
                </a:cubicBezTo>
                <a:cubicBezTo>
                  <a:pt x="664448" y="3646678"/>
                  <a:pt x="654066" y="3636296"/>
                  <a:pt x="654066" y="3625914"/>
                </a:cubicBezTo>
                <a:cubicBezTo>
                  <a:pt x="654066" y="3612935"/>
                  <a:pt x="664448" y="3605150"/>
                  <a:pt x="674830" y="3605150"/>
                </a:cubicBezTo>
                <a:close/>
                <a:moveTo>
                  <a:pt x="2037467" y="3535070"/>
                </a:moveTo>
                <a:cubicBezTo>
                  <a:pt x="2047849" y="3535070"/>
                  <a:pt x="2058231" y="3545452"/>
                  <a:pt x="2058231" y="3555834"/>
                </a:cubicBezTo>
                <a:cubicBezTo>
                  <a:pt x="2058231" y="3566216"/>
                  <a:pt x="2047849" y="3576598"/>
                  <a:pt x="2037467" y="3576598"/>
                </a:cubicBezTo>
                <a:cubicBezTo>
                  <a:pt x="2024489" y="3576598"/>
                  <a:pt x="2014107" y="3566216"/>
                  <a:pt x="2016703" y="3555834"/>
                </a:cubicBezTo>
                <a:cubicBezTo>
                  <a:pt x="2016703" y="3545452"/>
                  <a:pt x="2024489" y="3535070"/>
                  <a:pt x="2037467" y="3535070"/>
                </a:cubicBezTo>
                <a:close/>
                <a:moveTo>
                  <a:pt x="1738983" y="3529879"/>
                </a:moveTo>
                <a:lnTo>
                  <a:pt x="1728107" y="3545451"/>
                </a:lnTo>
                <a:lnTo>
                  <a:pt x="1728603" y="3545451"/>
                </a:lnTo>
                <a:lnTo>
                  <a:pt x="1749776" y="3539101"/>
                </a:lnTo>
                <a:close/>
                <a:moveTo>
                  <a:pt x="1591042" y="3527285"/>
                </a:moveTo>
                <a:cubicBezTo>
                  <a:pt x="1606615" y="3527285"/>
                  <a:pt x="1622188" y="3540261"/>
                  <a:pt x="1622188" y="3558431"/>
                </a:cubicBezTo>
                <a:cubicBezTo>
                  <a:pt x="1622188" y="3576598"/>
                  <a:pt x="1609209" y="3592171"/>
                  <a:pt x="1591042" y="3592171"/>
                </a:cubicBezTo>
                <a:cubicBezTo>
                  <a:pt x="1572872" y="3592171"/>
                  <a:pt x="1559896" y="3574004"/>
                  <a:pt x="1559896" y="3558431"/>
                </a:cubicBezTo>
                <a:cubicBezTo>
                  <a:pt x="1559896" y="3542858"/>
                  <a:pt x="1572872" y="3527285"/>
                  <a:pt x="1591042" y="3527285"/>
                </a:cubicBezTo>
                <a:close/>
                <a:moveTo>
                  <a:pt x="721549" y="3519496"/>
                </a:moveTo>
                <a:cubicBezTo>
                  <a:pt x="744910" y="3519496"/>
                  <a:pt x="765674" y="3540260"/>
                  <a:pt x="765674" y="3563618"/>
                </a:cubicBezTo>
                <a:cubicBezTo>
                  <a:pt x="765674" y="3586979"/>
                  <a:pt x="747504" y="3607743"/>
                  <a:pt x="721549" y="3607743"/>
                </a:cubicBezTo>
                <a:cubicBezTo>
                  <a:pt x="698191" y="3607743"/>
                  <a:pt x="677427" y="3586979"/>
                  <a:pt x="677427" y="3563618"/>
                </a:cubicBezTo>
                <a:cubicBezTo>
                  <a:pt x="677427" y="3540260"/>
                  <a:pt x="695594" y="3519496"/>
                  <a:pt x="721549" y="3519496"/>
                </a:cubicBezTo>
                <a:close/>
                <a:moveTo>
                  <a:pt x="1450884" y="3467586"/>
                </a:moveTo>
                <a:cubicBezTo>
                  <a:pt x="1458669" y="3467586"/>
                  <a:pt x="1463860" y="3472777"/>
                  <a:pt x="1463860" y="3480562"/>
                </a:cubicBezTo>
                <a:cubicBezTo>
                  <a:pt x="1463860" y="3488350"/>
                  <a:pt x="1458669" y="3493541"/>
                  <a:pt x="1450884" y="3493541"/>
                </a:cubicBezTo>
                <a:cubicBezTo>
                  <a:pt x="1450884" y="3493541"/>
                  <a:pt x="1448287" y="3493541"/>
                  <a:pt x="1448287" y="3493541"/>
                </a:cubicBezTo>
                <a:cubicBezTo>
                  <a:pt x="1461266" y="3498732"/>
                  <a:pt x="1471648" y="3506517"/>
                  <a:pt x="1479433" y="3519496"/>
                </a:cubicBezTo>
                <a:cubicBezTo>
                  <a:pt x="1484624" y="3516899"/>
                  <a:pt x="1492412" y="3514305"/>
                  <a:pt x="1500197" y="3514305"/>
                </a:cubicBezTo>
                <a:cubicBezTo>
                  <a:pt x="1528749" y="3514305"/>
                  <a:pt x="1549513" y="3537663"/>
                  <a:pt x="1549513" y="3563618"/>
                </a:cubicBezTo>
                <a:cubicBezTo>
                  <a:pt x="1549513" y="3579191"/>
                  <a:pt x="1544322" y="3592169"/>
                  <a:pt x="1533940" y="3599955"/>
                </a:cubicBezTo>
                <a:cubicBezTo>
                  <a:pt x="1536534" y="3597360"/>
                  <a:pt x="1539131" y="3597360"/>
                  <a:pt x="1541725" y="3597360"/>
                </a:cubicBezTo>
                <a:cubicBezTo>
                  <a:pt x="1557298" y="3597360"/>
                  <a:pt x="1570277" y="3610337"/>
                  <a:pt x="1570277" y="3625909"/>
                </a:cubicBezTo>
                <a:cubicBezTo>
                  <a:pt x="1570277" y="3641482"/>
                  <a:pt x="1557298" y="3654461"/>
                  <a:pt x="1541725" y="3654461"/>
                </a:cubicBezTo>
                <a:cubicBezTo>
                  <a:pt x="1526152" y="3654461"/>
                  <a:pt x="1513176" y="3641482"/>
                  <a:pt x="1513176" y="3625909"/>
                </a:cubicBezTo>
                <a:cubicBezTo>
                  <a:pt x="1513176" y="3618124"/>
                  <a:pt x="1515770" y="3612933"/>
                  <a:pt x="1520961" y="3607742"/>
                </a:cubicBezTo>
                <a:cubicBezTo>
                  <a:pt x="1515770" y="3607742"/>
                  <a:pt x="1507985" y="3610337"/>
                  <a:pt x="1502794" y="3610337"/>
                </a:cubicBezTo>
                <a:cubicBezTo>
                  <a:pt x="1484624" y="3610337"/>
                  <a:pt x="1469051" y="3599955"/>
                  <a:pt x="1461266" y="3586979"/>
                </a:cubicBezTo>
                <a:cubicBezTo>
                  <a:pt x="1453478" y="3592169"/>
                  <a:pt x="1443096" y="3594764"/>
                  <a:pt x="1435311" y="3594764"/>
                </a:cubicBezTo>
                <a:cubicBezTo>
                  <a:pt x="1406760" y="3594764"/>
                  <a:pt x="1383402" y="3571406"/>
                  <a:pt x="1383402" y="3542854"/>
                </a:cubicBezTo>
                <a:cubicBezTo>
                  <a:pt x="1383402" y="3514305"/>
                  <a:pt x="1406760" y="3490944"/>
                  <a:pt x="1435311" y="3490944"/>
                </a:cubicBezTo>
                <a:cubicBezTo>
                  <a:pt x="1437905" y="3490944"/>
                  <a:pt x="1443096" y="3493541"/>
                  <a:pt x="1445693" y="3493541"/>
                </a:cubicBezTo>
                <a:cubicBezTo>
                  <a:pt x="1440502" y="3490944"/>
                  <a:pt x="1437905" y="3485753"/>
                  <a:pt x="1437905" y="3480562"/>
                </a:cubicBezTo>
                <a:cubicBezTo>
                  <a:pt x="1437905" y="3472777"/>
                  <a:pt x="1443096" y="3467586"/>
                  <a:pt x="1450884" y="3467586"/>
                </a:cubicBezTo>
                <a:close/>
                <a:moveTo>
                  <a:pt x="334817" y="3418274"/>
                </a:moveTo>
                <a:cubicBezTo>
                  <a:pt x="390722" y="3418274"/>
                  <a:pt x="436043" y="3463593"/>
                  <a:pt x="436043" y="3519497"/>
                </a:cubicBezTo>
                <a:cubicBezTo>
                  <a:pt x="436043" y="3575402"/>
                  <a:pt x="390722" y="3620723"/>
                  <a:pt x="334817" y="3620723"/>
                </a:cubicBezTo>
                <a:cubicBezTo>
                  <a:pt x="278913" y="3620723"/>
                  <a:pt x="233595" y="3575402"/>
                  <a:pt x="233595" y="3519497"/>
                </a:cubicBezTo>
                <a:cubicBezTo>
                  <a:pt x="233595" y="3463593"/>
                  <a:pt x="278913" y="3418274"/>
                  <a:pt x="334817" y="3418274"/>
                </a:cubicBezTo>
                <a:close/>
                <a:moveTo>
                  <a:pt x="451617" y="3400104"/>
                </a:moveTo>
                <a:cubicBezTo>
                  <a:pt x="464596" y="3400104"/>
                  <a:pt x="474978" y="3407889"/>
                  <a:pt x="474978" y="3423462"/>
                </a:cubicBezTo>
                <a:cubicBezTo>
                  <a:pt x="474978" y="3436441"/>
                  <a:pt x="464596" y="3446823"/>
                  <a:pt x="451617" y="3446823"/>
                </a:cubicBezTo>
                <a:cubicBezTo>
                  <a:pt x="438641" y="3446823"/>
                  <a:pt x="428259" y="3436441"/>
                  <a:pt x="428259" y="3423462"/>
                </a:cubicBezTo>
                <a:cubicBezTo>
                  <a:pt x="428259" y="3410486"/>
                  <a:pt x="438641" y="3400104"/>
                  <a:pt x="451617" y="3400104"/>
                </a:cubicBezTo>
                <a:close/>
                <a:moveTo>
                  <a:pt x="1030415" y="3363767"/>
                </a:moveTo>
                <a:cubicBezTo>
                  <a:pt x="1041881" y="3363767"/>
                  <a:pt x="1051179" y="3373062"/>
                  <a:pt x="1051179" y="3384531"/>
                </a:cubicBezTo>
                <a:cubicBezTo>
                  <a:pt x="1051179" y="3395998"/>
                  <a:pt x="1041881" y="3405295"/>
                  <a:pt x="1030415" y="3405295"/>
                </a:cubicBezTo>
                <a:cubicBezTo>
                  <a:pt x="1018945" y="3405295"/>
                  <a:pt x="1009651" y="3395998"/>
                  <a:pt x="1009651" y="3384531"/>
                </a:cubicBezTo>
                <a:cubicBezTo>
                  <a:pt x="1009651" y="3373062"/>
                  <a:pt x="1018945" y="3363767"/>
                  <a:pt x="1030415" y="3363767"/>
                </a:cubicBezTo>
                <a:close/>
                <a:moveTo>
                  <a:pt x="2424195" y="3322239"/>
                </a:moveTo>
                <a:cubicBezTo>
                  <a:pt x="2421601" y="3327429"/>
                  <a:pt x="2416410" y="3330023"/>
                  <a:pt x="2411219" y="3335215"/>
                </a:cubicBezTo>
                <a:cubicBezTo>
                  <a:pt x="2413814" y="3332621"/>
                  <a:pt x="2419004" y="3332621"/>
                  <a:pt x="2424195" y="3330023"/>
                </a:cubicBezTo>
                <a:close/>
                <a:moveTo>
                  <a:pt x="142751" y="3319644"/>
                </a:moveTo>
                <a:cubicBezTo>
                  <a:pt x="184279" y="3319644"/>
                  <a:pt x="218022" y="3350790"/>
                  <a:pt x="218022" y="3394912"/>
                </a:cubicBezTo>
                <a:cubicBezTo>
                  <a:pt x="218022" y="3436440"/>
                  <a:pt x="184279" y="3470183"/>
                  <a:pt x="142751" y="3470183"/>
                </a:cubicBezTo>
                <a:cubicBezTo>
                  <a:pt x="101223" y="3470183"/>
                  <a:pt x="67483" y="3436440"/>
                  <a:pt x="67483" y="3394912"/>
                </a:cubicBezTo>
                <a:cubicBezTo>
                  <a:pt x="67483" y="3353384"/>
                  <a:pt x="101223" y="3319644"/>
                  <a:pt x="142751" y="3319644"/>
                </a:cubicBezTo>
                <a:close/>
                <a:moveTo>
                  <a:pt x="659257" y="3304072"/>
                </a:moveTo>
                <a:cubicBezTo>
                  <a:pt x="682615" y="3304072"/>
                  <a:pt x="700785" y="3322239"/>
                  <a:pt x="700785" y="3345600"/>
                </a:cubicBezTo>
                <a:cubicBezTo>
                  <a:pt x="700785" y="3368958"/>
                  <a:pt x="682615" y="3387128"/>
                  <a:pt x="659257" y="3387128"/>
                </a:cubicBezTo>
                <a:cubicBezTo>
                  <a:pt x="635896" y="3387128"/>
                  <a:pt x="617729" y="3368958"/>
                  <a:pt x="617729" y="3345600"/>
                </a:cubicBezTo>
                <a:cubicBezTo>
                  <a:pt x="617729" y="3322239"/>
                  <a:pt x="635896" y="3304072"/>
                  <a:pt x="659257" y="3304072"/>
                </a:cubicBezTo>
                <a:close/>
                <a:moveTo>
                  <a:pt x="578795" y="3285902"/>
                </a:moveTo>
                <a:cubicBezTo>
                  <a:pt x="594368" y="3285902"/>
                  <a:pt x="604750" y="3298878"/>
                  <a:pt x="607347" y="3314451"/>
                </a:cubicBezTo>
                <a:cubicBezTo>
                  <a:pt x="607347" y="3330024"/>
                  <a:pt x="594368" y="3343003"/>
                  <a:pt x="578795" y="3343003"/>
                </a:cubicBezTo>
                <a:cubicBezTo>
                  <a:pt x="563222" y="3343003"/>
                  <a:pt x="550246" y="3330024"/>
                  <a:pt x="550246" y="3314451"/>
                </a:cubicBezTo>
                <a:cubicBezTo>
                  <a:pt x="550246" y="3298878"/>
                  <a:pt x="563222" y="3285902"/>
                  <a:pt x="578795" y="3285902"/>
                </a:cubicBezTo>
                <a:close/>
                <a:moveTo>
                  <a:pt x="846133" y="3270328"/>
                </a:moveTo>
                <a:cubicBezTo>
                  <a:pt x="859112" y="3270328"/>
                  <a:pt x="869494" y="3280710"/>
                  <a:pt x="869494" y="3293686"/>
                </a:cubicBezTo>
                <a:cubicBezTo>
                  <a:pt x="869494" y="3296283"/>
                  <a:pt x="866897" y="3298877"/>
                  <a:pt x="866897" y="3301474"/>
                </a:cubicBezTo>
                <a:cubicBezTo>
                  <a:pt x="874685" y="3288495"/>
                  <a:pt x="890258" y="3280710"/>
                  <a:pt x="905831" y="3280710"/>
                </a:cubicBezTo>
                <a:cubicBezTo>
                  <a:pt x="931786" y="3280710"/>
                  <a:pt x="952550" y="3301474"/>
                  <a:pt x="952550" y="3327429"/>
                </a:cubicBezTo>
                <a:cubicBezTo>
                  <a:pt x="952550" y="3348193"/>
                  <a:pt x="936977" y="3366360"/>
                  <a:pt x="918807" y="3371551"/>
                </a:cubicBezTo>
                <a:cubicBezTo>
                  <a:pt x="931786" y="3384530"/>
                  <a:pt x="939571" y="3400103"/>
                  <a:pt x="939571" y="3418270"/>
                </a:cubicBezTo>
                <a:cubicBezTo>
                  <a:pt x="939571" y="3452013"/>
                  <a:pt x="911022" y="3480562"/>
                  <a:pt x="874685" y="3480562"/>
                </a:cubicBezTo>
                <a:cubicBezTo>
                  <a:pt x="840942" y="3480562"/>
                  <a:pt x="812393" y="3452013"/>
                  <a:pt x="812393" y="3418270"/>
                </a:cubicBezTo>
                <a:cubicBezTo>
                  <a:pt x="812393" y="3384530"/>
                  <a:pt x="838348" y="3358575"/>
                  <a:pt x="869494" y="3355978"/>
                </a:cubicBezTo>
                <a:cubicBezTo>
                  <a:pt x="861706" y="3348193"/>
                  <a:pt x="859112" y="3337811"/>
                  <a:pt x="859112" y="3327429"/>
                </a:cubicBezTo>
                <a:cubicBezTo>
                  <a:pt x="859112" y="3322238"/>
                  <a:pt x="859112" y="3314450"/>
                  <a:pt x="861706" y="3309259"/>
                </a:cubicBezTo>
                <a:cubicBezTo>
                  <a:pt x="859112" y="3314450"/>
                  <a:pt x="851324" y="3319641"/>
                  <a:pt x="843539" y="3319641"/>
                </a:cubicBezTo>
                <a:cubicBezTo>
                  <a:pt x="830560" y="3319641"/>
                  <a:pt x="820178" y="3309259"/>
                  <a:pt x="820178" y="3296283"/>
                </a:cubicBezTo>
                <a:cubicBezTo>
                  <a:pt x="820178" y="3280710"/>
                  <a:pt x="833157" y="3270328"/>
                  <a:pt x="846133" y="3270328"/>
                </a:cubicBezTo>
                <a:close/>
                <a:moveTo>
                  <a:pt x="1253627" y="3267732"/>
                </a:moveTo>
                <a:lnTo>
                  <a:pt x="1258818" y="3272923"/>
                </a:lnTo>
                <a:lnTo>
                  <a:pt x="1258818" y="3267732"/>
                </a:lnTo>
                <a:close/>
                <a:moveTo>
                  <a:pt x="1030411" y="3262543"/>
                </a:moveTo>
                <a:cubicBezTo>
                  <a:pt x="1051175" y="3262543"/>
                  <a:pt x="1069345" y="3278116"/>
                  <a:pt x="1069345" y="3301474"/>
                </a:cubicBezTo>
                <a:cubicBezTo>
                  <a:pt x="1069345" y="3324835"/>
                  <a:pt x="1051175" y="3340408"/>
                  <a:pt x="1030411" y="3340408"/>
                </a:cubicBezTo>
                <a:cubicBezTo>
                  <a:pt x="1009647" y="3340408"/>
                  <a:pt x="991480" y="3324835"/>
                  <a:pt x="991480" y="3301474"/>
                </a:cubicBezTo>
                <a:cubicBezTo>
                  <a:pt x="991480" y="3280710"/>
                  <a:pt x="1009647" y="3262543"/>
                  <a:pt x="1030411" y="3262543"/>
                </a:cubicBezTo>
                <a:close/>
                <a:moveTo>
                  <a:pt x="2213962" y="3244373"/>
                </a:moveTo>
                <a:cubicBezTo>
                  <a:pt x="2216556" y="3249565"/>
                  <a:pt x="2219153" y="3254756"/>
                  <a:pt x="2219153" y="3259947"/>
                </a:cubicBezTo>
                <a:cubicBezTo>
                  <a:pt x="2219153" y="3272923"/>
                  <a:pt x="2211364" y="3283305"/>
                  <a:pt x="2200982" y="3288496"/>
                </a:cubicBezTo>
                <a:cubicBezTo>
                  <a:pt x="2206173" y="3293687"/>
                  <a:pt x="2211364" y="3298878"/>
                  <a:pt x="2216556" y="3306666"/>
                </a:cubicBezTo>
                <a:lnTo>
                  <a:pt x="2219153" y="3306666"/>
                </a:lnTo>
                <a:cubicBezTo>
                  <a:pt x="2239917" y="3306666"/>
                  <a:pt x="2260680" y="3317048"/>
                  <a:pt x="2273657" y="3332621"/>
                </a:cubicBezTo>
                <a:lnTo>
                  <a:pt x="2278848" y="3332621"/>
                </a:lnTo>
                <a:lnTo>
                  <a:pt x="2286635" y="3324833"/>
                </a:lnTo>
                <a:cubicBezTo>
                  <a:pt x="2260680" y="3306666"/>
                  <a:pt x="2242511" y="3278113"/>
                  <a:pt x="2239917" y="3244373"/>
                </a:cubicBezTo>
                <a:cubicBezTo>
                  <a:pt x="2234725" y="3246968"/>
                  <a:pt x="2232128" y="3246968"/>
                  <a:pt x="2226938" y="3246968"/>
                </a:cubicBezTo>
                <a:cubicBezTo>
                  <a:pt x="2221747" y="3246968"/>
                  <a:pt x="2219153" y="3246968"/>
                  <a:pt x="2213962" y="3244373"/>
                </a:cubicBezTo>
                <a:close/>
                <a:moveTo>
                  <a:pt x="1178356" y="3239183"/>
                </a:moveTo>
                <a:cubicBezTo>
                  <a:pt x="1167974" y="3257350"/>
                  <a:pt x="1149807" y="3272923"/>
                  <a:pt x="1129043" y="3278113"/>
                </a:cubicBezTo>
                <a:cubicBezTo>
                  <a:pt x="1126446" y="3288496"/>
                  <a:pt x="1116064" y="3296283"/>
                  <a:pt x="1105682" y="3298878"/>
                </a:cubicBezTo>
                <a:cubicBezTo>
                  <a:pt x="1121255" y="3301474"/>
                  <a:pt x="1134233" y="3309260"/>
                  <a:pt x="1142019" y="3319642"/>
                </a:cubicBezTo>
                <a:cubicBezTo>
                  <a:pt x="1144616" y="3288496"/>
                  <a:pt x="1167974" y="3262541"/>
                  <a:pt x="1196526" y="3254756"/>
                </a:cubicBezTo>
                <a:cubicBezTo>
                  <a:pt x="1188738" y="3249565"/>
                  <a:pt x="1183547" y="3244373"/>
                  <a:pt x="1178356" y="3239183"/>
                </a:cubicBezTo>
                <a:close/>
                <a:moveTo>
                  <a:pt x="1998534" y="3200249"/>
                </a:moveTo>
                <a:cubicBezTo>
                  <a:pt x="1998534" y="3205440"/>
                  <a:pt x="1995940" y="3213227"/>
                  <a:pt x="1993343" y="3218418"/>
                </a:cubicBezTo>
                <a:cubicBezTo>
                  <a:pt x="1993343" y="3215822"/>
                  <a:pt x="1995940" y="3215822"/>
                  <a:pt x="1998534" y="3215822"/>
                </a:cubicBezTo>
                <a:cubicBezTo>
                  <a:pt x="2003725" y="3213227"/>
                  <a:pt x="2008916" y="3210631"/>
                  <a:pt x="2016703" y="3210631"/>
                </a:cubicBezTo>
                <a:cubicBezTo>
                  <a:pt x="2011512" y="3208037"/>
                  <a:pt x="2008916" y="3205440"/>
                  <a:pt x="2006321" y="3202846"/>
                </a:cubicBezTo>
                <a:cubicBezTo>
                  <a:pt x="2003725" y="3202846"/>
                  <a:pt x="2001131" y="3200249"/>
                  <a:pt x="1998534" y="3200249"/>
                </a:cubicBezTo>
                <a:close/>
                <a:moveTo>
                  <a:pt x="1847995" y="3195061"/>
                </a:moveTo>
                <a:cubicBezTo>
                  <a:pt x="1860971" y="3195061"/>
                  <a:pt x="1873950" y="3205443"/>
                  <a:pt x="1873950" y="3221016"/>
                </a:cubicBezTo>
                <a:cubicBezTo>
                  <a:pt x="1873950" y="3236589"/>
                  <a:pt x="1863568" y="3246971"/>
                  <a:pt x="1847995" y="3246971"/>
                </a:cubicBezTo>
                <a:cubicBezTo>
                  <a:pt x="1832422" y="3246971"/>
                  <a:pt x="1822040" y="3236589"/>
                  <a:pt x="1822040" y="3221016"/>
                </a:cubicBezTo>
                <a:cubicBezTo>
                  <a:pt x="1822040" y="3205443"/>
                  <a:pt x="1835016" y="3195061"/>
                  <a:pt x="1847995" y="3195061"/>
                </a:cubicBezTo>
                <a:close/>
                <a:moveTo>
                  <a:pt x="599561" y="3184678"/>
                </a:moveTo>
                <a:cubicBezTo>
                  <a:pt x="612537" y="3184678"/>
                  <a:pt x="620325" y="3195060"/>
                  <a:pt x="620325" y="3205442"/>
                </a:cubicBezTo>
                <a:cubicBezTo>
                  <a:pt x="620325" y="3215824"/>
                  <a:pt x="612537" y="3223609"/>
                  <a:pt x="599561" y="3226206"/>
                </a:cubicBezTo>
                <a:cubicBezTo>
                  <a:pt x="586582" y="3226206"/>
                  <a:pt x="578797" y="3215824"/>
                  <a:pt x="578797" y="3205442"/>
                </a:cubicBezTo>
                <a:cubicBezTo>
                  <a:pt x="578797" y="3192463"/>
                  <a:pt x="589179" y="3184678"/>
                  <a:pt x="599561" y="3184678"/>
                </a:cubicBezTo>
                <a:close/>
                <a:moveTo>
                  <a:pt x="2255489" y="3114599"/>
                </a:moveTo>
                <a:cubicBezTo>
                  <a:pt x="2252893" y="3119790"/>
                  <a:pt x="2247702" y="3124981"/>
                  <a:pt x="2242511" y="3130171"/>
                </a:cubicBezTo>
                <a:cubicBezTo>
                  <a:pt x="2245108" y="3132766"/>
                  <a:pt x="2245108" y="3135362"/>
                  <a:pt x="2245108" y="3137956"/>
                </a:cubicBezTo>
                <a:cubicBezTo>
                  <a:pt x="2245108" y="3148339"/>
                  <a:pt x="2237319" y="3156127"/>
                  <a:pt x="2226938" y="3156127"/>
                </a:cubicBezTo>
                <a:cubicBezTo>
                  <a:pt x="2221747" y="3156127"/>
                  <a:pt x="2216556" y="3153530"/>
                  <a:pt x="2213962" y="3148339"/>
                </a:cubicBezTo>
                <a:cubicBezTo>
                  <a:pt x="2203579" y="3153530"/>
                  <a:pt x="2193197" y="3156127"/>
                  <a:pt x="2182815" y="3156127"/>
                </a:cubicBezTo>
                <a:cubicBezTo>
                  <a:pt x="2169837" y="3163912"/>
                  <a:pt x="2156861" y="3169103"/>
                  <a:pt x="2141287" y="3169103"/>
                </a:cubicBezTo>
                <a:cubicBezTo>
                  <a:pt x="2128308" y="3169103"/>
                  <a:pt x="2115332" y="3166509"/>
                  <a:pt x="2104951" y="3161317"/>
                </a:cubicBezTo>
                <a:cubicBezTo>
                  <a:pt x="2110142" y="3171700"/>
                  <a:pt x="2115332" y="3182082"/>
                  <a:pt x="2115332" y="3192463"/>
                </a:cubicBezTo>
                <a:cubicBezTo>
                  <a:pt x="2115332" y="3202846"/>
                  <a:pt x="2112736" y="3213227"/>
                  <a:pt x="2104951" y="3221012"/>
                </a:cubicBezTo>
                <a:lnTo>
                  <a:pt x="2112736" y="3228801"/>
                </a:lnTo>
                <a:lnTo>
                  <a:pt x="2123117" y="3228801"/>
                </a:lnTo>
                <a:cubicBezTo>
                  <a:pt x="2136097" y="3228801"/>
                  <a:pt x="2151669" y="3233992"/>
                  <a:pt x="2162052" y="3241777"/>
                </a:cubicBezTo>
                <a:cubicBezTo>
                  <a:pt x="2167242" y="3233992"/>
                  <a:pt x="2177624" y="3228801"/>
                  <a:pt x="2185409" y="3223610"/>
                </a:cubicBezTo>
                <a:cubicBezTo>
                  <a:pt x="2190601" y="3223610"/>
                  <a:pt x="2195792" y="3226204"/>
                  <a:pt x="2200982" y="3228801"/>
                </a:cubicBezTo>
                <a:cubicBezTo>
                  <a:pt x="2198388" y="3223610"/>
                  <a:pt x="2195792" y="3218418"/>
                  <a:pt x="2195792" y="3213227"/>
                </a:cubicBezTo>
                <a:cubicBezTo>
                  <a:pt x="2195792" y="3195057"/>
                  <a:pt x="2208771" y="3182082"/>
                  <a:pt x="2226938" y="3182082"/>
                </a:cubicBezTo>
                <a:cubicBezTo>
                  <a:pt x="2234725" y="3182082"/>
                  <a:pt x="2242511" y="3184676"/>
                  <a:pt x="2247702" y="3189867"/>
                </a:cubicBezTo>
                <a:cubicBezTo>
                  <a:pt x="2255489" y="3171700"/>
                  <a:pt x="2265871" y="3158721"/>
                  <a:pt x="2278848" y="3145745"/>
                </a:cubicBezTo>
                <a:lnTo>
                  <a:pt x="2278848" y="3143148"/>
                </a:lnTo>
                <a:cubicBezTo>
                  <a:pt x="2278848" y="3135362"/>
                  <a:pt x="2281444" y="3127575"/>
                  <a:pt x="2284038" y="3119790"/>
                </a:cubicBezTo>
                <a:cubicBezTo>
                  <a:pt x="2281444" y="3122384"/>
                  <a:pt x="2278848" y="3122384"/>
                  <a:pt x="2276253" y="3122384"/>
                </a:cubicBezTo>
                <a:cubicBezTo>
                  <a:pt x="2268465" y="3122384"/>
                  <a:pt x="2260680" y="3119790"/>
                  <a:pt x="2255489" y="3114599"/>
                </a:cubicBezTo>
                <a:close/>
                <a:moveTo>
                  <a:pt x="1541726" y="3039330"/>
                </a:moveTo>
                <a:cubicBezTo>
                  <a:pt x="1549511" y="3039330"/>
                  <a:pt x="1557299" y="3047115"/>
                  <a:pt x="1557299" y="3054903"/>
                </a:cubicBezTo>
                <a:cubicBezTo>
                  <a:pt x="1557299" y="3062688"/>
                  <a:pt x="1549511" y="3070476"/>
                  <a:pt x="1541726" y="3070476"/>
                </a:cubicBezTo>
                <a:cubicBezTo>
                  <a:pt x="1533938" y="3070476"/>
                  <a:pt x="1526153" y="3062688"/>
                  <a:pt x="1526153" y="3054903"/>
                </a:cubicBezTo>
                <a:cubicBezTo>
                  <a:pt x="1526153" y="3047115"/>
                  <a:pt x="1533938" y="3039330"/>
                  <a:pt x="1541726" y="3039330"/>
                </a:cubicBezTo>
                <a:close/>
                <a:moveTo>
                  <a:pt x="376348" y="3021160"/>
                </a:moveTo>
                <a:cubicBezTo>
                  <a:pt x="415279" y="3021160"/>
                  <a:pt x="446425" y="3052306"/>
                  <a:pt x="449022" y="3093834"/>
                </a:cubicBezTo>
                <a:cubicBezTo>
                  <a:pt x="449022" y="3135362"/>
                  <a:pt x="415279" y="3166508"/>
                  <a:pt x="376348" y="3166508"/>
                </a:cubicBezTo>
                <a:cubicBezTo>
                  <a:pt x="334820" y="3166508"/>
                  <a:pt x="303674" y="3132765"/>
                  <a:pt x="303674" y="3093834"/>
                </a:cubicBezTo>
                <a:cubicBezTo>
                  <a:pt x="303674" y="3052306"/>
                  <a:pt x="337414" y="3021160"/>
                  <a:pt x="376348" y="3021160"/>
                </a:cubicBezTo>
                <a:close/>
                <a:moveTo>
                  <a:pt x="72675" y="2995205"/>
                </a:moveTo>
                <a:cubicBezTo>
                  <a:pt x="96036" y="2995205"/>
                  <a:pt x="116800" y="3013372"/>
                  <a:pt x="116800" y="3039327"/>
                </a:cubicBezTo>
                <a:cubicBezTo>
                  <a:pt x="116800" y="3065282"/>
                  <a:pt x="96036" y="3086046"/>
                  <a:pt x="72675" y="3083452"/>
                </a:cubicBezTo>
                <a:cubicBezTo>
                  <a:pt x="49317" y="3083452"/>
                  <a:pt x="28553" y="3065282"/>
                  <a:pt x="28553" y="3039327"/>
                </a:cubicBezTo>
                <a:cubicBezTo>
                  <a:pt x="28553" y="3015969"/>
                  <a:pt x="46720" y="2995205"/>
                  <a:pt x="72675" y="2995205"/>
                </a:cubicBezTo>
                <a:close/>
                <a:moveTo>
                  <a:pt x="1126447" y="2990014"/>
                </a:moveTo>
                <a:cubicBezTo>
                  <a:pt x="1162784" y="2990014"/>
                  <a:pt x="1191336" y="3018563"/>
                  <a:pt x="1191336" y="3054900"/>
                </a:cubicBezTo>
                <a:cubicBezTo>
                  <a:pt x="1191336" y="3091237"/>
                  <a:pt x="1162784" y="3119789"/>
                  <a:pt x="1126447" y="3119789"/>
                </a:cubicBezTo>
                <a:cubicBezTo>
                  <a:pt x="1090110" y="3119789"/>
                  <a:pt x="1061561" y="3091237"/>
                  <a:pt x="1061561" y="3054900"/>
                </a:cubicBezTo>
                <a:cubicBezTo>
                  <a:pt x="1061561" y="3018563"/>
                  <a:pt x="1090110" y="2990014"/>
                  <a:pt x="1126447" y="2990014"/>
                </a:cubicBezTo>
                <a:close/>
                <a:moveTo>
                  <a:pt x="602156" y="2966657"/>
                </a:moveTo>
                <a:cubicBezTo>
                  <a:pt x="641087" y="2966657"/>
                  <a:pt x="669639" y="2997803"/>
                  <a:pt x="669639" y="3034140"/>
                </a:cubicBezTo>
                <a:cubicBezTo>
                  <a:pt x="669639" y="3073071"/>
                  <a:pt x="638493" y="3101623"/>
                  <a:pt x="602156" y="3101623"/>
                </a:cubicBezTo>
                <a:cubicBezTo>
                  <a:pt x="565819" y="3101623"/>
                  <a:pt x="534673" y="3073071"/>
                  <a:pt x="534673" y="3034140"/>
                </a:cubicBezTo>
                <a:cubicBezTo>
                  <a:pt x="534673" y="2995206"/>
                  <a:pt x="565819" y="2966657"/>
                  <a:pt x="602156" y="2966657"/>
                </a:cubicBezTo>
                <a:close/>
                <a:moveTo>
                  <a:pt x="1565084" y="2940702"/>
                </a:moveTo>
                <a:cubicBezTo>
                  <a:pt x="1580657" y="2940702"/>
                  <a:pt x="1593636" y="2953678"/>
                  <a:pt x="1593636" y="2969251"/>
                </a:cubicBezTo>
                <a:cubicBezTo>
                  <a:pt x="1593636" y="2984824"/>
                  <a:pt x="1580657" y="2997803"/>
                  <a:pt x="1565084" y="2997803"/>
                </a:cubicBezTo>
                <a:cubicBezTo>
                  <a:pt x="1549511" y="2997803"/>
                  <a:pt x="1536535" y="2984824"/>
                  <a:pt x="1536535" y="2969251"/>
                </a:cubicBezTo>
                <a:cubicBezTo>
                  <a:pt x="1536535" y="2953678"/>
                  <a:pt x="1549511" y="2940702"/>
                  <a:pt x="1565084" y="2940702"/>
                </a:cubicBezTo>
                <a:close/>
                <a:moveTo>
                  <a:pt x="2115332" y="2906959"/>
                </a:moveTo>
                <a:cubicBezTo>
                  <a:pt x="2107545" y="2919935"/>
                  <a:pt x="2097162" y="2930317"/>
                  <a:pt x="2084186" y="2935508"/>
                </a:cubicBezTo>
                <a:cubicBezTo>
                  <a:pt x="2089377" y="2940699"/>
                  <a:pt x="2091971" y="2945889"/>
                  <a:pt x="2091971" y="2951081"/>
                </a:cubicBezTo>
                <a:cubicBezTo>
                  <a:pt x="2091971" y="2961463"/>
                  <a:pt x="2081590" y="2971845"/>
                  <a:pt x="2071207" y="2971845"/>
                </a:cubicBezTo>
                <a:cubicBezTo>
                  <a:pt x="2060826" y="2971845"/>
                  <a:pt x="2050444" y="2961463"/>
                  <a:pt x="2050444" y="2951081"/>
                </a:cubicBezTo>
                <a:cubicBezTo>
                  <a:pt x="2050444" y="2948487"/>
                  <a:pt x="2050444" y="2943295"/>
                  <a:pt x="2053041" y="2940699"/>
                </a:cubicBezTo>
                <a:cubicBezTo>
                  <a:pt x="2042659" y="2940699"/>
                  <a:pt x="2034871" y="2938104"/>
                  <a:pt x="2027086" y="2932914"/>
                </a:cubicBezTo>
                <a:cubicBezTo>
                  <a:pt x="2027086" y="2938104"/>
                  <a:pt x="2029680" y="2943295"/>
                  <a:pt x="2029680" y="2951081"/>
                </a:cubicBezTo>
                <a:cubicBezTo>
                  <a:pt x="2029680" y="2987418"/>
                  <a:pt x="2001131" y="3015970"/>
                  <a:pt x="1964794" y="3015970"/>
                </a:cubicBezTo>
                <a:cubicBezTo>
                  <a:pt x="1941433" y="3015970"/>
                  <a:pt x="1918075" y="3000397"/>
                  <a:pt x="1907693" y="2979633"/>
                </a:cubicBezTo>
                <a:cubicBezTo>
                  <a:pt x="1907693" y="2982227"/>
                  <a:pt x="1905095" y="2982227"/>
                  <a:pt x="1902501" y="2982227"/>
                </a:cubicBezTo>
                <a:cubicBezTo>
                  <a:pt x="1897310" y="2992609"/>
                  <a:pt x="1886929" y="3000397"/>
                  <a:pt x="1876547" y="3002991"/>
                </a:cubicBezTo>
                <a:cubicBezTo>
                  <a:pt x="1886929" y="3010779"/>
                  <a:pt x="1894714" y="3023755"/>
                  <a:pt x="1894714" y="3039328"/>
                </a:cubicBezTo>
                <a:cubicBezTo>
                  <a:pt x="1894714" y="3044519"/>
                  <a:pt x="1892120" y="3052306"/>
                  <a:pt x="1889523" y="3057498"/>
                </a:cubicBezTo>
                <a:cubicBezTo>
                  <a:pt x="1892120" y="3060092"/>
                  <a:pt x="1892120" y="3065283"/>
                  <a:pt x="1892120" y="3070474"/>
                </a:cubicBezTo>
                <a:cubicBezTo>
                  <a:pt x="1892120" y="3067880"/>
                  <a:pt x="1894714" y="3067880"/>
                  <a:pt x="1897310" y="3067880"/>
                </a:cubicBezTo>
                <a:cubicBezTo>
                  <a:pt x="1905095" y="3067880"/>
                  <a:pt x="1910287" y="3073071"/>
                  <a:pt x="1910287" y="3080856"/>
                </a:cubicBezTo>
                <a:cubicBezTo>
                  <a:pt x="1910287" y="3088644"/>
                  <a:pt x="1905095" y="3093835"/>
                  <a:pt x="1897310" y="3093835"/>
                </a:cubicBezTo>
                <a:cubicBezTo>
                  <a:pt x="1892120" y="3093835"/>
                  <a:pt x="1889523" y="3091238"/>
                  <a:pt x="1886929" y="3088644"/>
                </a:cubicBezTo>
                <a:cubicBezTo>
                  <a:pt x="1881738" y="3104216"/>
                  <a:pt x="1863568" y="3117193"/>
                  <a:pt x="1842804" y="3117193"/>
                </a:cubicBezTo>
                <a:cubicBezTo>
                  <a:pt x="1829828" y="3117193"/>
                  <a:pt x="1816849" y="3112001"/>
                  <a:pt x="1809064" y="3104216"/>
                </a:cubicBezTo>
                <a:cubicBezTo>
                  <a:pt x="1801276" y="3112001"/>
                  <a:pt x="1793491" y="3119790"/>
                  <a:pt x="1785703" y="3124981"/>
                </a:cubicBezTo>
                <a:cubicBezTo>
                  <a:pt x="1788299" y="3127575"/>
                  <a:pt x="1788299" y="3132766"/>
                  <a:pt x="1788299" y="3135362"/>
                </a:cubicBezTo>
                <a:cubicBezTo>
                  <a:pt x="1788299" y="3150936"/>
                  <a:pt x="1775321" y="3163912"/>
                  <a:pt x="1759748" y="3163912"/>
                </a:cubicBezTo>
                <a:cubicBezTo>
                  <a:pt x="1754557" y="3163912"/>
                  <a:pt x="1749366" y="3161317"/>
                  <a:pt x="1744175" y="3158721"/>
                </a:cubicBezTo>
                <a:lnTo>
                  <a:pt x="1738983" y="3158721"/>
                </a:lnTo>
                <a:cubicBezTo>
                  <a:pt x="1731198" y="3158721"/>
                  <a:pt x="1723411" y="3150936"/>
                  <a:pt x="1723411" y="3143148"/>
                </a:cubicBezTo>
                <a:cubicBezTo>
                  <a:pt x="1723411" y="3140554"/>
                  <a:pt x="1723411" y="3137956"/>
                  <a:pt x="1726008" y="3135362"/>
                </a:cubicBezTo>
                <a:cubicBezTo>
                  <a:pt x="1723411" y="3135362"/>
                  <a:pt x="1720817" y="3132766"/>
                  <a:pt x="1718220" y="3132766"/>
                </a:cubicBezTo>
                <a:cubicBezTo>
                  <a:pt x="1715626" y="3137956"/>
                  <a:pt x="1713028" y="3140554"/>
                  <a:pt x="1707838" y="3143148"/>
                </a:cubicBezTo>
                <a:lnTo>
                  <a:pt x="1707838" y="3145745"/>
                </a:lnTo>
                <a:cubicBezTo>
                  <a:pt x="1731198" y="3158721"/>
                  <a:pt x="1749366" y="3182082"/>
                  <a:pt x="1749366" y="3213227"/>
                </a:cubicBezTo>
                <a:cubicBezTo>
                  <a:pt x="1749366" y="3249565"/>
                  <a:pt x="1723411" y="3278113"/>
                  <a:pt x="1692265" y="3288496"/>
                </a:cubicBezTo>
                <a:cubicBezTo>
                  <a:pt x="1700053" y="3298878"/>
                  <a:pt x="1705243" y="3314451"/>
                  <a:pt x="1705243" y="3330023"/>
                </a:cubicBezTo>
                <a:lnTo>
                  <a:pt x="1705243" y="3335215"/>
                </a:lnTo>
                <a:cubicBezTo>
                  <a:pt x="1707838" y="3337812"/>
                  <a:pt x="1707838" y="3340406"/>
                  <a:pt x="1707838" y="3343003"/>
                </a:cubicBezTo>
                <a:cubicBezTo>
                  <a:pt x="1715626" y="3317048"/>
                  <a:pt x="1741581" y="3296283"/>
                  <a:pt x="1770129" y="3296283"/>
                </a:cubicBezTo>
                <a:cubicBezTo>
                  <a:pt x="1772727" y="3291093"/>
                  <a:pt x="1777918" y="3288496"/>
                  <a:pt x="1780512" y="3283305"/>
                </a:cubicBezTo>
                <a:cubicBezTo>
                  <a:pt x="1788299" y="3262541"/>
                  <a:pt x="1809064" y="3249565"/>
                  <a:pt x="1832422" y="3249565"/>
                </a:cubicBezTo>
                <a:cubicBezTo>
                  <a:pt x="1850592" y="3249565"/>
                  <a:pt x="1866164" y="3257350"/>
                  <a:pt x="1876547" y="3270328"/>
                </a:cubicBezTo>
                <a:cubicBezTo>
                  <a:pt x="1886929" y="3278113"/>
                  <a:pt x="1897310" y="3288496"/>
                  <a:pt x="1902501" y="3298878"/>
                </a:cubicBezTo>
                <a:cubicBezTo>
                  <a:pt x="1915478" y="3304068"/>
                  <a:pt x="1925860" y="3317048"/>
                  <a:pt x="1925860" y="3332621"/>
                </a:cubicBezTo>
                <a:cubicBezTo>
                  <a:pt x="1925860" y="3345597"/>
                  <a:pt x="1918075" y="3358575"/>
                  <a:pt x="1907693" y="3363767"/>
                </a:cubicBezTo>
                <a:cubicBezTo>
                  <a:pt x="1905095" y="3368958"/>
                  <a:pt x="1905095" y="3371552"/>
                  <a:pt x="1902501" y="3374149"/>
                </a:cubicBezTo>
                <a:cubicBezTo>
                  <a:pt x="1905095" y="3379339"/>
                  <a:pt x="1907693" y="3384530"/>
                  <a:pt x="1907693" y="3389722"/>
                </a:cubicBezTo>
                <a:cubicBezTo>
                  <a:pt x="1910287" y="3387124"/>
                  <a:pt x="1912884" y="3387124"/>
                  <a:pt x="1915478" y="3387124"/>
                </a:cubicBezTo>
                <a:cubicBezTo>
                  <a:pt x="1920669" y="3363767"/>
                  <a:pt x="1938839" y="3345597"/>
                  <a:pt x="1959603" y="3335215"/>
                </a:cubicBezTo>
                <a:cubicBezTo>
                  <a:pt x="1946624" y="3332621"/>
                  <a:pt x="1936241" y="3322239"/>
                  <a:pt x="1933647" y="3309260"/>
                </a:cubicBezTo>
                <a:cubicBezTo>
                  <a:pt x="1915478" y="3301474"/>
                  <a:pt x="1905095" y="3285902"/>
                  <a:pt x="1905095" y="3267732"/>
                </a:cubicBezTo>
                <a:cubicBezTo>
                  <a:pt x="1905095" y="3254756"/>
                  <a:pt x="1910287" y="3241777"/>
                  <a:pt x="1920669" y="3233992"/>
                </a:cubicBezTo>
                <a:cubicBezTo>
                  <a:pt x="1907693" y="3226204"/>
                  <a:pt x="1899904" y="3210631"/>
                  <a:pt x="1899904" y="3195057"/>
                </a:cubicBezTo>
                <a:cubicBezTo>
                  <a:pt x="1899904" y="3171700"/>
                  <a:pt x="1918075" y="3150936"/>
                  <a:pt x="1944030" y="3148339"/>
                </a:cubicBezTo>
                <a:cubicBezTo>
                  <a:pt x="1938839" y="3137956"/>
                  <a:pt x="1936241" y="3124981"/>
                  <a:pt x="1936241" y="3112001"/>
                </a:cubicBezTo>
                <a:cubicBezTo>
                  <a:pt x="1936241" y="3062689"/>
                  <a:pt x="1977770" y="3021160"/>
                  <a:pt x="2027086" y="3021160"/>
                </a:cubicBezTo>
                <a:cubicBezTo>
                  <a:pt x="2037467" y="3021160"/>
                  <a:pt x="2045252" y="3023755"/>
                  <a:pt x="2053041" y="3026351"/>
                </a:cubicBezTo>
                <a:cubicBezTo>
                  <a:pt x="2058231" y="3010779"/>
                  <a:pt x="2071207" y="3000397"/>
                  <a:pt x="2086781" y="2995205"/>
                </a:cubicBezTo>
                <a:cubicBezTo>
                  <a:pt x="2104951" y="2969250"/>
                  <a:pt x="2136097" y="2951081"/>
                  <a:pt x="2169837" y="2943295"/>
                </a:cubicBezTo>
                <a:cubicBezTo>
                  <a:pt x="2206173" y="2943295"/>
                  <a:pt x="2239917" y="2961463"/>
                  <a:pt x="2258083" y="2990015"/>
                </a:cubicBezTo>
                <a:cubicBezTo>
                  <a:pt x="2284038" y="2990015"/>
                  <a:pt x="2304803" y="3008182"/>
                  <a:pt x="2312590" y="3031543"/>
                </a:cubicBezTo>
                <a:cubicBezTo>
                  <a:pt x="2315184" y="3031543"/>
                  <a:pt x="2320375" y="3028945"/>
                  <a:pt x="2322973" y="3028945"/>
                </a:cubicBezTo>
                <a:cubicBezTo>
                  <a:pt x="2328164" y="3028945"/>
                  <a:pt x="2333354" y="3031543"/>
                  <a:pt x="2335948" y="3034137"/>
                </a:cubicBezTo>
                <a:cubicBezTo>
                  <a:pt x="2343736" y="3031543"/>
                  <a:pt x="2354119" y="3028945"/>
                  <a:pt x="2364500" y="3028945"/>
                </a:cubicBezTo>
                <a:lnTo>
                  <a:pt x="2369691" y="3028945"/>
                </a:lnTo>
                <a:cubicBezTo>
                  <a:pt x="2372285" y="3023755"/>
                  <a:pt x="2374883" y="3018564"/>
                  <a:pt x="2380074" y="3015970"/>
                </a:cubicBezTo>
                <a:cubicBezTo>
                  <a:pt x="2369691" y="3013373"/>
                  <a:pt x="2359309" y="3005588"/>
                  <a:pt x="2354119" y="2995205"/>
                </a:cubicBezTo>
                <a:cubicBezTo>
                  <a:pt x="2348927" y="2992609"/>
                  <a:pt x="2343736" y="2990015"/>
                  <a:pt x="2341139" y="2987418"/>
                </a:cubicBezTo>
                <a:cubicBezTo>
                  <a:pt x="2333354" y="2992609"/>
                  <a:pt x="2322973" y="2997800"/>
                  <a:pt x="2312590" y="2997800"/>
                </a:cubicBezTo>
                <a:cubicBezTo>
                  <a:pt x="2286635" y="2997800"/>
                  <a:pt x="2265871" y="2977036"/>
                  <a:pt x="2265871" y="2951081"/>
                </a:cubicBezTo>
                <a:lnTo>
                  <a:pt x="2265871" y="2943295"/>
                </a:lnTo>
                <a:cubicBezTo>
                  <a:pt x="2263274" y="2938104"/>
                  <a:pt x="2260680" y="2935508"/>
                  <a:pt x="2258083" y="2932914"/>
                </a:cubicBezTo>
                <a:cubicBezTo>
                  <a:pt x="2255489" y="2935508"/>
                  <a:pt x="2252893" y="2935508"/>
                  <a:pt x="2250298" y="2935508"/>
                </a:cubicBezTo>
                <a:cubicBezTo>
                  <a:pt x="2237319" y="2935508"/>
                  <a:pt x="2226938" y="2927723"/>
                  <a:pt x="2221747" y="2917341"/>
                </a:cubicBezTo>
                <a:cubicBezTo>
                  <a:pt x="2219153" y="2917341"/>
                  <a:pt x="2213962" y="2919935"/>
                  <a:pt x="2208771" y="2919935"/>
                </a:cubicBezTo>
                <a:cubicBezTo>
                  <a:pt x="2203579" y="2930317"/>
                  <a:pt x="2195792" y="2938104"/>
                  <a:pt x="2182815" y="2938104"/>
                </a:cubicBezTo>
                <a:cubicBezTo>
                  <a:pt x="2167242" y="2938104"/>
                  <a:pt x="2156861" y="2927723"/>
                  <a:pt x="2154263" y="2912149"/>
                </a:cubicBezTo>
                <a:lnTo>
                  <a:pt x="2151669" y="2909553"/>
                </a:lnTo>
                <a:cubicBezTo>
                  <a:pt x="2146478" y="2912149"/>
                  <a:pt x="2141287" y="2914744"/>
                  <a:pt x="2136097" y="2914744"/>
                </a:cubicBezTo>
                <a:cubicBezTo>
                  <a:pt x="2128308" y="2914744"/>
                  <a:pt x="2120523" y="2912149"/>
                  <a:pt x="2115332" y="2906959"/>
                </a:cubicBezTo>
                <a:close/>
                <a:moveTo>
                  <a:pt x="532076" y="2896577"/>
                </a:moveTo>
                <a:cubicBezTo>
                  <a:pt x="552840" y="2896577"/>
                  <a:pt x="571010" y="2914744"/>
                  <a:pt x="571010" y="2935508"/>
                </a:cubicBezTo>
                <a:cubicBezTo>
                  <a:pt x="571010" y="2956272"/>
                  <a:pt x="552840" y="2974442"/>
                  <a:pt x="532076" y="2974442"/>
                </a:cubicBezTo>
                <a:cubicBezTo>
                  <a:pt x="511312" y="2974442"/>
                  <a:pt x="493145" y="2956272"/>
                  <a:pt x="493145" y="2935508"/>
                </a:cubicBezTo>
                <a:cubicBezTo>
                  <a:pt x="493145" y="2914744"/>
                  <a:pt x="511312" y="2896577"/>
                  <a:pt x="532076" y="2896577"/>
                </a:cubicBezTo>
                <a:close/>
                <a:moveTo>
                  <a:pt x="241383" y="2808330"/>
                </a:moveTo>
                <a:cubicBezTo>
                  <a:pt x="249168" y="2808330"/>
                  <a:pt x="256956" y="2816115"/>
                  <a:pt x="256956" y="2823903"/>
                </a:cubicBezTo>
                <a:cubicBezTo>
                  <a:pt x="256956" y="2831688"/>
                  <a:pt x="249168" y="2839476"/>
                  <a:pt x="241383" y="2839476"/>
                </a:cubicBezTo>
                <a:cubicBezTo>
                  <a:pt x="233595" y="2839476"/>
                  <a:pt x="225810" y="2831688"/>
                  <a:pt x="225810" y="2823903"/>
                </a:cubicBezTo>
                <a:cubicBezTo>
                  <a:pt x="225810" y="2816115"/>
                  <a:pt x="233595" y="2808330"/>
                  <a:pt x="241383" y="2808330"/>
                </a:cubicBezTo>
                <a:close/>
                <a:moveTo>
                  <a:pt x="176494" y="2782375"/>
                </a:moveTo>
                <a:cubicBezTo>
                  <a:pt x="200863" y="2782375"/>
                  <a:pt x="220619" y="2802128"/>
                  <a:pt x="220619" y="2826497"/>
                </a:cubicBezTo>
                <a:cubicBezTo>
                  <a:pt x="220619" y="2850866"/>
                  <a:pt x="200863" y="2870622"/>
                  <a:pt x="176494" y="2870622"/>
                </a:cubicBezTo>
                <a:cubicBezTo>
                  <a:pt x="152125" y="2870622"/>
                  <a:pt x="132372" y="2850866"/>
                  <a:pt x="132372" y="2826497"/>
                </a:cubicBezTo>
                <a:cubicBezTo>
                  <a:pt x="132372" y="2802128"/>
                  <a:pt x="152125" y="2782375"/>
                  <a:pt x="176494" y="2782375"/>
                </a:cubicBezTo>
                <a:close/>
                <a:moveTo>
                  <a:pt x="2335948" y="2756420"/>
                </a:moveTo>
                <a:cubicBezTo>
                  <a:pt x="2330758" y="2774587"/>
                  <a:pt x="2317781" y="2790160"/>
                  <a:pt x="2302208" y="2795351"/>
                </a:cubicBezTo>
                <a:cubicBezTo>
                  <a:pt x="2304803" y="2800542"/>
                  <a:pt x="2304803" y="2803138"/>
                  <a:pt x="2304803" y="2805733"/>
                </a:cubicBezTo>
                <a:cubicBezTo>
                  <a:pt x="2304803" y="2818712"/>
                  <a:pt x="2299612" y="2826497"/>
                  <a:pt x="2291827" y="2834286"/>
                </a:cubicBezTo>
                <a:lnTo>
                  <a:pt x="2291827" y="2836879"/>
                </a:lnTo>
                <a:lnTo>
                  <a:pt x="2297018" y="2836879"/>
                </a:lnTo>
                <a:lnTo>
                  <a:pt x="2307399" y="2836879"/>
                </a:lnTo>
                <a:cubicBezTo>
                  <a:pt x="2315184" y="2818712"/>
                  <a:pt x="2325567" y="2805733"/>
                  <a:pt x="2341139" y="2795351"/>
                </a:cubicBezTo>
                <a:cubicBezTo>
                  <a:pt x="2338545" y="2790160"/>
                  <a:pt x="2338545" y="2784969"/>
                  <a:pt x="2335948" y="2777183"/>
                </a:cubicBezTo>
                <a:cubicBezTo>
                  <a:pt x="2335948" y="2771993"/>
                  <a:pt x="2335948" y="2764205"/>
                  <a:pt x="2338545" y="2759014"/>
                </a:cubicBezTo>
                <a:close/>
                <a:moveTo>
                  <a:pt x="1009648" y="2668173"/>
                </a:moveTo>
                <a:cubicBezTo>
                  <a:pt x="1030412" y="2668173"/>
                  <a:pt x="1048582" y="2681149"/>
                  <a:pt x="1051176" y="2701913"/>
                </a:cubicBezTo>
                <a:cubicBezTo>
                  <a:pt x="1056367" y="2699319"/>
                  <a:pt x="1064155" y="2699319"/>
                  <a:pt x="1069346" y="2699319"/>
                </a:cubicBezTo>
                <a:cubicBezTo>
                  <a:pt x="1108277" y="2699319"/>
                  <a:pt x="1142020" y="2733059"/>
                  <a:pt x="1142020" y="2771993"/>
                </a:cubicBezTo>
                <a:cubicBezTo>
                  <a:pt x="1142020" y="2810924"/>
                  <a:pt x="1110874" y="2844667"/>
                  <a:pt x="1069346" y="2844667"/>
                </a:cubicBezTo>
                <a:cubicBezTo>
                  <a:pt x="1061558" y="2844667"/>
                  <a:pt x="1053773" y="2842070"/>
                  <a:pt x="1045985" y="2839476"/>
                </a:cubicBezTo>
                <a:cubicBezTo>
                  <a:pt x="1038200" y="2878407"/>
                  <a:pt x="1004457" y="2906959"/>
                  <a:pt x="962929" y="2906959"/>
                </a:cubicBezTo>
                <a:cubicBezTo>
                  <a:pt x="960335" y="2906959"/>
                  <a:pt x="955144" y="2906959"/>
                  <a:pt x="952547" y="2906959"/>
                </a:cubicBezTo>
                <a:cubicBezTo>
                  <a:pt x="955144" y="2914744"/>
                  <a:pt x="955144" y="2919935"/>
                  <a:pt x="955144" y="2927723"/>
                </a:cubicBezTo>
                <a:cubicBezTo>
                  <a:pt x="955144" y="2935508"/>
                  <a:pt x="955144" y="2943296"/>
                  <a:pt x="952547" y="2951081"/>
                </a:cubicBezTo>
                <a:cubicBezTo>
                  <a:pt x="965526" y="2966654"/>
                  <a:pt x="973311" y="2987418"/>
                  <a:pt x="973311" y="3008182"/>
                </a:cubicBezTo>
                <a:cubicBezTo>
                  <a:pt x="973311" y="3049710"/>
                  <a:pt x="947356" y="3083453"/>
                  <a:pt x="911019" y="3096429"/>
                </a:cubicBezTo>
                <a:cubicBezTo>
                  <a:pt x="916210" y="3101620"/>
                  <a:pt x="918807" y="3109408"/>
                  <a:pt x="918807" y="3119790"/>
                </a:cubicBezTo>
                <a:cubicBezTo>
                  <a:pt x="918807" y="3143148"/>
                  <a:pt x="900637" y="3161318"/>
                  <a:pt x="877279" y="3161318"/>
                </a:cubicBezTo>
                <a:cubicBezTo>
                  <a:pt x="853918" y="3161318"/>
                  <a:pt x="835751" y="3143148"/>
                  <a:pt x="835751" y="3119790"/>
                </a:cubicBezTo>
                <a:cubicBezTo>
                  <a:pt x="835751" y="3109408"/>
                  <a:pt x="838345" y="3101620"/>
                  <a:pt x="840942" y="3096429"/>
                </a:cubicBezTo>
                <a:cubicBezTo>
                  <a:pt x="812390" y="3086047"/>
                  <a:pt x="791626" y="3062689"/>
                  <a:pt x="783841" y="3031543"/>
                </a:cubicBezTo>
                <a:cubicBezTo>
                  <a:pt x="763077" y="3023755"/>
                  <a:pt x="747504" y="3005588"/>
                  <a:pt x="742313" y="2984824"/>
                </a:cubicBezTo>
                <a:cubicBezTo>
                  <a:pt x="737122" y="2990015"/>
                  <a:pt x="729334" y="2992609"/>
                  <a:pt x="721549" y="2992609"/>
                </a:cubicBezTo>
                <a:cubicBezTo>
                  <a:pt x="703379" y="2992609"/>
                  <a:pt x="690403" y="2977036"/>
                  <a:pt x="690403" y="2961463"/>
                </a:cubicBezTo>
                <a:cubicBezTo>
                  <a:pt x="690403" y="2943296"/>
                  <a:pt x="705976" y="2930317"/>
                  <a:pt x="721549" y="2930317"/>
                </a:cubicBezTo>
                <a:cubicBezTo>
                  <a:pt x="726740" y="2930317"/>
                  <a:pt x="731931" y="2932914"/>
                  <a:pt x="737122" y="2935508"/>
                </a:cubicBezTo>
                <a:cubicBezTo>
                  <a:pt x="737122" y="2932914"/>
                  <a:pt x="737122" y="2930317"/>
                  <a:pt x="737122" y="2925126"/>
                </a:cubicBezTo>
                <a:cubicBezTo>
                  <a:pt x="737122" y="2891386"/>
                  <a:pt x="752695" y="2862834"/>
                  <a:pt x="778650" y="2842070"/>
                </a:cubicBezTo>
                <a:cubicBezTo>
                  <a:pt x="765671" y="2826497"/>
                  <a:pt x="757886" y="2808330"/>
                  <a:pt x="757886" y="2787566"/>
                </a:cubicBezTo>
                <a:cubicBezTo>
                  <a:pt x="757886" y="2740847"/>
                  <a:pt x="796817" y="2701913"/>
                  <a:pt x="843536" y="2701913"/>
                </a:cubicBezTo>
                <a:cubicBezTo>
                  <a:pt x="877279" y="2701913"/>
                  <a:pt x="903234" y="2722677"/>
                  <a:pt x="918807" y="2748632"/>
                </a:cubicBezTo>
                <a:cubicBezTo>
                  <a:pt x="931783" y="2743441"/>
                  <a:pt x="944762" y="2738250"/>
                  <a:pt x="960335" y="2738250"/>
                </a:cubicBezTo>
                <a:cubicBezTo>
                  <a:pt x="965526" y="2738250"/>
                  <a:pt x="970717" y="2740847"/>
                  <a:pt x="975908" y="2740847"/>
                </a:cubicBezTo>
                <a:cubicBezTo>
                  <a:pt x="970717" y="2733059"/>
                  <a:pt x="965526" y="2722677"/>
                  <a:pt x="965526" y="2712295"/>
                </a:cubicBezTo>
                <a:cubicBezTo>
                  <a:pt x="965526" y="2686340"/>
                  <a:pt x="986290" y="2668173"/>
                  <a:pt x="1009648" y="2668173"/>
                </a:cubicBezTo>
                <a:close/>
                <a:moveTo>
                  <a:pt x="1640355" y="2668173"/>
                </a:moveTo>
                <a:cubicBezTo>
                  <a:pt x="1640355" y="2675958"/>
                  <a:pt x="1640355" y="2681149"/>
                  <a:pt x="1637761" y="2686340"/>
                </a:cubicBezTo>
                <a:cubicBezTo>
                  <a:pt x="1640355" y="2681149"/>
                  <a:pt x="1645546" y="2675958"/>
                  <a:pt x="1648142" y="2670766"/>
                </a:cubicBezTo>
                <a:cubicBezTo>
                  <a:pt x="1645546" y="2670766"/>
                  <a:pt x="1642952" y="2668173"/>
                  <a:pt x="1640355" y="2668173"/>
                </a:cubicBezTo>
                <a:close/>
                <a:moveTo>
                  <a:pt x="555437" y="2662981"/>
                </a:moveTo>
                <a:cubicBezTo>
                  <a:pt x="571009" y="2662981"/>
                  <a:pt x="581391" y="2668172"/>
                  <a:pt x="591773" y="2678554"/>
                </a:cubicBezTo>
                <a:cubicBezTo>
                  <a:pt x="591773" y="2678554"/>
                  <a:pt x="594370" y="2678554"/>
                  <a:pt x="594370" y="2678554"/>
                </a:cubicBezTo>
                <a:cubicBezTo>
                  <a:pt x="622919" y="2678554"/>
                  <a:pt x="648874" y="2701912"/>
                  <a:pt x="648874" y="2733058"/>
                </a:cubicBezTo>
                <a:cubicBezTo>
                  <a:pt x="648874" y="2740846"/>
                  <a:pt x="648874" y="2746037"/>
                  <a:pt x="646280" y="2751228"/>
                </a:cubicBezTo>
                <a:cubicBezTo>
                  <a:pt x="690402" y="2751228"/>
                  <a:pt x="726739" y="2787565"/>
                  <a:pt x="724145" y="2829093"/>
                </a:cubicBezTo>
                <a:cubicBezTo>
                  <a:pt x="724145" y="2870621"/>
                  <a:pt x="690402" y="2906958"/>
                  <a:pt x="646280" y="2906958"/>
                </a:cubicBezTo>
                <a:cubicBezTo>
                  <a:pt x="604752" y="2906958"/>
                  <a:pt x="568415" y="2873215"/>
                  <a:pt x="568415" y="2829093"/>
                </a:cubicBezTo>
                <a:cubicBezTo>
                  <a:pt x="568415" y="2813520"/>
                  <a:pt x="573606" y="2800541"/>
                  <a:pt x="581391" y="2787565"/>
                </a:cubicBezTo>
                <a:cubicBezTo>
                  <a:pt x="568415" y="2782374"/>
                  <a:pt x="555437" y="2774586"/>
                  <a:pt x="547651" y="2761610"/>
                </a:cubicBezTo>
                <a:cubicBezTo>
                  <a:pt x="524291" y="2756419"/>
                  <a:pt x="506124" y="2735655"/>
                  <a:pt x="506124" y="2712294"/>
                </a:cubicBezTo>
                <a:cubicBezTo>
                  <a:pt x="506124" y="2686339"/>
                  <a:pt x="526888" y="2662981"/>
                  <a:pt x="555437" y="2662981"/>
                </a:cubicBezTo>
                <a:close/>
                <a:moveTo>
                  <a:pt x="786438" y="2637027"/>
                </a:moveTo>
                <a:cubicBezTo>
                  <a:pt x="804605" y="2637027"/>
                  <a:pt x="817584" y="2650003"/>
                  <a:pt x="817584" y="2668173"/>
                </a:cubicBezTo>
                <a:cubicBezTo>
                  <a:pt x="817584" y="2686340"/>
                  <a:pt x="804605" y="2699319"/>
                  <a:pt x="786438" y="2699319"/>
                </a:cubicBezTo>
                <a:cubicBezTo>
                  <a:pt x="768268" y="2699319"/>
                  <a:pt x="755292" y="2686340"/>
                  <a:pt x="755292" y="2668173"/>
                </a:cubicBezTo>
                <a:cubicBezTo>
                  <a:pt x="755292" y="2650003"/>
                  <a:pt x="768268" y="2637027"/>
                  <a:pt x="786438" y="2637027"/>
                </a:cubicBezTo>
                <a:close/>
                <a:moveTo>
                  <a:pt x="1897308" y="2582523"/>
                </a:moveTo>
                <a:cubicBezTo>
                  <a:pt x="1905096" y="2582523"/>
                  <a:pt x="1910287" y="2587714"/>
                  <a:pt x="1910287" y="2595499"/>
                </a:cubicBezTo>
                <a:cubicBezTo>
                  <a:pt x="1910287" y="2603287"/>
                  <a:pt x="1905096" y="2611072"/>
                  <a:pt x="1897308" y="2608478"/>
                </a:cubicBezTo>
                <a:cubicBezTo>
                  <a:pt x="1889523" y="2608478"/>
                  <a:pt x="1884332" y="2603287"/>
                  <a:pt x="1884332" y="2595499"/>
                </a:cubicBezTo>
                <a:cubicBezTo>
                  <a:pt x="1884332" y="2587714"/>
                  <a:pt x="1889523" y="2582523"/>
                  <a:pt x="1897308" y="2582523"/>
                </a:cubicBezTo>
                <a:close/>
                <a:moveTo>
                  <a:pt x="160921" y="2574734"/>
                </a:moveTo>
                <a:cubicBezTo>
                  <a:pt x="183856" y="2574734"/>
                  <a:pt x="202449" y="2593326"/>
                  <a:pt x="202449" y="2616262"/>
                </a:cubicBezTo>
                <a:cubicBezTo>
                  <a:pt x="202449" y="2639198"/>
                  <a:pt x="183856" y="2657790"/>
                  <a:pt x="160921" y="2657790"/>
                </a:cubicBezTo>
                <a:cubicBezTo>
                  <a:pt x="137985" y="2657790"/>
                  <a:pt x="119393" y="2639198"/>
                  <a:pt x="119393" y="2616262"/>
                </a:cubicBezTo>
                <a:cubicBezTo>
                  <a:pt x="119393" y="2593326"/>
                  <a:pt x="137985" y="2574734"/>
                  <a:pt x="160921" y="2574734"/>
                </a:cubicBezTo>
                <a:close/>
                <a:moveTo>
                  <a:pt x="2400837" y="2538398"/>
                </a:moveTo>
                <a:cubicBezTo>
                  <a:pt x="2403431" y="2543589"/>
                  <a:pt x="2408623" y="2551374"/>
                  <a:pt x="2413814" y="2559162"/>
                </a:cubicBezTo>
                <a:cubicBezTo>
                  <a:pt x="2413814" y="2556565"/>
                  <a:pt x="2416410" y="2553970"/>
                  <a:pt x="2419004" y="2551374"/>
                </a:cubicBezTo>
                <a:cubicBezTo>
                  <a:pt x="2411219" y="2548780"/>
                  <a:pt x="2406029" y="2546183"/>
                  <a:pt x="2400837" y="2538398"/>
                </a:cubicBezTo>
                <a:close/>
                <a:moveTo>
                  <a:pt x="2136097" y="2530611"/>
                </a:moveTo>
                <a:cubicBezTo>
                  <a:pt x="2133500" y="2530611"/>
                  <a:pt x="2128308" y="2533207"/>
                  <a:pt x="2125715" y="2533207"/>
                </a:cubicBezTo>
                <a:lnTo>
                  <a:pt x="2140219" y="2547986"/>
                </a:lnTo>
                <a:lnTo>
                  <a:pt x="2140638" y="2549752"/>
                </a:lnTo>
                <a:lnTo>
                  <a:pt x="2143171" y="2551221"/>
                </a:lnTo>
                <a:lnTo>
                  <a:pt x="2154263" y="2572138"/>
                </a:lnTo>
                <a:cubicBezTo>
                  <a:pt x="2154263" y="2569544"/>
                  <a:pt x="2154263" y="2564353"/>
                  <a:pt x="2156861" y="2559162"/>
                </a:cubicBezTo>
                <a:lnTo>
                  <a:pt x="2143171" y="2551221"/>
                </a:lnTo>
                <a:lnTo>
                  <a:pt x="2142908" y="2550726"/>
                </a:lnTo>
                <a:lnTo>
                  <a:pt x="2140219" y="2547986"/>
                </a:lnTo>
                <a:close/>
                <a:moveTo>
                  <a:pt x="1180949" y="2522824"/>
                </a:moveTo>
                <a:cubicBezTo>
                  <a:pt x="1206904" y="2522824"/>
                  <a:pt x="1230265" y="2546182"/>
                  <a:pt x="1227668" y="2572137"/>
                </a:cubicBezTo>
                <a:cubicBezTo>
                  <a:pt x="1227668" y="2579925"/>
                  <a:pt x="1225074" y="2587710"/>
                  <a:pt x="1222477" y="2595498"/>
                </a:cubicBezTo>
                <a:cubicBezTo>
                  <a:pt x="1240647" y="2598092"/>
                  <a:pt x="1253623" y="2611071"/>
                  <a:pt x="1261411" y="2629238"/>
                </a:cubicBezTo>
                <a:cubicBezTo>
                  <a:pt x="1266602" y="2624047"/>
                  <a:pt x="1271793" y="2621453"/>
                  <a:pt x="1279578" y="2621453"/>
                </a:cubicBezTo>
                <a:cubicBezTo>
                  <a:pt x="1295151" y="2621453"/>
                  <a:pt x="1308130" y="2634429"/>
                  <a:pt x="1308130" y="2650002"/>
                </a:cubicBezTo>
                <a:cubicBezTo>
                  <a:pt x="1308130" y="2665575"/>
                  <a:pt x="1295151" y="2678554"/>
                  <a:pt x="1279578" y="2678554"/>
                </a:cubicBezTo>
                <a:cubicBezTo>
                  <a:pt x="1274387" y="2678554"/>
                  <a:pt x="1266602" y="2675957"/>
                  <a:pt x="1261411" y="2670766"/>
                </a:cubicBezTo>
                <a:cubicBezTo>
                  <a:pt x="1258814" y="2678554"/>
                  <a:pt x="1256220" y="2683745"/>
                  <a:pt x="1251029" y="2688936"/>
                </a:cubicBezTo>
                <a:cubicBezTo>
                  <a:pt x="1251029" y="2694127"/>
                  <a:pt x="1251029" y="2696721"/>
                  <a:pt x="1251029" y="2699318"/>
                </a:cubicBezTo>
                <a:cubicBezTo>
                  <a:pt x="1251029" y="2733058"/>
                  <a:pt x="1225074" y="2759013"/>
                  <a:pt x="1191331" y="2759013"/>
                </a:cubicBezTo>
                <a:cubicBezTo>
                  <a:pt x="1157591" y="2759013"/>
                  <a:pt x="1131637" y="2733058"/>
                  <a:pt x="1131637" y="2699318"/>
                </a:cubicBezTo>
                <a:cubicBezTo>
                  <a:pt x="1131637" y="2681148"/>
                  <a:pt x="1139422" y="2665575"/>
                  <a:pt x="1152400" y="2655193"/>
                </a:cubicBezTo>
                <a:cubicBezTo>
                  <a:pt x="1152400" y="2655193"/>
                  <a:pt x="1152400" y="2655193"/>
                  <a:pt x="1152400" y="2652599"/>
                </a:cubicBezTo>
                <a:cubicBezTo>
                  <a:pt x="1152400" y="2639620"/>
                  <a:pt x="1154995" y="2629238"/>
                  <a:pt x="1162782" y="2618856"/>
                </a:cubicBezTo>
                <a:cubicBezTo>
                  <a:pt x="1144613" y="2611071"/>
                  <a:pt x="1131637" y="2592901"/>
                  <a:pt x="1131637" y="2572137"/>
                </a:cubicBezTo>
                <a:cubicBezTo>
                  <a:pt x="1131637" y="2546182"/>
                  <a:pt x="1152400" y="2522824"/>
                  <a:pt x="1180949" y="2522824"/>
                </a:cubicBezTo>
                <a:close/>
                <a:moveTo>
                  <a:pt x="903233" y="2517634"/>
                </a:moveTo>
                <a:cubicBezTo>
                  <a:pt x="929188" y="2517634"/>
                  <a:pt x="952549" y="2538398"/>
                  <a:pt x="952549" y="2566947"/>
                </a:cubicBezTo>
                <a:cubicBezTo>
                  <a:pt x="952549" y="2592902"/>
                  <a:pt x="929188" y="2616263"/>
                  <a:pt x="903233" y="2616263"/>
                </a:cubicBezTo>
                <a:cubicBezTo>
                  <a:pt x="877278" y="2616263"/>
                  <a:pt x="853920" y="2595499"/>
                  <a:pt x="853920" y="2566947"/>
                </a:cubicBezTo>
                <a:cubicBezTo>
                  <a:pt x="853920" y="2538398"/>
                  <a:pt x="877278" y="2517634"/>
                  <a:pt x="903233" y="2517634"/>
                </a:cubicBezTo>
                <a:close/>
                <a:moveTo>
                  <a:pt x="36337" y="2515039"/>
                </a:moveTo>
                <a:cubicBezTo>
                  <a:pt x="44125" y="2515039"/>
                  <a:pt x="49316" y="2520230"/>
                  <a:pt x="49316" y="2528015"/>
                </a:cubicBezTo>
                <a:cubicBezTo>
                  <a:pt x="49316" y="2535803"/>
                  <a:pt x="44125" y="2540994"/>
                  <a:pt x="36337" y="2540994"/>
                </a:cubicBezTo>
                <a:cubicBezTo>
                  <a:pt x="31146" y="2540994"/>
                  <a:pt x="23361" y="2535803"/>
                  <a:pt x="23361" y="2528015"/>
                </a:cubicBezTo>
                <a:cubicBezTo>
                  <a:pt x="23361" y="2520230"/>
                  <a:pt x="28552" y="2515039"/>
                  <a:pt x="36337" y="2515039"/>
                </a:cubicBezTo>
                <a:close/>
                <a:moveTo>
                  <a:pt x="903234" y="2434578"/>
                </a:moveTo>
                <a:cubicBezTo>
                  <a:pt x="921401" y="2434578"/>
                  <a:pt x="934380" y="2450151"/>
                  <a:pt x="934380" y="2465724"/>
                </a:cubicBezTo>
                <a:cubicBezTo>
                  <a:pt x="934380" y="2483891"/>
                  <a:pt x="921401" y="2496870"/>
                  <a:pt x="903234" y="2496870"/>
                </a:cubicBezTo>
                <a:cubicBezTo>
                  <a:pt x="885064" y="2496870"/>
                  <a:pt x="872088" y="2481297"/>
                  <a:pt x="872088" y="2465724"/>
                </a:cubicBezTo>
                <a:cubicBezTo>
                  <a:pt x="872088" y="2447554"/>
                  <a:pt x="887661" y="2434578"/>
                  <a:pt x="903234" y="2434578"/>
                </a:cubicBezTo>
                <a:close/>
                <a:moveTo>
                  <a:pt x="2188007" y="2416408"/>
                </a:moveTo>
                <a:cubicBezTo>
                  <a:pt x="2182815" y="2424196"/>
                  <a:pt x="2177624" y="2431981"/>
                  <a:pt x="2169837" y="2437172"/>
                </a:cubicBezTo>
                <a:cubicBezTo>
                  <a:pt x="2172433" y="2442363"/>
                  <a:pt x="2175027" y="2444959"/>
                  <a:pt x="2175027" y="2450151"/>
                </a:cubicBezTo>
                <a:cubicBezTo>
                  <a:pt x="2175027" y="2457936"/>
                  <a:pt x="2172433" y="2463127"/>
                  <a:pt x="2167242" y="2468318"/>
                </a:cubicBezTo>
                <a:cubicBezTo>
                  <a:pt x="2169837" y="2473509"/>
                  <a:pt x="2169837" y="2476107"/>
                  <a:pt x="2169837" y="2481297"/>
                </a:cubicBezTo>
                <a:cubicBezTo>
                  <a:pt x="2169837" y="2489082"/>
                  <a:pt x="2167242" y="2496870"/>
                  <a:pt x="2164646" y="2502061"/>
                </a:cubicBezTo>
                <a:cubicBezTo>
                  <a:pt x="2175027" y="2504654"/>
                  <a:pt x="2185409" y="2512443"/>
                  <a:pt x="2188007" y="2522825"/>
                </a:cubicBezTo>
                <a:cubicBezTo>
                  <a:pt x="2195792" y="2520228"/>
                  <a:pt x="2200982" y="2517634"/>
                  <a:pt x="2208771" y="2517634"/>
                </a:cubicBezTo>
                <a:cubicBezTo>
                  <a:pt x="2239917" y="2517634"/>
                  <a:pt x="2263274" y="2543589"/>
                  <a:pt x="2263274" y="2572138"/>
                </a:cubicBezTo>
                <a:cubicBezTo>
                  <a:pt x="2263274" y="2574735"/>
                  <a:pt x="2260680" y="2579925"/>
                  <a:pt x="2260680" y="2582520"/>
                </a:cubicBezTo>
                <a:cubicBezTo>
                  <a:pt x="2265871" y="2572138"/>
                  <a:pt x="2276253" y="2566947"/>
                  <a:pt x="2286635" y="2566947"/>
                </a:cubicBezTo>
                <a:cubicBezTo>
                  <a:pt x="2304803" y="2566947"/>
                  <a:pt x="2320375" y="2582520"/>
                  <a:pt x="2320375" y="2600690"/>
                </a:cubicBezTo>
                <a:cubicBezTo>
                  <a:pt x="2320375" y="2618858"/>
                  <a:pt x="2304803" y="2634430"/>
                  <a:pt x="2286635" y="2634430"/>
                </a:cubicBezTo>
                <a:cubicBezTo>
                  <a:pt x="2281444" y="2634430"/>
                  <a:pt x="2276253" y="2634430"/>
                  <a:pt x="2273657" y="2631836"/>
                </a:cubicBezTo>
                <a:lnTo>
                  <a:pt x="2273657" y="2634430"/>
                </a:lnTo>
                <a:cubicBezTo>
                  <a:pt x="2273657" y="2668173"/>
                  <a:pt x="2247702" y="2694127"/>
                  <a:pt x="2213962" y="2694127"/>
                </a:cubicBezTo>
                <a:lnTo>
                  <a:pt x="2211364" y="2694127"/>
                </a:lnTo>
                <a:cubicBezTo>
                  <a:pt x="2213962" y="2696723"/>
                  <a:pt x="2216556" y="2701913"/>
                  <a:pt x="2216556" y="2707104"/>
                </a:cubicBezTo>
                <a:lnTo>
                  <a:pt x="2219153" y="2707104"/>
                </a:lnTo>
                <a:cubicBezTo>
                  <a:pt x="2226938" y="2707104"/>
                  <a:pt x="2232128" y="2712295"/>
                  <a:pt x="2237319" y="2717486"/>
                </a:cubicBezTo>
                <a:cubicBezTo>
                  <a:pt x="2245108" y="2704510"/>
                  <a:pt x="2258083" y="2694127"/>
                  <a:pt x="2273657" y="2688937"/>
                </a:cubicBezTo>
                <a:lnTo>
                  <a:pt x="2273657" y="2683746"/>
                </a:lnTo>
                <a:cubicBezTo>
                  <a:pt x="2273657" y="2673364"/>
                  <a:pt x="2281444" y="2665576"/>
                  <a:pt x="2291827" y="2665576"/>
                </a:cubicBezTo>
                <a:cubicBezTo>
                  <a:pt x="2302208" y="2665576"/>
                  <a:pt x="2309993" y="2673364"/>
                  <a:pt x="2309993" y="2683746"/>
                </a:cubicBezTo>
                <a:cubicBezTo>
                  <a:pt x="2309993" y="2686340"/>
                  <a:pt x="2307399" y="2688937"/>
                  <a:pt x="2307399" y="2691531"/>
                </a:cubicBezTo>
                <a:cubicBezTo>
                  <a:pt x="2315184" y="2694127"/>
                  <a:pt x="2325567" y="2701913"/>
                  <a:pt x="2330758" y="2709701"/>
                </a:cubicBezTo>
                <a:cubicBezTo>
                  <a:pt x="2333354" y="2704510"/>
                  <a:pt x="2335948" y="2699319"/>
                  <a:pt x="2338545" y="2696723"/>
                </a:cubicBezTo>
                <a:cubicBezTo>
                  <a:pt x="2343736" y="2686340"/>
                  <a:pt x="2354119" y="2675958"/>
                  <a:pt x="2369691" y="2675958"/>
                </a:cubicBezTo>
                <a:cubicBezTo>
                  <a:pt x="2377476" y="2675958"/>
                  <a:pt x="2385264" y="2678555"/>
                  <a:pt x="2390455" y="2683746"/>
                </a:cubicBezTo>
                <a:cubicBezTo>
                  <a:pt x="2393049" y="2683746"/>
                  <a:pt x="2398240" y="2681149"/>
                  <a:pt x="2400837" y="2681149"/>
                </a:cubicBezTo>
                <a:cubicBezTo>
                  <a:pt x="2395646" y="2673364"/>
                  <a:pt x="2393049" y="2662981"/>
                  <a:pt x="2390455" y="2652600"/>
                </a:cubicBezTo>
                <a:cubicBezTo>
                  <a:pt x="2382668" y="2650003"/>
                  <a:pt x="2377476" y="2642218"/>
                  <a:pt x="2377476" y="2634430"/>
                </a:cubicBezTo>
                <a:cubicBezTo>
                  <a:pt x="2377476" y="2631836"/>
                  <a:pt x="2380074" y="2629239"/>
                  <a:pt x="2380074" y="2626645"/>
                </a:cubicBezTo>
                <a:cubicBezTo>
                  <a:pt x="2374883" y="2629239"/>
                  <a:pt x="2372285" y="2629239"/>
                  <a:pt x="2367094" y="2629239"/>
                </a:cubicBezTo>
                <a:cubicBezTo>
                  <a:pt x="2364500" y="2634430"/>
                  <a:pt x="2359309" y="2639621"/>
                  <a:pt x="2351521" y="2639621"/>
                </a:cubicBezTo>
                <a:cubicBezTo>
                  <a:pt x="2343736" y="2639621"/>
                  <a:pt x="2335948" y="2631836"/>
                  <a:pt x="2335948" y="2624048"/>
                </a:cubicBezTo>
                <a:lnTo>
                  <a:pt x="2335948" y="2618858"/>
                </a:lnTo>
                <a:cubicBezTo>
                  <a:pt x="2322973" y="2608475"/>
                  <a:pt x="2315184" y="2595499"/>
                  <a:pt x="2315184" y="2574735"/>
                </a:cubicBezTo>
                <a:lnTo>
                  <a:pt x="2315184" y="2564353"/>
                </a:lnTo>
                <a:lnTo>
                  <a:pt x="2312590" y="2561756"/>
                </a:lnTo>
                <a:lnTo>
                  <a:pt x="2309993" y="2561756"/>
                </a:lnTo>
                <a:cubicBezTo>
                  <a:pt x="2297018" y="2561756"/>
                  <a:pt x="2284038" y="2556565"/>
                  <a:pt x="2276253" y="2546183"/>
                </a:cubicBezTo>
                <a:cubicBezTo>
                  <a:pt x="2242511" y="2528015"/>
                  <a:pt x="2221747" y="2491679"/>
                  <a:pt x="2221747" y="2452745"/>
                </a:cubicBezTo>
                <a:cubicBezTo>
                  <a:pt x="2208771" y="2444959"/>
                  <a:pt x="2195792" y="2431981"/>
                  <a:pt x="2188007" y="2416408"/>
                </a:cubicBezTo>
                <a:close/>
                <a:moveTo>
                  <a:pt x="763076" y="2369692"/>
                </a:moveTo>
                <a:cubicBezTo>
                  <a:pt x="786437" y="2369692"/>
                  <a:pt x="807201" y="2390456"/>
                  <a:pt x="807201" y="2413814"/>
                </a:cubicBezTo>
                <a:cubicBezTo>
                  <a:pt x="807201" y="2437175"/>
                  <a:pt x="786437" y="2457939"/>
                  <a:pt x="763076" y="2457939"/>
                </a:cubicBezTo>
                <a:cubicBezTo>
                  <a:pt x="739718" y="2457939"/>
                  <a:pt x="721548" y="2437175"/>
                  <a:pt x="718954" y="2413814"/>
                </a:cubicBezTo>
                <a:cubicBezTo>
                  <a:pt x="718954" y="2390456"/>
                  <a:pt x="739718" y="2369692"/>
                  <a:pt x="763076" y="2369692"/>
                </a:cubicBezTo>
                <a:close/>
                <a:moveTo>
                  <a:pt x="555437" y="2364501"/>
                </a:moveTo>
                <a:cubicBezTo>
                  <a:pt x="597008" y="2364501"/>
                  <a:pt x="630708" y="2398200"/>
                  <a:pt x="630708" y="2439769"/>
                </a:cubicBezTo>
                <a:cubicBezTo>
                  <a:pt x="630708" y="2481341"/>
                  <a:pt x="597008" y="2515040"/>
                  <a:pt x="555437" y="2515040"/>
                </a:cubicBezTo>
                <a:cubicBezTo>
                  <a:pt x="513868" y="2515040"/>
                  <a:pt x="480169" y="2481341"/>
                  <a:pt x="480169" y="2439769"/>
                </a:cubicBezTo>
                <a:cubicBezTo>
                  <a:pt x="480169" y="2398200"/>
                  <a:pt x="513868" y="2364501"/>
                  <a:pt x="555437" y="2364501"/>
                </a:cubicBezTo>
                <a:close/>
                <a:moveTo>
                  <a:pt x="295887" y="2299611"/>
                </a:moveTo>
                <a:cubicBezTo>
                  <a:pt x="308863" y="2299611"/>
                  <a:pt x="321842" y="2312587"/>
                  <a:pt x="321842" y="2325566"/>
                </a:cubicBezTo>
                <a:cubicBezTo>
                  <a:pt x="321842" y="2338542"/>
                  <a:pt x="311460" y="2351521"/>
                  <a:pt x="295887" y="2351521"/>
                </a:cubicBezTo>
                <a:cubicBezTo>
                  <a:pt x="280314" y="2351521"/>
                  <a:pt x="269932" y="2338542"/>
                  <a:pt x="269932" y="2325566"/>
                </a:cubicBezTo>
                <a:cubicBezTo>
                  <a:pt x="269932" y="2312587"/>
                  <a:pt x="282908" y="2299611"/>
                  <a:pt x="295887" y="2299611"/>
                </a:cubicBezTo>
                <a:close/>
                <a:moveTo>
                  <a:pt x="1642949" y="2291826"/>
                </a:moveTo>
                <a:cubicBezTo>
                  <a:pt x="1650737" y="2291826"/>
                  <a:pt x="1658522" y="2294421"/>
                  <a:pt x="1663713" y="2297017"/>
                </a:cubicBezTo>
                <a:cubicBezTo>
                  <a:pt x="1668904" y="2294421"/>
                  <a:pt x="1674095" y="2291826"/>
                  <a:pt x="1679286" y="2291826"/>
                </a:cubicBezTo>
                <a:cubicBezTo>
                  <a:pt x="1694859" y="2291826"/>
                  <a:pt x="1707838" y="2304803"/>
                  <a:pt x="1707838" y="2320376"/>
                </a:cubicBezTo>
                <a:cubicBezTo>
                  <a:pt x="1707838" y="2335949"/>
                  <a:pt x="1697456" y="2346331"/>
                  <a:pt x="1681883" y="2348927"/>
                </a:cubicBezTo>
                <a:cubicBezTo>
                  <a:pt x="1676692" y="2364500"/>
                  <a:pt x="1661119" y="2374882"/>
                  <a:pt x="1642949" y="2374882"/>
                </a:cubicBezTo>
                <a:cubicBezTo>
                  <a:pt x="1616994" y="2374882"/>
                  <a:pt x="1598827" y="2354118"/>
                  <a:pt x="1598827" y="2330758"/>
                </a:cubicBezTo>
                <a:cubicBezTo>
                  <a:pt x="1598827" y="2304803"/>
                  <a:pt x="1619591" y="2286635"/>
                  <a:pt x="1642949" y="2291826"/>
                </a:cubicBezTo>
                <a:close/>
                <a:moveTo>
                  <a:pt x="2522825" y="2265869"/>
                </a:moveTo>
                <a:cubicBezTo>
                  <a:pt x="2517633" y="2271060"/>
                  <a:pt x="2509848" y="2276251"/>
                  <a:pt x="2504657" y="2276251"/>
                </a:cubicBezTo>
                <a:cubicBezTo>
                  <a:pt x="2507251" y="2281443"/>
                  <a:pt x="2507251" y="2284039"/>
                  <a:pt x="2507251" y="2289230"/>
                </a:cubicBezTo>
                <a:lnTo>
                  <a:pt x="2507251" y="2294421"/>
                </a:lnTo>
                <a:cubicBezTo>
                  <a:pt x="2517633" y="2294421"/>
                  <a:pt x="2525421" y="2291824"/>
                  <a:pt x="2535803" y="2291824"/>
                </a:cubicBezTo>
                <a:cubicBezTo>
                  <a:pt x="2540995" y="2291824"/>
                  <a:pt x="2546186" y="2294421"/>
                  <a:pt x="2551376" y="2294421"/>
                </a:cubicBezTo>
                <a:cubicBezTo>
                  <a:pt x="2551376" y="2291824"/>
                  <a:pt x="2553970" y="2291824"/>
                  <a:pt x="2553970" y="2289230"/>
                </a:cubicBezTo>
                <a:lnTo>
                  <a:pt x="2553970" y="2284039"/>
                </a:lnTo>
                <a:cubicBezTo>
                  <a:pt x="2540995" y="2281443"/>
                  <a:pt x="2530612" y="2276251"/>
                  <a:pt x="2522825" y="2265869"/>
                </a:cubicBezTo>
                <a:close/>
                <a:moveTo>
                  <a:pt x="1020033" y="2229535"/>
                </a:moveTo>
                <a:cubicBezTo>
                  <a:pt x="1048582" y="2229535"/>
                  <a:pt x="1069346" y="2252893"/>
                  <a:pt x="1071943" y="2278848"/>
                </a:cubicBezTo>
                <a:cubicBezTo>
                  <a:pt x="1077134" y="2276254"/>
                  <a:pt x="1079728" y="2276254"/>
                  <a:pt x="1082325" y="2276254"/>
                </a:cubicBezTo>
                <a:cubicBezTo>
                  <a:pt x="1095301" y="2276254"/>
                  <a:pt x="1108280" y="2289230"/>
                  <a:pt x="1108280" y="2302209"/>
                </a:cubicBezTo>
                <a:cubicBezTo>
                  <a:pt x="1108280" y="2315185"/>
                  <a:pt x="1097898" y="2328164"/>
                  <a:pt x="1082325" y="2328164"/>
                </a:cubicBezTo>
                <a:cubicBezTo>
                  <a:pt x="1071943" y="2328164"/>
                  <a:pt x="1064155" y="2322973"/>
                  <a:pt x="1056370" y="2325567"/>
                </a:cubicBezTo>
                <a:cubicBezTo>
                  <a:pt x="1056370" y="2325567"/>
                  <a:pt x="1053773" y="2328164"/>
                  <a:pt x="1053773" y="2328164"/>
                </a:cubicBezTo>
                <a:cubicBezTo>
                  <a:pt x="1058964" y="2335949"/>
                  <a:pt x="1061561" y="2346331"/>
                  <a:pt x="1061561" y="2356713"/>
                </a:cubicBezTo>
                <a:cubicBezTo>
                  <a:pt x="1061561" y="2369692"/>
                  <a:pt x="1056370" y="2382668"/>
                  <a:pt x="1048582" y="2393050"/>
                </a:cubicBezTo>
                <a:cubicBezTo>
                  <a:pt x="1064155" y="2395647"/>
                  <a:pt x="1077134" y="2408623"/>
                  <a:pt x="1077134" y="2424196"/>
                </a:cubicBezTo>
                <a:cubicBezTo>
                  <a:pt x="1077134" y="2426793"/>
                  <a:pt x="1077134" y="2426793"/>
                  <a:pt x="1077134" y="2429387"/>
                </a:cubicBezTo>
                <a:cubicBezTo>
                  <a:pt x="1079728" y="2426793"/>
                  <a:pt x="1082325" y="2426793"/>
                  <a:pt x="1084919" y="2426793"/>
                </a:cubicBezTo>
                <a:cubicBezTo>
                  <a:pt x="1103089" y="2426793"/>
                  <a:pt x="1118662" y="2442366"/>
                  <a:pt x="1118662" y="2460533"/>
                </a:cubicBezTo>
                <a:cubicBezTo>
                  <a:pt x="1118662" y="2476106"/>
                  <a:pt x="1105683" y="2491679"/>
                  <a:pt x="1087516" y="2491679"/>
                </a:cubicBezTo>
                <a:cubicBezTo>
                  <a:pt x="1090110" y="2494276"/>
                  <a:pt x="1090110" y="2496870"/>
                  <a:pt x="1090110" y="2499467"/>
                </a:cubicBezTo>
                <a:cubicBezTo>
                  <a:pt x="1090110" y="2509849"/>
                  <a:pt x="1079728" y="2520231"/>
                  <a:pt x="1069346" y="2520231"/>
                </a:cubicBezTo>
                <a:cubicBezTo>
                  <a:pt x="1058964" y="2520231"/>
                  <a:pt x="1048582" y="2509849"/>
                  <a:pt x="1048582" y="2499467"/>
                </a:cubicBezTo>
                <a:cubicBezTo>
                  <a:pt x="1048582" y="2491679"/>
                  <a:pt x="1053773" y="2483894"/>
                  <a:pt x="1061561" y="2481297"/>
                </a:cubicBezTo>
                <a:cubicBezTo>
                  <a:pt x="1056370" y="2473512"/>
                  <a:pt x="1053773" y="2465724"/>
                  <a:pt x="1053773" y="2457939"/>
                </a:cubicBezTo>
                <a:cubicBezTo>
                  <a:pt x="1053773" y="2455342"/>
                  <a:pt x="1053773" y="2455342"/>
                  <a:pt x="1053773" y="2452748"/>
                </a:cubicBezTo>
                <a:cubicBezTo>
                  <a:pt x="1051179" y="2455342"/>
                  <a:pt x="1048582" y="2455342"/>
                  <a:pt x="1045988" y="2455342"/>
                </a:cubicBezTo>
                <a:cubicBezTo>
                  <a:pt x="1027818" y="2455342"/>
                  <a:pt x="1012245" y="2439769"/>
                  <a:pt x="1012245" y="2421602"/>
                </a:cubicBezTo>
                <a:cubicBezTo>
                  <a:pt x="1012245" y="2419005"/>
                  <a:pt x="1014842" y="2416411"/>
                  <a:pt x="1014842" y="2413814"/>
                </a:cubicBezTo>
                <a:cubicBezTo>
                  <a:pt x="1012245" y="2416411"/>
                  <a:pt x="1007054" y="2416411"/>
                  <a:pt x="1001863" y="2416411"/>
                </a:cubicBezTo>
                <a:cubicBezTo>
                  <a:pt x="970717" y="2416411"/>
                  <a:pt x="944762" y="2395647"/>
                  <a:pt x="939571" y="2364501"/>
                </a:cubicBezTo>
                <a:cubicBezTo>
                  <a:pt x="931786" y="2385265"/>
                  <a:pt x="913616" y="2403432"/>
                  <a:pt x="887661" y="2403432"/>
                </a:cubicBezTo>
                <a:cubicBezTo>
                  <a:pt x="856515" y="2403432"/>
                  <a:pt x="833157" y="2380074"/>
                  <a:pt x="833157" y="2348928"/>
                </a:cubicBezTo>
                <a:cubicBezTo>
                  <a:pt x="833157" y="2317782"/>
                  <a:pt x="859112" y="2294421"/>
                  <a:pt x="887661" y="2294421"/>
                </a:cubicBezTo>
                <a:cubicBezTo>
                  <a:pt x="913616" y="2294421"/>
                  <a:pt x="934380" y="2312591"/>
                  <a:pt x="939571" y="2335949"/>
                </a:cubicBezTo>
                <a:cubicBezTo>
                  <a:pt x="944762" y="2317782"/>
                  <a:pt x="955144" y="2302209"/>
                  <a:pt x="970717" y="2294421"/>
                </a:cubicBezTo>
                <a:cubicBezTo>
                  <a:pt x="968123" y="2289230"/>
                  <a:pt x="968123" y="2286636"/>
                  <a:pt x="968123" y="2281445"/>
                </a:cubicBezTo>
                <a:cubicBezTo>
                  <a:pt x="968123" y="2252893"/>
                  <a:pt x="991481" y="2229535"/>
                  <a:pt x="1020033" y="2229535"/>
                </a:cubicBezTo>
                <a:close/>
                <a:moveTo>
                  <a:pt x="1645547" y="2221747"/>
                </a:moveTo>
                <a:cubicBezTo>
                  <a:pt x="1663714" y="2221747"/>
                  <a:pt x="1676693" y="2237320"/>
                  <a:pt x="1676693" y="2252893"/>
                </a:cubicBezTo>
                <a:cubicBezTo>
                  <a:pt x="1676693" y="2271060"/>
                  <a:pt x="1663714" y="2284039"/>
                  <a:pt x="1645547" y="2284039"/>
                </a:cubicBezTo>
                <a:cubicBezTo>
                  <a:pt x="1627377" y="2284039"/>
                  <a:pt x="1614401" y="2268466"/>
                  <a:pt x="1614401" y="2252893"/>
                </a:cubicBezTo>
                <a:cubicBezTo>
                  <a:pt x="1614401" y="2234723"/>
                  <a:pt x="1629974" y="2221747"/>
                  <a:pt x="1645547" y="2221747"/>
                </a:cubicBezTo>
                <a:close/>
                <a:moveTo>
                  <a:pt x="2252893" y="2213959"/>
                </a:moveTo>
                <a:cubicBezTo>
                  <a:pt x="2252893" y="2216556"/>
                  <a:pt x="2250298" y="2216556"/>
                  <a:pt x="2247702" y="2216556"/>
                </a:cubicBezTo>
                <a:cubicBezTo>
                  <a:pt x="2260680" y="2229533"/>
                  <a:pt x="2268465" y="2247702"/>
                  <a:pt x="2268465" y="2265869"/>
                </a:cubicBezTo>
                <a:cubicBezTo>
                  <a:pt x="2268465" y="2281443"/>
                  <a:pt x="2260680" y="2297015"/>
                  <a:pt x="2250298" y="2309994"/>
                </a:cubicBezTo>
                <a:lnTo>
                  <a:pt x="2255489" y="2309994"/>
                </a:lnTo>
                <a:cubicBezTo>
                  <a:pt x="2260680" y="2291824"/>
                  <a:pt x="2278848" y="2276251"/>
                  <a:pt x="2299612" y="2276251"/>
                </a:cubicBezTo>
                <a:lnTo>
                  <a:pt x="2307399" y="2276251"/>
                </a:lnTo>
                <a:cubicBezTo>
                  <a:pt x="2312590" y="2265869"/>
                  <a:pt x="2317781" y="2255488"/>
                  <a:pt x="2325567" y="2247702"/>
                </a:cubicBezTo>
                <a:cubicBezTo>
                  <a:pt x="2320375" y="2250296"/>
                  <a:pt x="2312590" y="2250296"/>
                  <a:pt x="2307399" y="2250296"/>
                </a:cubicBezTo>
                <a:cubicBezTo>
                  <a:pt x="2289229" y="2250296"/>
                  <a:pt x="2273657" y="2237320"/>
                  <a:pt x="2265871" y="2221747"/>
                </a:cubicBezTo>
                <a:cubicBezTo>
                  <a:pt x="2260680" y="2219150"/>
                  <a:pt x="2258083" y="2216556"/>
                  <a:pt x="2252893" y="2213959"/>
                </a:cubicBezTo>
                <a:close/>
                <a:moveTo>
                  <a:pt x="1497605" y="2190600"/>
                </a:moveTo>
                <a:cubicBezTo>
                  <a:pt x="1513178" y="2190600"/>
                  <a:pt x="1523560" y="2200982"/>
                  <a:pt x="1523560" y="2216555"/>
                </a:cubicBezTo>
                <a:cubicBezTo>
                  <a:pt x="1523560" y="2232128"/>
                  <a:pt x="1513178" y="2242510"/>
                  <a:pt x="1497605" y="2242510"/>
                </a:cubicBezTo>
                <a:cubicBezTo>
                  <a:pt x="1482032" y="2242510"/>
                  <a:pt x="1471650" y="2232128"/>
                  <a:pt x="1471650" y="2216555"/>
                </a:cubicBezTo>
                <a:cubicBezTo>
                  <a:pt x="1471650" y="2200982"/>
                  <a:pt x="1482032" y="2190600"/>
                  <a:pt x="1497605" y="2190600"/>
                </a:cubicBezTo>
                <a:close/>
                <a:moveTo>
                  <a:pt x="628111" y="2188006"/>
                </a:moveTo>
                <a:cubicBezTo>
                  <a:pt x="646278" y="2188006"/>
                  <a:pt x="659257" y="2200982"/>
                  <a:pt x="659257" y="2219152"/>
                </a:cubicBezTo>
                <a:cubicBezTo>
                  <a:pt x="659257" y="2237319"/>
                  <a:pt x="646278" y="2250298"/>
                  <a:pt x="628111" y="2250298"/>
                </a:cubicBezTo>
                <a:cubicBezTo>
                  <a:pt x="609941" y="2250298"/>
                  <a:pt x="596965" y="2237319"/>
                  <a:pt x="596965" y="2219152"/>
                </a:cubicBezTo>
                <a:cubicBezTo>
                  <a:pt x="596965" y="2200982"/>
                  <a:pt x="609941" y="2188006"/>
                  <a:pt x="628111" y="2188006"/>
                </a:cubicBezTo>
                <a:close/>
                <a:moveTo>
                  <a:pt x="2232128" y="2175028"/>
                </a:moveTo>
                <a:cubicBezTo>
                  <a:pt x="2229534" y="2175028"/>
                  <a:pt x="2229534" y="2177622"/>
                  <a:pt x="2226938" y="2177622"/>
                </a:cubicBezTo>
                <a:cubicBezTo>
                  <a:pt x="2219153" y="2185410"/>
                  <a:pt x="2211364" y="2193195"/>
                  <a:pt x="2200982" y="2195793"/>
                </a:cubicBezTo>
                <a:cubicBezTo>
                  <a:pt x="2208771" y="2195793"/>
                  <a:pt x="2216556" y="2198387"/>
                  <a:pt x="2224343" y="2200983"/>
                </a:cubicBezTo>
                <a:lnTo>
                  <a:pt x="2224343" y="2195793"/>
                </a:lnTo>
                <a:cubicBezTo>
                  <a:pt x="2224343" y="2188004"/>
                  <a:pt x="2226938" y="2182813"/>
                  <a:pt x="2232128" y="2177622"/>
                </a:cubicBezTo>
                <a:close/>
                <a:moveTo>
                  <a:pt x="2369691" y="2172432"/>
                </a:moveTo>
                <a:cubicBezTo>
                  <a:pt x="2367094" y="2185410"/>
                  <a:pt x="2361904" y="2195793"/>
                  <a:pt x="2354119" y="2206174"/>
                </a:cubicBezTo>
                <a:cubicBezTo>
                  <a:pt x="2354119" y="2216556"/>
                  <a:pt x="2351521" y="2226938"/>
                  <a:pt x="2343736" y="2237320"/>
                </a:cubicBezTo>
                <a:cubicBezTo>
                  <a:pt x="2354119" y="2229533"/>
                  <a:pt x="2367094" y="2226938"/>
                  <a:pt x="2380074" y="2226938"/>
                </a:cubicBezTo>
                <a:lnTo>
                  <a:pt x="2380074" y="2221747"/>
                </a:lnTo>
                <a:cubicBezTo>
                  <a:pt x="2380074" y="2211365"/>
                  <a:pt x="2385264" y="2203577"/>
                  <a:pt x="2393049" y="2198387"/>
                </a:cubicBezTo>
                <a:cubicBezTo>
                  <a:pt x="2393049" y="2193195"/>
                  <a:pt x="2393049" y="2188004"/>
                  <a:pt x="2395646" y="2182813"/>
                </a:cubicBezTo>
                <a:cubicBezTo>
                  <a:pt x="2387859" y="2180219"/>
                  <a:pt x="2380074" y="2177622"/>
                  <a:pt x="2374883" y="2172432"/>
                </a:cubicBezTo>
                <a:close/>
                <a:moveTo>
                  <a:pt x="892851" y="2167243"/>
                </a:moveTo>
                <a:cubicBezTo>
                  <a:pt x="911018" y="2167243"/>
                  <a:pt x="923997" y="2180219"/>
                  <a:pt x="923997" y="2198389"/>
                </a:cubicBezTo>
                <a:cubicBezTo>
                  <a:pt x="923997" y="2216556"/>
                  <a:pt x="911018" y="2229535"/>
                  <a:pt x="892851" y="2229535"/>
                </a:cubicBezTo>
                <a:cubicBezTo>
                  <a:pt x="874681" y="2229535"/>
                  <a:pt x="861705" y="2216556"/>
                  <a:pt x="861705" y="2198389"/>
                </a:cubicBezTo>
                <a:cubicBezTo>
                  <a:pt x="861705" y="2182816"/>
                  <a:pt x="877278" y="2167243"/>
                  <a:pt x="892851" y="2167243"/>
                </a:cubicBezTo>
                <a:close/>
                <a:moveTo>
                  <a:pt x="1559895" y="2149073"/>
                </a:moveTo>
                <a:cubicBezTo>
                  <a:pt x="1578062" y="2149073"/>
                  <a:pt x="1591041" y="2162049"/>
                  <a:pt x="1591041" y="2180219"/>
                </a:cubicBezTo>
                <a:cubicBezTo>
                  <a:pt x="1591041" y="2198386"/>
                  <a:pt x="1578062" y="2211365"/>
                  <a:pt x="1559895" y="2211365"/>
                </a:cubicBezTo>
                <a:cubicBezTo>
                  <a:pt x="1541725" y="2211365"/>
                  <a:pt x="1526152" y="2195792"/>
                  <a:pt x="1528749" y="2180219"/>
                </a:cubicBezTo>
                <a:cubicBezTo>
                  <a:pt x="1528749" y="2162049"/>
                  <a:pt x="1541725" y="2149073"/>
                  <a:pt x="1559895" y="2149073"/>
                </a:cubicBezTo>
                <a:close/>
                <a:moveTo>
                  <a:pt x="1004460" y="2141288"/>
                </a:moveTo>
                <a:cubicBezTo>
                  <a:pt x="1017436" y="2141288"/>
                  <a:pt x="1030415" y="2151670"/>
                  <a:pt x="1030415" y="2167243"/>
                </a:cubicBezTo>
                <a:cubicBezTo>
                  <a:pt x="1030415" y="2180219"/>
                  <a:pt x="1020033" y="2193198"/>
                  <a:pt x="1004460" y="2193198"/>
                </a:cubicBezTo>
                <a:cubicBezTo>
                  <a:pt x="991481" y="2193198"/>
                  <a:pt x="978505" y="2180219"/>
                  <a:pt x="978505" y="2167243"/>
                </a:cubicBezTo>
                <a:cubicBezTo>
                  <a:pt x="978505" y="2154264"/>
                  <a:pt x="988887" y="2141288"/>
                  <a:pt x="1004460" y="2141288"/>
                </a:cubicBezTo>
                <a:close/>
                <a:moveTo>
                  <a:pt x="604750" y="2107544"/>
                </a:moveTo>
                <a:cubicBezTo>
                  <a:pt x="620323" y="2107544"/>
                  <a:pt x="633302" y="2120520"/>
                  <a:pt x="633302" y="2136093"/>
                </a:cubicBezTo>
                <a:cubicBezTo>
                  <a:pt x="633302" y="2151666"/>
                  <a:pt x="620323" y="2164645"/>
                  <a:pt x="604750" y="2164645"/>
                </a:cubicBezTo>
                <a:cubicBezTo>
                  <a:pt x="589177" y="2164645"/>
                  <a:pt x="576201" y="2151666"/>
                  <a:pt x="576201" y="2136093"/>
                </a:cubicBezTo>
                <a:cubicBezTo>
                  <a:pt x="576201" y="2120520"/>
                  <a:pt x="589177" y="2107544"/>
                  <a:pt x="604750" y="2107544"/>
                </a:cubicBezTo>
                <a:close/>
                <a:moveTo>
                  <a:pt x="1090109" y="2097163"/>
                </a:moveTo>
                <a:cubicBezTo>
                  <a:pt x="1097894" y="2097163"/>
                  <a:pt x="1105682" y="2104948"/>
                  <a:pt x="1105682" y="2112736"/>
                </a:cubicBezTo>
                <a:cubicBezTo>
                  <a:pt x="1105682" y="2123118"/>
                  <a:pt x="1097894" y="2128309"/>
                  <a:pt x="1090109" y="2128309"/>
                </a:cubicBezTo>
                <a:cubicBezTo>
                  <a:pt x="1082321" y="2128309"/>
                  <a:pt x="1074536" y="2120521"/>
                  <a:pt x="1074536" y="2112736"/>
                </a:cubicBezTo>
                <a:cubicBezTo>
                  <a:pt x="1074536" y="2104948"/>
                  <a:pt x="1082321" y="2097163"/>
                  <a:pt x="1090109" y="2097163"/>
                </a:cubicBezTo>
                <a:close/>
                <a:moveTo>
                  <a:pt x="443831" y="2073804"/>
                </a:moveTo>
                <a:cubicBezTo>
                  <a:pt x="490550" y="2073804"/>
                  <a:pt x="526887" y="2110141"/>
                  <a:pt x="526887" y="2156860"/>
                </a:cubicBezTo>
                <a:cubicBezTo>
                  <a:pt x="526887" y="2203579"/>
                  <a:pt x="490550" y="2239916"/>
                  <a:pt x="443831" y="2239916"/>
                </a:cubicBezTo>
                <a:cubicBezTo>
                  <a:pt x="397112" y="2239916"/>
                  <a:pt x="360775" y="2203579"/>
                  <a:pt x="360775" y="2156860"/>
                </a:cubicBezTo>
                <a:cubicBezTo>
                  <a:pt x="360775" y="2110141"/>
                  <a:pt x="397112" y="2073804"/>
                  <a:pt x="443831" y="2073804"/>
                </a:cubicBezTo>
                <a:close/>
                <a:moveTo>
                  <a:pt x="114201" y="2071208"/>
                </a:moveTo>
                <a:cubicBezTo>
                  <a:pt x="176493" y="2071208"/>
                  <a:pt x="228403" y="2123118"/>
                  <a:pt x="228403" y="2185410"/>
                </a:cubicBezTo>
                <a:cubicBezTo>
                  <a:pt x="228403" y="2247702"/>
                  <a:pt x="176493" y="2299612"/>
                  <a:pt x="114201" y="2299612"/>
                </a:cubicBezTo>
                <a:cubicBezTo>
                  <a:pt x="49313" y="2299612"/>
                  <a:pt x="0" y="2250296"/>
                  <a:pt x="0" y="2185410"/>
                </a:cubicBezTo>
                <a:cubicBezTo>
                  <a:pt x="0" y="2123118"/>
                  <a:pt x="51909" y="2071208"/>
                  <a:pt x="114201" y="2071208"/>
                </a:cubicBezTo>
                <a:close/>
                <a:moveTo>
                  <a:pt x="321841" y="2055635"/>
                </a:moveTo>
                <a:cubicBezTo>
                  <a:pt x="332223" y="2055635"/>
                  <a:pt x="340011" y="2063420"/>
                  <a:pt x="340011" y="2073802"/>
                </a:cubicBezTo>
                <a:cubicBezTo>
                  <a:pt x="340011" y="2084184"/>
                  <a:pt x="332223" y="2091972"/>
                  <a:pt x="321841" y="2091972"/>
                </a:cubicBezTo>
                <a:cubicBezTo>
                  <a:pt x="311459" y="2091972"/>
                  <a:pt x="303674" y="2084184"/>
                  <a:pt x="303674" y="2073802"/>
                </a:cubicBezTo>
                <a:cubicBezTo>
                  <a:pt x="303674" y="2063420"/>
                  <a:pt x="311459" y="2055635"/>
                  <a:pt x="321841" y="2055635"/>
                </a:cubicBezTo>
                <a:close/>
                <a:moveTo>
                  <a:pt x="921404" y="2050444"/>
                </a:moveTo>
                <a:cubicBezTo>
                  <a:pt x="931786" y="2050444"/>
                  <a:pt x="942168" y="2060826"/>
                  <a:pt x="942168" y="2071208"/>
                </a:cubicBezTo>
                <a:cubicBezTo>
                  <a:pt x="942168" y="2081590"/>
                  <a:pt x="934380" y="2091972"/>
                  <a:pt x="921404" y="2091972"/>
                </a:cubicBezTo>
                <a:cubicBezTo>
                  <a:pt x="911022" y="2091972"/>
                  <a:pt x="900640" y="2084184"/>
                  <a:pt x="900640" y="2071208"/>
                </a:cubicBezTo>
                <a:cubicBezTo>
                  <a:pt x="900640" y="2058229"/>
                  <a:pt x="911022" y="2047847"/>
                  <a:pt x="921404" y="2050444"/>
                </a:cubicBezTo>
                <a:close/>
                <a:moveTo>
                  <a:pt x="1671501" y="2040062"/>
                </a:moveTo>
                <a:cubicBezTo>
                  <a:pt x="1681883" y="2040062"/>
                  <a:pt x="1689671" y="2047847"/>
                  <a:pt x="1689671" y="2058229"/>
                </a:cubicBezTo>
                <a:cubicBezTo>
                  <a:pt x="1689671" y="2066017"/>
                  <a:pt x="1681883" y="2073802"/>
                  <a:pt x="1671501" y="2076399"/>
                </a:cubicBezTo>
                <a:cubicBezTo>
                  <a:pt x="1661119" y="2076399"/>
                  <a:pt x="1653334" y="2068611"/>
                  <a:pt x="1653334" y="2058229"/>
                </a:cubicBezTo>
                <a:cubicBezTo>
                  <a:pt x="1653334" y="2047847"/>
                  <a:pt x="1661119" y="2040062"/>
                  <a:pt x="1671501" y="2040062"/>
                </a:cubicBezTo>
                <a:close/>
                <a:moveTo>
                  <a:pt x="1775321" y="2029681"/>
                </a:moveTo>
                <a:cubicBezTo>
                  <a:pt x="1777918" y="2034871"/>
                  <a:pt x="1780512" y="2040062"/>
                  <a:pt x="1780512" y="2047847"/>
                </a:cubicBezTo>
                <a:lnTo>
                  <a:pt x="1788299" y="2032275"/>
                </a:lnTo>
                <a:cubicBezTo>
                  <a:pt x="1785703" y="2032275"/>
                  <a:pt x="1780512" y="2032275"/>
                  <a:pt x="1775321" y="2029681"/>
                </a:cubicBezTo>
                <a:close/>
                <a:moveTo>
                  <a:pt x="2247702" y="2003726"/>
                </a:moveTo>
                <a:cubicBezTo>
                  <a:pt x="2245108" y="2027083"/>
                  <a:pt x="2226938" y="2045253"/>
                  <a:pt x="2203579" y="2045253"/>
                </a:cubicBezTo>
                <a:cubicBezTo>
                  <a:pt x="2180218" y="2045253"/>
                  <a:pt x="2162052" y="2029681"/>
                  <a:pt x="2159455" y="2006320"/>
                </a:cubicBezTo>
                <a:cubicBezTo>
                  <a:pt x="2151669" y="2032275"/>
                  <a:pt x="2128308" y="2050444"/>
                  <a:pt x="2099759" y="2050444"/>
                </a:cubicBezTo>
                <a:lnTo>
                  <a:pt x="2089377" y="2050444"/>
                </a:lnTo>
                <a:cubicBezTo>
                  <a:pt x="2084186" y="2094566"/>
                  <a:pt x="2047850" y="2128309"/>
                  <a:pt x="2001131" y="2128309"/>
                </a:cubicBezTo>
                <a:cubicBezTo>
                  <a:pt x="1993343" y="2128309"/>
                  <a:pt x="1988151" y="2128309"/>
                  <a:pt x="1980366" y="2125712"/>
                </a:cubicBezTo>
                <a:cubicBezTo>
                  <a:pt x="1969985" y="2138691"/>
                  <a:pt x="1951815" y="2149073"/>
                  <a:pt x="1931050" y="2149073"/>
                </a:cubicBezTo>
                <a:lnTo>
                  <a:pt x="1920669" y="2159455"/>
                </a:lnTo>
                <a:cubicBezTo>
                  <a:pt x="1923265" y="2156858"/>
                  <a:pt x="1925860" y="2156858"/>
                  <a:pt x="1928456" y="2156858"/>
                </a:cubicBezTo>
                <a:cubicBezTo>
                  <a:pt x="1946624" y="2156858"/>
                  <a:pt x="1962196" y="2172432"/>
                  <a:pt x="1962196" y="2190601"/>
                </a:cubicBezTo>
                <a:cubicBezTo>
                  <a:pt x="1962196" y="2208768"/>
                  <a:pt x="1946624" y="2224341"/>
                  <a:pt x="1928456" y="2224341"/>
                </a:cubicBezTo>
                <a:cubicBezTo>
                  <a:pt x="1910287" y="2224341"/>
                  <a:pt x="1894714" y="2208768"/>
                  <a:pt x="1894714" y="2190601"/>
                </a:cubicBezTo>
                <a:cubicBezTo>
                  <a:pt x="1894714" y="2182813"/>
                  <a:pt x="1897310" y="2175028"/>
                  <a:pt x="1902501" y="2169837"/>
                </a:cubicBezTo>
                <a:cubicBezTo>
                  <a:pt x="1889523" y="2177622"/>
                  <a:pt x="1876547" y="2180219"/>
                  <a:pt x="1860974" y="2180219"/>
                </a:cubicBezTo>
                <a:lnTo>
                  <a:pt x="1853185" y="2180219"/>
                </a:lnTo>
                <a:cubicBezTo>
                  <a:pt x="1853185" y="2203577"/>
                  <a:pt x="1840209" y="2221747"/>
                  <a:pt x="1819445" y="2232129"/>
                </a:cubicBezTo>
                <a:cubicBezTo>
                  <a:pt x="1827231" y="2239914"/>
                  <a:pt x="1832422" y="2250296"/>
                  <a:pt x="1835019" y="2263275"/>
                </a:cubicBezTo>
                <a:cubicBezTo>
                  <a:pt x="1840209" y="2265869"/>
                  <a:pt x="1845400" y="2271060"/>
                  <a:pt x="1847994" y="2276251"/>
                </a:cubicBezTo>
                <a:cubicBezTo>
                  <a:pt x="1860974" y="2260679"/>
                  <a:pt x="1876547" y="2250296"/>
                  <a:pt x="1897310" y="2245105"/>
                </a:cubicBezTo>
                <a:cubicBezTo>
                  <a:pt x="1905095" y="2239914"/>
                  <a:pt x="1912884" y="2237320"/>
                  <a:pt x="1920669" y="2237320"/>
                </a:cubicBezTo>
                <a:cubicBezTo>
                  <a:pt x="1931050" y="2237320"/>
                  <a:pt x="1938839" y="2242511"/>
                  <a:pt x="1946624" y="2247702"/>
                </a:cubicBezTo>
                <a:cubicBezTo>
                  <a:pt x="1967388" y="2252893"/>
                  <a:pt x="1985557" y="2268466"/>
                  <a:pt x="1998534" y="2286633"/>
                </a:cubicBezTo>
                <a:lnTo>
                  <a:pt x="2003725" y="2281443"/>
                </a:lnTo>
                <a:cubicBezTo>
                  <a:pt x="1993343" y="2271060"/>
                  <a:pt x="1988151" y="2258084"/>
                  <a:pt x="1988151" y="2242511"/>
                </a:cubicBezTo>
                <a:cubicBezTo>
                  <a:pt x="1988151" y="2211365"/>
                  <a:pt x="2011512" y="2188004"/>
                  <a:pt x="2040061" y="2185410"/>
                </a:cubicBezTo>
                <a:cubicBezTo>
                  <a:pt x="2047850" y="2175028"/>
                  <a:pt x="2058231" y="2167240"/>
                  <a:pt x="2071207" y="2162049"/>
                </a:cubicBezTo>
                <a:cubicBezTo>
                  <a:pt x="2060826" y="2156858"/>
                  <a:pt x="2053041" y="2149073"/>
                  <a:pt x="2053041" y="2136094"/>
                </a:cubicBezTo>
                <a:cubicBezTo>
                  <a:pt x="2053041" y="2123118"/>
                  <a:pt x="2066016" y="2110139"/>
                  <a:pt x="2081590" y="2110139"/>
                </a:cubicBezTo>
                <a:cubicBezTo>
                  <a:pt x="2097162" y="2110139"/>
                  <a:pt x="2107545" y="2123118"/>
                  <a:pt x="2104951" y="2136094"/>
                </a:cubicBezTo>
                <a:cubicBezTo>
                  <a:pt x="2104951" y="2146477"/>
                  <a:pt x="2099759" y="2154264"/>
                  <a:pt x="2091971" y="2159455"/>
                </a:cubicBezTo>
                <a:lnTo>
                  <a:pt x="2094568" y="2159455"/>
                </a:lnTo>
                <a:cubicBezTo>
                  <a:pt x="2102353" y="2146477"/>
                  <a:pt x="2112736" y="2138691"/>
                  <a:pt x="2128308" y="2133500"/>
                </a:cubicBezTo>
                <a:cubicBezTo>
                  <a:pt x="2120523" y="2125712"/>
                  <a:pt x="2112736" y="2117927"/>
                  <a:pt x="2112736" y="2104948"/>
                </a:cubicBezTo>
                <a:cubicBezTo>
                  <a:pt x="2112736" y="2086781"/>
                  <a:pt x="2128308" y="2071208"/>
                  <a:pt x="2146478" y="2071208"/>
                </a:cubicBezTo>
                <a:cubicBezTo>
                  <a:pt x="2164646" y="2071208"/>
                  <a:pt x="2180218" y="2086781"/>
                  <a:pt x="2180218" y="2104948"/>
                </a:cubicBezTo>
                <a:lnTo>
                  <a:pt x="2180218" y="2107545"/>
                </a:lnTo>
                <a:lnTo>
                  <a:pt x="2185409" y="2107545"/>
                </a:lnTo>
                <a:cubicBezTo>
                  <a:pt x="2195792" y="2107545"/>
                  <a:pt x="2203579" y="2110139"/>
                  <a:pt x="2211364" y="2115331"/>
                </a:cubicBezTo>
                <a:cubicBezTo>
                  <a:pt x="2221747" y="2115331"/>
                  <a:pt x="2229534" y="2120522"/>
                  <a:pt x="2234725" y="2128309"/>
                </a:cubicBezTo>
                <a:cubicBezTo>
                  <a:pt x="2237319" y="2120522"/>
                  <a:pt x="2242511" y="2115331"/>
                  <a:pt x="2247702" y="2110139"/>
                </a:cubicBezTo>
                <a:cubicBezTo>
                  <a:pt x="2237319" y="2102354"/>
                  <a:pt x="2232128" y="2089376"/>
                  <a:pt x="2232128" y="2073802"/>
                </a:cubicBezTo>
                <a:cubicBezTo>
                  <a:pt x="2232128" y="2060826"/>
                  <a:pt x="2237319" y="2050444"/>
                  <a:pt x="2245108" y="2040062"/>
                </a:cubicBezTo>
                <a:lnTo>
                  <a:pt x="2245108" y="2029681"/>
                </a:lnTo>
                <a:cubicBezTo>
                  <a:pt x="2245108" y="2021892"/>
                  <a:pt x="2247702" y="2011510"/>
                  <a:pt x="2250298" y="2003726"/>
                </a:cubicBezTo>
                <a:close/>
                <a:moveTo>
                  <a:pt x="1466455" y="1975176"/>
                </a:moveTo>
                <a:cubicBezTo>
                  <a:pt x="1484625" y="1975176"/>
                  <a:pt x="1500198" y="1990749"/>
                  <a:pt x="1500198" y="2008916"/>
                </a:cubicBezTo>
                <a:cubicBezTo>
                  <a:pt x="1500198" y="2027086"/>
                  <a:pt x="1484625" y="2042659"/>
                  <a:pt x="1466455" y="2042659"/>
                </a:cubicBezTo>
                <a:cubicBezTo>
                  <a:pt x="1448288" y="2042659"/>
                  <a:pt x="1432715" y="2027086"/>
                  <a:pt x="1432715" y="2008916"/>
                </a:cubicBezTo>
                <a:cubicBezTo>
                  <a:pt x="1432715" y="1990749"/>
                  <a:pt x="1448288" y="1975176"/>
                  <a:pt x="1466455" y="1975176"/>
                </a:cubicBezTo>
                <a:close/>
                <a:moveTo>
                  <a:pt x="2172433" y="1951815"/>
                </a:moveTo>
                <a:cubicBezTo>
                  <a:pt x="2172433" y="1962197"/>
                  <a:pt x="2172433" y="1967388"/>
                  <a:pt x="2169837" y="1975173"/>
                </a:cubicBezTo>
                <a:cubicBezTo>
                  <a:pt x="2172433" y="1969982"/>
                  <a:pt x="2177624" y="1967388"/>
                  <a:pt x="2180218" y="1964791"/>
                </a:cubicBezTo>
                <a:cubicBezTo>
                  <a:pt x="2177624" y="1959600"/>
                  <a:pt x="2175027" y="1957006"/>
                  <a:pt x="2172433" y="1951815"/>
                </a:cubicBezTo>
                <a:close/>
                <a:moveTo>
                  <a:pt x="2387859" y="1915478"/>
                </a:moveTo>
                <a:cubicBezTo>
                  <a:pt x="2377476" y="1928455"/>
                  <a:pt x="2367094" y="1936242"/>
                  <a:pt x="2351521" y="1938836"/>
                </a:cubicBezTo>
                <a:lnTo>
                  <a:pt x="2351521" y="1944027"/>
                </a:lnTo>
                <a:cubicBezTo>
                  <a:pt x="2364500" y="1944027"/>
                  <a:pt x="2374883" y="1949219"/>
                  <a:pt x="2385264" y="1954410"/>
                </a:cubicBezTo>
                <a:cubicBezTo>
                  <a:pt x="2385264" y="1951815"/>
                  <a:pt x="2387859" y="1951815"/>
                  <a:pt x="2390455" y="1951815"/>
                </a:cubicBezTo>
                <a:lnTo>
                  <a:pt x="2390455" y="1941433"/>
                </a:lnTo>
                <a:cubicBezTo>
                  <a:pt x="2390455" y="1933645"/>
                  <a:pt x="2390455" y="1925860"/>
                  <a:pt x="2393049" y="1918072"/>
                </a:cubicBezTo>
                <a:cubicBezTo>
                  <a:pt x="2390455" y="1915478"/>
                  <a:pt x="2390455" y="1915478"/>
                  <a:pt x="2387859" y="1915478"/>
                </a:cubicBezTo>
                <a:close/>
                <a:moveTo>
                  <a:pt x="942168" y="1915477"/>
                </a:moveTo>
                <a:cubicBezTo>
                  <a:pt x="955144" y="1915477"/>
                  <a:pt x="968123" y="1925859"/>
                  <a:pt x="968123" y="1941432"/>
                </a:cubicBezTo>
                <a:cubicBezTo>
                  <a:pt x="968123" y="1954408"/>
                  <a:pt x="957741" y="1967387"/>
                  <a:pt x="942168" y="1967387"/>
                </a:cubicBezTo>
                <a:cubicBezTo>
                  <a:pt x="929189" y="1967387"/>
                  <a:pt x="916213" y="1957005"/>
                  <a:pt x="916213" y="1941432"/>
                </a:cubicBezTo>
                <a:cubicBezTo>
                  <a:pt x="916213" y="1928453"/>
                  <a:pt x="926595" y="1915477"/>
                  <a:pt x="942168" y="1915477"/>
                </a:cubicBezTo>
                <a:close/>
                <a:moveTo>
                  <a:pt x="617729" y="1915477"/>
                </a:moveTo>
                <a:cubicBezTo>
                  <a:pt x="641087" y="1915477"/>
                  <a:pt x="659257" y="1933644"/>
                  <a:pt x="659257" y="1957005"/>
                </a:cubicBezTo>
                <a:cubicBezTo>
                  <a:pt x="659257" y="1980363"/>
                  <a:pt x="641087" y="1998533"/>
                  <a:pt x="617729" y="1998533"/>
                </a:cubicBezTo>
                <a:cubicBezTo>
                  <a:pt x="594368" y="1998533"/>
                  <a:pt x="576201" y="1980363"/>
                  <a:pt x="576201" y="1957005"/>
                </a:cubicBezTo>
                <a:cubicBezTo>
                  <a:pt x="576201" y="1933644"/>
                  <a:pt x="594368" y="1915477"/>
                  <a:pt x="617729" y="1915477"/>
                </a:cubicBezTo>
                <a:close/>
                <a:moveTo>
                  <a:pt x="1539130" y="1912884"/>
                </a:moveTo>
                <a:cubicBezTo>
                  <a:pt x="1559894" y="1912884"/>
                  <a:pt x="1578064" y="1931051"/>
                  <a:pt x="1578064" y="1951815"/>
                </a:cubicBezTo>
                <a:cubicBezTo>
                  <a:pt x="1578064" y="1972579"/>
                  <a:pt x="1559894" y="1990749"/>
                  <a:pt x="1539130" y="1990749"/>
                </a:cubicBezTo>
                <a:cubicBezTo>
                  <a:pt x="1518366" y="1990749"/>
                  <a:pt x="1500199" y="1972579"/>
                  <a:pt x="1500199" y="1951815"/>
                </a:cubicBezTo>
                <a:cubicBezTo>
                  <a:pt x="1500199" y="1931051"/>
                  <a:pt x="1518366" y="1912884"/>
                  <a:pt x="1539130" y="1912884"/>
                </a:cubicBezTo>
                <a:close/>
                <a:moveTo>
                  <a:pt x="1889523" y="1873950"/>
                </a:moveTo>
                <a:cubicBezTo>
                  <a:pt x="1886929" y="1873950"/>
                  <a:pt x="1884332" y="1876544"/>
                  <a:pt x="1881738" y="1876544"/>
                </a:cubicBezTo>
                <a:cubicBezTo>
                  <a:pt x="1873949" y="1897309"/>
                  <a:pt x="1855783" y="1910287"/>
                  <a:pt x="1832422" y="1910287"/>
                </a:cubicBezTo>
                <a:lnTo>
                  <a:pt x="1827231" y="1910287"/>
                </a:lnTo>
                <a:cubicBezTo>
                  <a:pt x="1842804" y="1920670"/>
                  <a:pt x="1855783" y="1938836"/>
                  <a:pt x="1858377" y="1959600"/>
                </a:cubicBezTo>
                <a:cubicBezTo>
                  <a:pt x="1871355" y="1933645"/>
                  <a:pt x="1889523" y="1915478"/>
                  <a:pt x="1915478" y="1902499"/>
                </a:cubicBezTo>
                <a:cubicBezTo>
                  <a:pt x="1905095" y="1894714"/>
                  <a:pt x="1894714" y="1886926"/>
                  <a:pt x="1889523" y="1873950"/>
                </a:cubicBezTo>
                <a:close/>
                <a:moveTo>
                  <a:pt x="1383402" y="1816849"/>
                </a:moveTo>
                <a:cubicBezTo>
                  <a:pt x="1404166" y="1816849"/>
                  <a:pt x="1424930" y="1824634"/>
                  <a:pt x="1437906" y="1840207"/>
                </a:cubicBezTo>
                <a:cubicBezTo>
                  <a:pt x="1466458" y="1847995"/>
                  <a:pt x="1487222" y="1873950"/>
                  <a:pt x="1487222" y="1905096"/>
                </a:cubicBezTo>
                <a:cubicBezTo>
                  <a:pt x="1487222" y="1944027"/>
                  <a:pt x="1456076" y="1972579"/>
                  <a:pt x="1419739" y="1972579"/>
                </a:cubicBezTo>
                <a:cubicBezTo>
                  <a:pt x="1411951" y="1972579"/>
                  <a:pt x="1404166" y="1969982"/>
                  <a:pt x="1396378" y="1967388"/>
                </a:cubicBezTo>
                <a:cubicBezTo>
                  <a:pt x="1391187" y="1967388"/>
                  <a:pt x="1388593" y="1967388"/>
                  <a:pt x="1385996" y="1967388"/>
                </a:cubicBezTo>
                <a:cubicBezTo>
                  <a:pt x="1388593" y="1969982"/>
                  <a:pt x="1388593" y="1975173"/>
                  <a:pt x="1388593" y="1980364"/>
                </a:cubicBezTo>
                <a:cubicBezTo>
                  <a:pt x="1388593" y="2003725"/>
                  <a:pt x="1370423" y="2021892"/>
                  <a:pt x="1347065" y="2021892"/>
                </a:cubicBezTo>
                <a:cubicBezTo>
                  <a:pt x="1323705" y="2021892"/>
                  <a:pt x="1305538" y="2003725"/>
                  <a:pt x="1305538" y="1980364"/>
                </a:cubicBezTo>
                <a:cubicBezTo>
                  <a:pt x="1305538" y="1964791"/>
                  <a:pt x="1315920" y="1951815"/>
                  <a:pt x="1328896" y="1944027"/>
                </a:cubicBezTo>
                <a:cubicBezTo>
                  <a:pt x="1315920" y="1931051"/>
                  <a:pt x="1308132" y="1912881"/>
                  <a:pt x="1308132" y="1892117"/>
                </a:cubicBezTo>
                <a:cubicBezTo>
                  <a:pt x="1308132" y="1850589"/>
                  <a:pt x="1341874" y="1816849"/>
                  <a:pt x="1383402" y="1816849"/>
                </a:cubicBezTo>
                <a:close/>
                <a:moveTo>
                  <a:pt x="1121255" y="1811658"/>
                </a:moveTo>
                <a:cubicBezTo>
                  <a:pt x="1162783" y="1811658"/>
                  <a:pt x="1196526" y="1845398"/>
                  <a:pt x="1196526" y="1886926"/>
                </a:cubicBezTo>
                <a:cubicBezTo>
                  <a:pt x="1196526" y="1928454"/>
                  <a:pt x="1162783" y="1962196"/>
                  <a:pt x="1121255" y="1962196"/>
                </a:cubicBezTo>
                <a:cubicBezTo>
                  <a:pt x="1118661" y="1962196"/>
                  <a:pt x="1113470" y="1962196"/>
                  <a:pt x="1110873" y="1962196"/>
                </a:cubicBezTo>
                <a:cubicBezTo>
                  <a:pt x="1110873" y="1964790"/>
                  <a:pt x="1113470" y="1969981"/>
                  <a:pt x="1113470" y="1975172"/>
                </a:cubicBezTo>
                <a:cubicBezTo>
                  <a:pt x="1113470" y="1990745"/>
                  <a:pt x="1100491" y="2003724"/>
                  <a:pt x="1084918" y="2003724"/>
                </a:cubicBezTo>
                <a:cubicBezTo>
                  <a:pt x="1069345" y="2003724"/>
                  <a:pt x="1056369" y="1990745"/>
                  <a:pt x="1056369" y="1975172"/>
                </a:cubicBezTo>
                <a:cubicBezTo>
                  <a:pt x="1056369" y="1962196"/>
                  <a:pt x="1064154" y="1949217"/>
                  <a:pt x="1077133" y="1946623"/>
                </a:cubicBezTo>
                <a:cubicBezTo>
                  <a:pt x="1058963" y="1933645"/>
                  <a:pt x="1045987" y="1912881"/>
                  <a:pt x="1045987" y="1886926"/>
                </a:cubicBezTo>
                <a:cubicBezTo>
                  <a:pt x="1045987" y="1845398"/>
                  <a:pt x="1079727" y="1811658"/>
                  <a:pt x="1121255" y="1811658"/>
                </a:cubicBezTo>
                <a:close/>
                <a:moveTo>
                  <a:pt x="238786" y="1806467"/>
                </a:moveTo>
                <a:cubicBezTo>
                  <a:pt x="256953" y="1806467"/>
                  <a:pt x="269932" y="1822040"/>
                  <a:pt x="269932" y="1837613"/>
                </a:cubicBezTo>
                <a:cubicBezTo>
                  <a:pt x="269932" y="1855780"/>
                  <a:pt x="254359" y="1868759"/>
                  <a:pt x="238786" y="1868759"/>
                </a:cubicBezTo>
                <a:cubicBezTo>
                  <a:pt x="223213" y="1868759"/>
                  <a:pt x="210234" y="1855780"/>
                  <a:pt x="207640" y="1837613"/>
                </a:cubicBezTo>
                <a:cubicBezTo>
                  <a:pt x="207640" y="1819443"/>
                  <a:pt x="223213" y="1806467"/>
                  <a:pt x="238786" y="1806467"/>
                </a:cubicBezTo>
                <a:close/>
                <a:moveTo>
                  <a:pt x="2053041" y="1790894"/>
                </a:moveTo>
                <a:cubicBezTo>
                  <a:pt x="2060826" y="1790894"/>
                  <a:pt x="2068614" y="1796085"/>
                  <a:pt x="2068614" y="1803870"/>
                </a:cubicBezTo>
                <a:cubicBezTo>
                  <a:pt x="2068614" y="1811658"/>
                  <a:pt x="2063423" y="1816849"/>
                  <a:pt x="2055635" y="1816849"/>
                </a:cubicBezTo>
                <a:cubicBezTo>
                  <a:pt x="2047850" y="1816849"/>
                  <a:pt x="2042659" y="1811658"/>
                  <a:pt x="2042659" y="1803870"/>
                </a:cubicBezTo>
                <a:cubicBezTo>
                  <a:pt x="2042659" y="1796085"/>
                  <a:pt x="2047850" y="1790894"/>
                  <a:pt x="2053041" y="1790894"/>
                </a:cubicBezTo>
                <a:close/>
                <a:moveTo>
                  <a:pt x="1578063" y="1720817"/>
                </a:moveTo>
                <a:cubicBezTo>
                  <a:pt x="1585851" y="1720817"/>
                  <a:pt x="1593636" y="1728602"/>
                  <a:pt x="1596233" y="1738984"/>
                </a:cubicBezTo>
                <a:cubicBezTo>
                  <a:pt x="1596233" y="1749366"/>
                  <a:pt x="1588445" y="1757154"/>
                  <a:pt x="1578063" y="1757154"/>
                </a:cubicBezTo>
                <a:cubicBezTo>
                  <a:pt x="1567681" y="1757154"/>
                  <a:pt x="1559896" y="1749366"/>
                  <a:pt x="1559896" y="1738984"/>
                </a:cubicBezTo>
                <a:cubicBezTo>
                  <a:pt x="1559896" y="1728602"/>
                  <a:pt x="1567681" y="1720817"/>
                  <a:pt x="1578063" y="1720817"/>
                </a:cubicBezTo>
                <a:close/>
                <a:moveTo>
                  <a:pt x="1160186" y="1645546"/>
                </a:moveTo>
                <a:cubicBezTo>
                  <a:pt x="1175955" y="1645546"/>
                  <a:pt x="1188738" y="1658329"/>
                  <a:pt x="1188738" y="1674095"/>
                </a:cubicBezTo>
                <a:cubicBezTo>
                  <a:pt x="1188738" y="1689864"/>
                  <a:pt x="1175955" y="1702647"/>
                  <a:pt x="1160186" y="1702647"/>
                </a:cubicBezTo>
                <a:cubicBezTo>
                  <a:pt x="1144419" y="1702647"/>
                  <a:pt x="1131637" y="1689864"/>
                  <a:pt x="1131637" y="1674095"/>
                </a:cubicBezTo>
                <a:cubicBezTo>
                  <a:pt x="1131637" y="1658329"/>
                  <a:pt x="1144419" y="1645546"/>
                  <a:pt x="1160186" y="1645546"/>
                </a:cubicBezTo>
                <a:close/>
                <a:moveTo>
                  <a:pt x="892850" y="1611806"/>
                </a:moveTo>
                <a:cubicBezTo>
                  <a:pt x="931784" y="1611806"/>
                  <a:pt x="965524" y="1642952"/>
                  <a:pt x="965524" y="1684480"/>
                </a:cubicBezTo>
                <a:cubicBezTo>
                  <a:pt x="965524" y="1692265"/>
                  <a:pt x="965524" y="1697456"/>
                  <a:pt x="962930" y="1702647"/>
                </a:cubicBezTo>
                <a:cubicBezTo>
                  <a:pt x="1007052" y="1710435"/>
                  <a:pt x="1040795" y="1746772"/>
                  <a:pt x="1040795" y="1793491"/>
                </a:cubicBezTo>
                <a:cubicBezTo>
                  <a:pt x="1040795" y="1845401"/>
                  <a:pt x="999267" y="1886929"/>
                  <a:pt x="947357" y="1886929"/>
                </a:cubicBezTo>
                <a:cubicBezTo>
                  <a:pt x="911020" y="1886929"/>
                  <a:pt x="879874" y="1866165"/>
                  <a:pt x="864301" y="1835019"/>
                </a:cubicBezTo>
                <a:cubicBezTo>
                  <a:pt x="859110" y="1837613"/>
                  <a:pt x="851322" y="1840210"/>
                  <a:pt x="846132" y="1840210"/>
                </a:cubicBezTo>
                <a:cubicBezTo>
                  <a:pt x="822773" y="1840210"/>
                  <a:pt x="804604" y="1822040"/>
                  <a:pt x="809795" y="1798682"/>
                </a:cubicBezTo>
                <a:cubicBezTo>
                  <a:pt x="809795" y="1775321"/>
                  <a:pt x="827964" y="1757154"/>
                  <a:pt x="851322" y="1757154"/>
                </a:cubicBezTo>
                <a:cubicBezTo>
                  <a:pt x="856513" y="1757154"/>
                  <a:pt x="859110" y="1757154"/>
                  <a:pt x="864301" y="1759748"/>
                </a:cubicBezTo>
                <a:cubicBezTo>
                  <a:pt x="864301" y="1757154"/>
                  <a:pt x="866895" y="1754557"/>
                  <a:pt x="866895" y="1751963"/>
                </a:cubicBezTo>
                <a:cubicBezTo>
                  <a:pt x="838346" y="1741581"/>
                  <a:pt x="820177" y="1715626"/>
                  <a:pt x="820177" y="1684480"/>
                </a:cubicBezTo>
                <a:cubicBezTo>
                  <a:pt x="820177" y="1645546"/>
                  <a:pt x="851322" y="1611806"/>
                  <a:pt x="892850" y="1611806"/>
                </a:cubicBezTo>
                <a:close/>
                <a:moveTo>
                  <a:pt x="1988152" y="1601424"/>
                </a:moveTo>
                <a:cubicBezTo>
                  <a:pt x="2008916" y="1601424"/>
                  <a:pt x="2024489" y="1616997"/>
                  <a:pt x="2024489" y="1637761"/>
                </a:cubicBezTo>
                <a:cubicBezTo>
                  <a:pt x="2024489" y="1658525"/>
                  <a:pt x="2008916" y="1674098"/>
                  <a:pt x="1988152" y="1674098"/>
                </a:cubicBezTo>
                <a:cubicBezTo>
                  <a:pt x="1967388" y="1674098"/>
                  <a:pt x="1951815" y="1658525"/>
                  <a:pt x="1951815" y="1637761"/>
                </a:cubicBezTo>
                <a:cubicBezTo>
                  <a:pt x="1951815" y="1619591"/>
                  <a:pt x="1969982" y="1601424"/>
                  <a:pt x="1988152" y="1601424"/>
                </a:cubicBezTo>
                <a:close/>
                <a:moveTo>
                  <a:pt x="2642217" y="1541726"/>
                </a:moveTo>
                <a:cubicBezTo>
                  <a:pt x="2642217" y="1544320"/>
                  <a:pt x="2639623" y="1546917"/>
                  <a:pt x="2637026" y="1546917"/>
                </a:cubicBezTo>
                <a:cubicBezTo>
                  <a:pt x="2639623" y="1549511"/>
                  <a:pt x="2639623" y="1549511"/>
                  <a:pt x="2642217" y="1549511"/>
                </a:cubicBezTo>
                <a:close/>
                <a:moveTo>
                  <a:pt x="1526153" y="1518368"/>
                </a:moveTo>
                <a:cubicBezTo>
                  <a:pt x="1559893" y="1518368"/>
                  <a:pt x="1588445" y="1544323"/>
                  <a:pt x="1588445" y="1580660"/>
                </a:cubicBezTo>
                <a:cubicBezTo>
                  <a:pt x="1588445" y="1614400"/>
                  <a:pt x="1562490" y="1642952"/>
                  <a:pt x="1526153" y="1642952"/>
                </a:cubicBezTo>
                <a:cubicBezTo>
                  <a:pt x="1492410" y="1642952"/>
                  <a:pt x="1463861" y="1616997"/>
                  <a:pt x="1463861" y="1580660"/>
                </a:cubicBezTo>
                <a:cubicBezTo>
                  <a:pt x="1463861" y="1546917"/>
                  <a:pt x="1492410" y="1518368"/>
                  <a:pt x="1526153" y="1518368"/>
                </a:cubicBezTo>
                <a:close/>
                <a:moveTo>
                  <a:pt x="1370423" y="1497604"/>
                </a:moveTo>
                <a:cubicBezTo>
                  <a:pt x="1393781" y="1497604"/>
                  <a:pt x="1411951" y="1515771"/>
                  <a:pt x="1411951" y="1539132"/>
                </a:cubicBezTo>
                <a:cubicBezTo>
                  <a:pt x="1411951" y="1562490"/>
                  <a:pt x="1393781" y="1580660"/>
                  <a:pt x="1370423" y="1580660"/>
                </a:cubicBezTo>
                <a:cubicBezTo>
                  <a:pt x="1357444" y="1580660"/>
                  <a:pt x="1344468" y="1572872"/>
                  <a:pt x="1336680" y="1562490"/>
                </a:cubicBezTo>
                <a:cubicBezTo>
                  <a:pt x="1331489" y="1565087"/>
                  <a:pt x="1326298" y="1567681"/>
                  <a:pt x="1321107" y="1567681"/>
                </a:cubicBezTo>
                <a:cubicBezTo>
                  <a:pt x="1308131" y="1567681"/>
                  <a:pt x="1297749" y="1557299"/>
                  <a:pt x="1297749" y="1544323"/>
                </a:cubicBezTo>
                <a:cubicBezTo>
                  <a:pt x="1297749" y="1531344"/>
                  <a:pt x="1308131" y="1520962"/>
                  <a:pt x="1321107" y="1520962"/>
                </a:cubicBezTo>
                <a:cubicBezTo>
                  <a:pt x="1323704" y="1520962"/>
                  <a:pt x="1326298" y="1520962"/>
                  <a:pt x="1328895" y="1526153"/>
                </a:cubicBezTo>
                <a:cubicBezTo>
                  <a:pt x="1336680" y="1510580"/>
                  <a:pt x="1352253" y="1497604"/>
                  <a:pt x="1370423" y="1497604"/>
                </a:cubicBezTo>
                <a:close/>
                <a:moveTo>
                  <a:pt x="1941433" y="1497603"/>
                </a:moveTo>
                <a:cubicBezTo>
                  <a:pt x="1941433" y="1500197"/>
                  <a:pt x="1941433" y="1502794"/>
                  <a:pt x="1941433" y="1505388"/>
                </a:cubicBezTo>
                <a:cubicBezTo>
                  <a:pt x="1941433" y="1502794"/>
                  <a:pt x="1944030" y="1497603"/>
                  <a:pt x="1944030" y="1497603"/>
                </a:cubicBezTo>
                <a:cubicBezTo>
                  <a:pt x="1941433" y="1497603"/>
                  <a:pt x="1941433" y="1497603"/>
                  <a:pt x="1941433" y="1497603"/>
                </a:cubicBezTo>
                <a:close/>
                <a:moveTo>
                  <a:pt x="1227670" y="1489816"/>
                </a:moveTo>
                <a:cubicBezTo>
                  <a:pt x="1240572" y="1489816"/>
                  <a:pt x="1251031" y="1500274"/>
                  <a:pt x="1251031" y="1513174"/>
                </a:cubicBezTo>
                <a:cubicBezTo>
                  <a:pt x="1251031" y="1526077"/>
                  <a:pt x="1240572" y="1536535"/>
                  <a:pt x="1227670" y="1536535"/>
                </a:cubicBezTo>
                <a:cubicBezTo>
                  <a:pt x="1214770" y="1536535"/>
                  <a:pt x="1204312" y="1526077"/>
                  <a:pt x="1204312" y="1513174"/>
                </a:cubicBezTo>
                <a:cubicBezTo>
                  <a:pt x="1204312" y="1500274"/>
                  <a:pt x="1214770" y="1489816"/>
                  <a:pt x="1227670" y="1489816"/>
                </a:cubicBezTo>
                <a:close/>
                <a:moveTo>
                  <a:pt x="1629973" y="1432715"/>
                </a:moveTo>
                <a:cubicBezTo>
                  <a:pt x="1642952" y="1432715"/>
                  <a:pt x="1653334" y="1443097"/>
                  <a:pt x="1653334" y="1456073"/>
                </a:cubicBezTo>
                <a:cubicBezTo>
                  <a:pt x="1653334" y="1469052"/>
                  <a:pt x="1642952" y="1479434"/>
                  <a:pt x="1629973" y="1479434"/>
                </a:cubicBezTo>
                <a:cubicBezTo>
                  <a:pt x="1619591" y="1479434"/>
                  <a:pt x="1609209" y="1469052"/>
                  <a:pt x="1606615" y="1456073"/>
                </a:cubicBezTo>
                <a:cubicBezTo>
                  <a:pt x="1606615" y="1443097"/>
                  <a:pt x="1616997" y="1432715"/>
                  <a:pt x="1629973" y="1432715"/>
                </a:cubicBezTo>
                <a:close/>
                <a:moveTo>
                  <a:pt x="1832422" y="1383401"/>
                </a:moveTo>
                <a:cubicBezTo>
                  <a:pt x="1845401" y="1383401"/>
                  <a:pt x="1855783" y="1393783"/>
                  <a:pt x="1855783" y="1406759"/>
                </a:cubicBezTo>
                <a:cubicBezTo>
                  <a:pt x="1855783" y="1419738"/>
                  <a:pt x="1845401" y="1430120"/>
                  <a:pt x="1832422" y="1430120"/>
                </a:cubicBezTo>
                <a:cubicBezTo>
                  <a:pt x="1819446" y="1430120"/>
                  <a:pt x="1809064" y="1419738"/>
                  <a:pt x="1809064" y="1406759"/>
                </a:cubicBezTo>
                <a:cubicBezTo>
                  <a:pt x="1809064" y="1396377"/>
                  <a:pt x="1816849" y="1385995"/>
                  <a:pt x="1832422" y="1383401"/>
                </a:cubicBezTo>
                <a:close/>
                <a:moveTo>
                  <a:pt x="2665578" y="1367827"/>
                </a:moveTo>
                <a:cubicBezTo>
                  <a:pt x="2662981" y="1370424"/>
                  <a:pt x="2662981" y="1373018"/>
                  <a:pt x="2660387" y="1375614"/>
                </a:cubicBezTo>
                <a:lnTo>
                  <a:pt x="2665578" y="1375614"/>
                </a:lnTo>
                <a:close/>
                <a:moveTo>
                  <a:pt x="2473511" y="1352253"/>
                </a:moveTo>
                <a:cubicBezTo>
                  <a:pt x="2463130" y="1357444"/>
                  <a:pt x="2455341" y="1362635"/>
                  <a:pt x="2444959" y="1365233"/>
                </a:cubicBezTo>
                <a:cubicBezTo>
                  <a:pt x="2447556" y="1367827"/>
                  <a:pt x="2450150" y="1367827"/>
                  <a:pt x="2452747" y="1370424"/>
                </a:cubicBezTo>
                <a:lnTo>
                  <a:pt x="2457939" y="1370424"/>
                </a:lnTo>
                <a:cubicBezTo>
                  <a:pt x="2460532" y="1370424"/>
                  <a:pt x="2463130" y="1373018"/>
                  <a:pt x="2465724" y="1373018"/>
                </a:cubicBezTo>
                <a:cubicBezTo>
                  <a:pt x="2465724" y="1367827"/>
                  <a:pt x="2468320" y="1362635"/>
                  <a:pt x="2476105" y="1357444"/>
                </a:cubicBezTo>
                <a:cubicBezTo>
                  <a:pt x="2473511" y="1357444"/>
                  <a:pt x="2473511" y="1354850"/>
                  <a:pt x="2473511" y="1352253"/>
                </a:cubicBezTo>
                <a:close/>
                <a:moveTo>
                  <a:pt x="955144" y="1282176"/>
                </a:moveTo>
                <a:cubicBezTo>
                  <a:pt x="999266" y="1282176"/>
                  <a:pt x="1033009" y="1315916"/>
                  <a:pt x="1033009" y="1360041"/>
                </a:cubicBezTo>
                <a:cubicBezTo>
                  <a:pt x="1033009" y="1404163"/>
                  <a:pt x="996672" y="1437906"/>
                  <a:pt x="955144" y="1437906"/>
                </a:cubicBezTo>
                <a:cubicBezTo>
                  <a:pt x="911019" y="1437906"/>
                  <a:pt x="877279" y="1404163"/>
                  <a:pt x="877279" y="1360041"/>
                </a:cubicBezTo>
                <a:cubicBezTo>
                  <a:pt x="877279" y="1315916"/>
                  <a:pt x="913616" y="1282176"/>
                  <a:pt x="955144" y="1282176"/>
                </a:cubicBezTo>
                <a:close/>
                <a:moveTo>
                  <a:pt x="1998534" y="1274390"/>
                </a:moveTo>
                <a:cubicBezTo>
                  <a:pt x="2019298" y="1274390"/>
                  <a:pt x="2037468" y="1292557"/>
                  <a:pt x="2037468" y="1313321"/>
                </a:cubicBezTo>
                <a:cubicBezTo>
                  <a:pt x="2037468" y="1323703"/>
                  <a:pt x="2034871" y="1331491"/>
                  <a:pt x="2029680" y="1336682"/>
                </a:cubicBezTo>
                <a:cubicBezTo>
                  <a:pt x="2053041" y="1354849"/>
                  <a:pt x="2068614" y="1380804"/>
                  <a:pt x="2066017" y="1414547"/>
                </a:cubicBezTo>
                <a:cubicBezTo>
                  <a:pt x="2066017" y="1414547"/>
                  <a:pt x="2066017" y="1417141"/>
                  <a:pt x="2066017" y="1417141"/>
                </a:cubicBezTo>
                <a:cubicBezTo>
                  <a:pt x="2084187" y="1422332"/>
                  <a:pt x="2099760" y="1432714"/>
                  <a:pt x="2112736" y="1445693"/>
                </a:cubicBezTo>
                <a:cubicBezTo>
                  <a:pt x="2107545" y="1435311"/>
                  <a:pt x="2104951" y="1424929"/>
                  <a:pt x="2104951" y="1414547"/>
                </a:cubicBezTo>
                <a:cubicBezTo>
                  <a:pt x="2104951" y="1380804"/>
                  <a:pt x="2130906" y="1354849"/>
                  <a:pt x="2164646" y="1354849"/>
                </a:cubicBezTo>
                <a:cubicBezTo>
                  <a:pt x="2185410" y="1354849"/>
                  <a:pt x="2203580" y="1365231"/>
                  <a:pt x="2213962" y="1380804"/>
                </a:cubicBezTo>
                <a:cubicBezTo>
                  <a:pt x="2219153" y="1370422"/>
                  <a:pt x="2229535" y="1365231"/>
                  <a:pt x="2239917" y="1365231"/>
                </a:cubicBezTo>
                <a:cubicBezTo>
                  <a:pt x="2258084" y="1365231"/>
                  <a:pt x="2271063" y="1378210"/>
                  <a:pt x="2271063" y="1396377"/>
                </a:cubicBezTo>
                <a:cubicBezTo>
                  <a:pt x="2271063" y="1414547"/>
                  <a:pt x="2258084" y="1427523"/>
                  <a:pt x="2239917" y="1427523"/>
                </a:cubicBezTo>
                <a:cubicBezTo>
                  <a:pt x="2234726" y="1427523"/>
                  <a:pt x="2229535" y="1424929"/>
                  <a:pt x="2224344" y="1422332"/>
                </a:cubicBezTo>
                <a:cubicBezTo>
                  <a:pt x="2219153" y="1450884"/>
                  <a:pt x="2195792" y="1474242"/>
                  <a:pt x="2164646" y="1474242"/>
                </a:cubicBezTo>
                <a:cubicBezTo>
                  <a:pt x="2149073" y="1474242"/>
                  <a:pt x="2133500" y="1466457"/>
                  <a:pt x="2123118" y="1456075"/>
                </a:cubicBezTo>
                <a:cubicBezTo>
                  <a:pt x="2133500" y="1471648"/>
                  <a:pt x="2138691" y="1489815"/>
                  <a:pt x="2138691" y="1510579"/>
                </a:cubicBezTo>
                <a:cubicBezTo>
                  <a:pt x="2138691" y="1565086"/>
                  <a:pt x="2094569" y="1609208"/>
                  <a:pt x="2040062" y="1609208"/>
                </a:cubicBezTo>
                <a:cubicBezTo>
                  <a:pt x="1985558" y="1609208"/>
                  <a:pt x="1941433" y="1565086"/>
                  <a:pt x="1941433" y="1510579"/>
                </a:cubicBezTo>
                <a:cubicBezTo>
                  <a:pt x="1938839" y="1533940"/>
                  <a:pt x="1918075" y="1552107"/>
                  <a:pt x="1894714" y="1552107"/>
                </a:cubicBezTo>
                <a:cubicBezTo>
                  <a:pt x="1866165" y="1552107"/>
                  <a:pt x="1845401" y="1531343"/>
                  <a:pt x="1845401" y="1502794"/>
                </a:cubicBezTo>
                <a:cubicBezTo>
                  <a:pt x="1845401" y="1474242"/>
                  <a:pt x="1868759" y="1453478"/>
                  <a:pt x="1894714" y="1453478"/>
                </a:cubicBezTo>
                <a:cubicBezTo>
                  <a:pt x="1897311" y="1453478"/>
                  <a:pt x="1897311" y="1453478"/>
                  <a:pt x="1899905" y="1453478"/>
                </a:cubicBezTo>
                <a:cubicBezTo>
                  <a:pt x="1892120" y="1440502"/>
                  <a:pt x="1886929" y="1424929"/>
                  <a:pt x="1886929" y="1409356"/>
                </a:cubicBezTo>
                <a:cubicBezTo>
                  <a:pt x="1886929" y="1365231"/>
                  <a:pt x="1918075" y="1328894"/>
                  <a:pt x="1959603" y="1321109"/>
                </a:cubicBezTo>
                <a:cubicBezTo>
                  <a:pt x="1959603" y="1318512"/>
                  <a:pt x="1959603" y="1315918"/>
                  <a:pt x="1959603" y="1313321"/>
                </a:cubicBezTo>
                <a:cubicBezTo>
                  <a:pt x="1959603" y="1292557"/>
                  <a:pt x="1977770" y="1274390"/>
                  <a:pt x="1998534" y="1274390"/>
                </a:cubicBezTo>
                <a:close/>
                <a:moveTo>
                  <a:pt x="1305537" y="1232863"/>
                </a:moveTo>
                <a:cubicBezTo>
                  <a:pt x="1313322" y="1232863"/>
                  <a:pt x="1321110" y="1240648"/>
                  <a:pt x="1321110" y="1248436"/>
                </a:cubicBezTo>
                <a:cubicBezTo>
                  <a:pt x="1321110" y="1256221"/>
                  <a:pt x="1313322" y="1264009"/>
                  <a:pt x="1305537" y="1264009"/>
                </a:cubicBezTo>
                <a:cubicBezTo>
                  <a:pt x="1295155" y="1264009"/>
                  <a:pt x="1289964" y="1258818"/>
                  <a:pt x="1289964" y="1248436"/>
                </a:cubicBezTo>
                <a:cubicBezTo>
                  <a:pt x="1289964" y="1240648"/>
                  <a:pt x="1297749" y="1232863"/>
                  <a:pt x="1305537" y="1232863"/>
                </a:cubicBezTo>
                <a:close/>
                <a:moveTo>
                  <a:pt x="1881735" y="1212099"/>
                </a:moveTo>
                <a:cubicBezTo>
                  <a:pt x="1905096" y="1212099"/>
                  <a:pt x="1923263" y="1230266"/>
                  <a:pt x="1920669" y="1251030"/>
                </a:cubicBezTo>
                <a:cubicBezTo>
                  <a:pt x="1920669" y="1271794"/>
                  <a:pt x="1902499" y="1289964"/>
                  <a:pt x="1881735" y="1289964"/>
                </a:cubicBezTo>
                <a:cubicBezTo>
                  <a:pt x="1860971" y="1289964"/>
                  <a:pt x="1842804" y="1271794"/>
                  <a:pt x="1842804" y="1251030"/>
                </a:cubicBezTo>
                <a:cubicBezTo>
                  <a:pt x="1842804" y="1230266"/>
                  <a:pt x="1860971" y="1212099"/>
                  <a:pt x="1881735" y="1212099"/>
                </a:cubicBezTo>
                <a:close/>
                <a:moveTo>
                  <a:pt x="1746768" y="1206908"/>
                </a:moveTo>
                <a:cubicBezTo>
                  <a:pt x="1790893" y="1206908"/>
                  <a:pt x="1829824" y="1243245"/>
                  <a:pt x="1829824" y="1289964"/>
                </a:cubicBezTo>
                <a:cubicBezTo>
                  <a:pt x="1829824" y="1321110"/>
                  <a:pt x="1811657" y="1347065"/>
                  <a:pt x="1785702" y="1362638"/>
                </a:cubicBezTo>
                <a:cubicBezTo>
                  <a:pt x="1777914" y="1393784"/>
                  <a:pt x="1751959" y="1417142"/>
                  <a:pt x="1718219" y="1417142"/>
                </a:cubicBezTo>
                <a:cubicBezTo>
                  <a:pt x="1713029" y="1419739"/>
                  <a:pt x="1707838" y="1422333"/>
                  <a:pt x="1702647" y="1422333"/>
                </a:cubicBezTo>
                <a:cubicBezTo>
                  <a:pt x="1687074" y="1422333"/>
                  <a:pt x="1674095" y="1411951"/>
                  <a:pt x="1668904" y="1398975"/>
                </a:cubicBezTo>
                <a:cubicBezTo>
                  <a:pt x="1655928" y="1383402"/>
                  <a:pt x="1645546" y="1365232"/>
                  <a:pt x="1645546" y="1344468"/>
                </a:cubicBezTo>
                <a:cubicBezTo>
                  <a:pt x="1645546" y="1326301"/>
                  <a:pt x="1653331" y="1310728"/>
                  <a:pt x="1663713" y="1297749"/>
                </a:cubicBezTo>
                <a:cubicBezTo>
                  <a:pt x="1663713" y="1295155"/>
                  <a:pt x="1663713" y="1292558"/>
                  <a:pt x="1663713" y="1289964"/>
                </a:cubicBezTo>
                <a:cubicBezTo>
                  <a:pt x="1663713" y="1243245"/>
                  <a:pt x="1702647" y="1206908"/>
                  <a:pt x="1746768" y="1206908"/>
                </a:cubicBezTo>
                <a:close/>
                <a:moveTo>
                  <a:pt x="2190601" y="1196527"/>
                </a:moveTo>
                <a:cubicBezTo>
                  <a:pt x="2203577" y="1196527"/>
                  <a:pt x="2213959" y="1201719"/>
                  <a:pt x="2221747" y="1209501"/>
                </a:cubicBezTo>
                <a:cubicBezTo>
                  <a:pt x="2226938" y="1206907"/>
                  <a:pt x="2232129" y="1206907"/>
                  <a:pt x="2237320" y="1206907"/>
                </a:cubicBezTo>
                <a:cubicBezTo>
                  <a:pt x="2273657" y="1206907"/>
                  <a:pt x="2302206" y="1235456"/>
                  <a:pt x="2302206" y="1271793"/>
                </a:cubicBezTo>
                <a:cubicBezTo>
                  <a:pt x="2302206" y="1308130"/>
                  <a:pt x="2273657" y="1336682"/>
                  <a:pt x="2237320" y="1336682"/>
                </a:cubicBezTo>
                <a:cubicBezTo>
                  <a:pt x="2203577" y="1336682"/>
                  <a:pt x="2175028" y="1308130"/>
                  <a:pt x="2172431" y="1274387"/>
                </a:cubicBezTo>
                <a:cubicBezTo>
                  <a:pt x="2159455" y="1266602"/>
                  <a:pt x="2149073" y="1253623"/>
                  <a:pt x="2149073" y="1235456"/>
                </a:cubicBezTo>
                <a:cubicBezTo>
                  <a:pt x="2149073" y="1212098"/>
                  <a:pt x="2169837" y="1193934"/>
                  <a:pt x="2190601" y="1196527"/>
                </a:cubicBezTo>
                <a:close/>
                <a:moveTo>
                  <a:pt x="2551376" y="1180952"/>
                </a:moveTo>
                <a:cubicBezTo>
                  <a:pt x="2546186" y="1191333"/>
                  <a:pt x="2533206" y="1199122"/>
                  <a:pt x="2520230" y="1199122"/>
                </a:cubicBezTo>
                <a:cubicBezTo>
                  <a:pt x="2509848" y="1199122"/>
                  <a:pt x="2502060" y="1196524"/>
                  <a:pt x="2496870" y="1191333"/>
                </a:cubicBezTo>
                <a:cubicBezTo>
                  <a:pt x="2491679" y="1209502"/>
                  <a:pt x="2481296" y="1225076"/>
                  <a:pt x="2463130" y="1232861"/>
                </a:cubicBezTo>
                <a:cubicBezTo>
                  <a:pt x="2486487" y="1245839"/>
                  <a:pt x="2502060" y="1269197"/>
                  <a:pt x="2502060" y="1297749"/>
                </a:cubicBezTo>
                <a:lnTo>
                  <a:pt x="2502060" y="1302940"/>
                </a:lnTo>
                <a:lnTo>
                  <a:pt x="2504657" y="1300343"/>
                </a:lnTo>
                <a:cubicBezTo>
                  <a:pt x="2502060" y="1295153"/>
                  <a:pt x="2502060" y="1292558"/>
                  <a:pt x="2502060" y="1287368"/>
                </a:cubicBezTo>
                <a:cubicBezTo>
                  <a:pt x="2502060" y="1261412"/>
                  <a:pt x="2522825" y="1238052"/>
                  <a:pt x="2551376" y="1238052"/>
                </a:cubicBezTo>
                <a:lnTo>
                  <a:pt x="2553970" y="1238052"/>
                </a:lnTo>
                <a:cubicBezTo>
                  <a:pt x="2556567" y="1222478"/>
                  <a:pt x="2561758" y="1209502"/>
                  <a:pt x="2572141" y="1199122"/>
                </a:cubicBezTo>
                <a:lnTo>
                  <a:pt x="2579926" y="1191333"/>
                </a:lnTo>
                <a:cubicBezTo>
                  <a:pt x="2574735" y="1188739"/>
                  <a:pt x="2569543" y="1186142"/>
                  <a:pt x="2566949" y="1180952"/>
                </a:cubicBezTo>
                <a:lnTo>
                  <a:pt x="2561758" y="1180952"/>
                </a:lnTo>
                <a:close/>
                <a:moveTo>
                  <a:pt x="498335" y="1178366"/>
                </a:moveTo>
                <a:cubicBezTo>
                  <a:pt x="513908" y="1178366"/>
                  <a:pt x="526887" y="1191343"/>
                  <a:pt x="526887" y="1206905"/>
                </a:cubicBezTo>
                <a:cubicBezTo>
                  <a:pt x="526887" y="1222478"/>
                  <a:pt x="513908" y="1235457"/>
                  <a:pt x="498335" y="1235457"/>
                </a:cubicBezTo>
                <a:cubicBezTo>
                  <a:pt x="482762" y="1235457"/>
                  <a:pt x="469786" y="1222478"/>
                  <a:pt x="469786" y="1206905"/>
                </a:cubicBezTo>
                <a:cubicBezTo>
                  <a:pt x="469786" y="1191343"/>
                  <a:pt x="482762" y="1178366"/>
                  <a:pt x="498335" y="1178366"/>
                </a:cubicBezTo>
                <a:close/>
                <a:moveTo>
                  <a:pt x="1801276" y="1175771"/>
                </a:moveTo>
                <a:cubicBezTo>
                  <a:pt x="1811658" y="1175771"/>
                  <a:pt x="1816849" y="1183557"/>
                  <a:pt x="1816849" y="1191345"/>
                </a:cubicBezTo>
                <a:cubicBezTo>
                  <a:pt x="1816849" y="1201727"/>
                  <a:pt x="1809061" y="1206908"/>
                  <a:pt x="1801276" y="1206908"/>
                </a:cubicBezTo>
                <a:cubicBezTo>
                  <a:pt x="1790894" y="1206908"/>
                  <a:pt x="1785703" y="1199130"/>
                  <a:pt x="1785703" y="1191345"/>
                </a:cubicBezTo>
                <a:cubicBezTo>
                  <a:pt x="1785703" y="1183557"/>
                  <a:pt x="1790894" y="1178366"/>
                  <a:pt x="1801276" y="1175771"/>
                </a:cubicBezTo>
                <a:close/>
                <a:moveTo>
                  <a:pt x="1648141" y="1162795"/>
                </a:moveTo>
                <a:cubicBezTo>
                  <a:pt x="1666311" y="1162795"/>
                  <a:pt x="1681884" y="1178367"/>
                  <a:pt x="1681884" y="1196534"/>
                </a:cubicBezTo>
                <a:cubicBezTo>
                  <a:pt x="1681884" y="1214693"/>
                  <a:pt x="1666311" y="1230266"/>
                  <a:pt x="1648141" y="1230266"/>
                </a:cubicBezTo>
                <a:cubicBezTo>
                  <a:pt x="1627377" y="1230266"/>
                  <a:pt x="1614401" y="1214693"/>
                  <a:pt x="1614401" y="1196534"/>
                </a:cubicBezTo>
                <a:cubicBezTo>
                  <a:pt x="1614401" y="1178367"/>
                  <a:pt x="1629974" y="1162795"/>
                  <a:pt x="1648141" y="1162795"/>
                </a:cubicBezTo>
                <a:close/>
                <a:moveTo>
                  <a:pt x="2504657" y="1095302"/>
                </a:moveTo>
                <a:cubicBezTo>
                  <a:pt x="2491679" y="1108277"/>
                  <a:pt x="2476105" y="1116066"/>
                  <a:pt x="2457939" y="1118660"/>
                </a:cubicBezTo>
                <a:cubicBezTo>
                  <a:pt x="2457939" y="1121257"/>
                  <a:pt x="2457939" y="1123851"/>
                  <a:pt x="2455341" y="1126447"/>
                </a:cubicBezTo>
                <a:cubicBezTo>
                  <a:pt x="2463130" y="1129042"/>
                  <a:pt x="2470915" y="1134232"/>
                  <a:pt x="2476105" y="1142021"/>
                </a:cubicBezTo>
                <a:cubicBezTo>
                  <a:pt x="2481296" y="1131638"/>
                  <a:pt x="2489085" y="1123851"/>
                  <a:pt x="2496870" y="1121257"/>
                </a:cubicBezTo>
                <a:cubicBezTo>
                  <a:pt x="2496870" y="1113468"/>
                  <a:pt x="2499466" y="1103087"/>
                  <a:pt x="2504657" y="1095302"/>
                </a:cubicBezTo>
                <a:close/>
                <a:moveTo>
                  <a:pt x="2120521" y="1082333"/>
                </a:moveTo>
                <a:cubicBezTo>
                  <a:pt x="2146476" y="1082333"/>
                  <a:pt x="2164646" y="1103096"/>
                  <a:pt x="2164646" y="1126456"/>
                </a:cubicBezTo>
                <a:cubicBezTo>
                  <a:pt x="2164646" y="1149816"/>
                  <a:pt x="2143882" y="1170579"/>
                  <a:pt x="2120521" y="1170579"/>
                </a:cubicBezTo>
                <a:cubicBezTo>
                  <a:pt x="2097163" y="1170579"/>
                  <a:pt x="2078993" y="1149816"/>
                  <a:pt x="2076399" y="1126456"/>
                </a:cubicBezTo>
                <a:cubicBezTo>
                  <a:pt x="2076399" y="1100500"/>
                  <a:pt x="2097163" y="1082333"/>
                  <a:pt x="2120521" y="1082333"/>
                </a:cubicBezTo>
                <a:close/>
                <a:moveTo>
                  <a:pt x="2356713" y="1071941"/>
                </a:moveTo>
                <a:cubicBezTo>
                  <a:pt x="2359309" y="1077131"/>
                  <a:pt x="2359309" y="1079728"/>
                  <a:pt x="2359309" y="1084920"/>
                </a:cubicBezTo>
                <a:lnTo>
                  <a:pt x="2359309" y="1090111"/>
                </a:lnTo>
                <a:lnTo>
                  <a:pt x="2364500" y="1090111"/>
                </a:lnTo>
                <a:lnTo>
                  <a:pt x="2369691" y="1090111"/>
                </a:lnTo>
                <a:cubicBezTo>
                  <a:pt x="2364500" y="1084920"/>
                  <a:pt x="2359309" y="1079728"/>
                  <a:pt x="2356713" y="1071941"/>
                </a:cubicBezTo>
                <a:close/>
                <a:moveTo>
                  <a:pt x="1448289" y="1048590"/>
                </a:moveTo>
                <a:cubicBezTo>
                  <a:pt x="1482032" y="1048590"/>
                  <a:pt x="1507987" y="1074544"/>
                  <a:pt x="1507987" y="1108285"/>
                </a:cubicBezTo>
                <a:cubicBezTo>
                  <a:pt x="1507987" y="1142028"/>
                  <a:pt x="1482032" y="1167984"/>
                  <a:pt x="1448289" y="1167984"/>
                </a:cubicBezTo>
                <a:cubicBezTo>
                  <a:pt x="1414549" y="1167984"/>
                  <a:pt x="1388594" y="1142028"/>
                  <a:pt x="1388594" y="1108285"/>
                </a:cubicBezTo>
                <a:cubicBezTo>
                  <a:pt x="1388594" y="1074544"/>
                  <a:pt x="1414549" y="1048590"/>
                  <a:pt x="1448289" y="1048590"/>
                </a:cubicBezTo>
                <a:close/>
                <a:moveTo>
                  <a:pt x="2143882" y="1017444"/>
                </a:moveTo>
                <a:cubicBezTo>
                  <a:pt x="2162049" y="1017444"/>
                  <a:pt x="2175028" y="1033017"/>
                  <a:pt x="2175028" y="1048590"/>
                </a:cubicBezTo>
                <a:cubicBezTo>
                  <a:pt x="2175028" y="1066757"/>
                  <a:pt x="2162049" y="1079736"/>
                  <a:pt x="2143882" y="1079736"/>
                </a:cubicBezTo>
                <a:cubicBezTo>
                  <a:pt x="2125712" y="1079736"/>
                  <a:pt x="2112736" y="1066757"/>
                  <a:pt x="2112736" y="1048590"/>
                </a:cubicBezTo>
                <a:cubicBezTo>
                  <a:pt x="2112736" y="1030420"/>
                  <a:pt x="2125712" y="1017444"/>
                  <a:pt x="2143882" y="1017444"/>
                </a:cubicBezTo>
                <a:close/>
                <a:moveTo>
                  <a:pt x="2564352" y="999266"/>
                </a:moveTo>
                <a:cubicBezTo>
                  <a:pt x="2559161" y="1001863"/>
                  <a:pt x="2553970" y="1004458"/>
                  <a:pt x="2548780" y="1004458"/>
                </a:cubicBezTo>
                <a:cubicBezTo>
                  <a:pt x="2543588" y="1004458"/>
                  <a:pt x="2538397" y="1004458"/>
                  <a:pt x="2533206" y="1001863"/>
                </a:cubicBezTo>
                <a:cubicBezTo>
                  <a:pt x="2533206" y="1007055"/>
                  <a:pt x="2535803" y="1014840"/>
                  <a:pt x="2535803" y="1022627"/>
                </a:cubicBezTo>
                <a:cubicBezTo>
                  <a:pt x="2543588" y="1022627"/>
                  <a:pt x="2551376" y="1030412"/>
                  <a:pt x="2551376" y="1038201"/>
                </a:cubicBezTo>
                <a:cubicBezTo>
                  <a:pt x="2551376" y="1040795"/>
                  <a:pt x="2548780" y="1043391"/>
                  <a:pt x="2548780" y="1045986"/>
                </a:cubicBezTo>
                <a:cubicBezTo>
                  <a:pt x="2556567" y="1051176"/>
                  <a:pt x="2564352" y="1058964"/>
                  <a:pt x="2564352" y="1069346"/>
                </a:cubicBezTo>
                <a:cubicBezTo>
                  <a:pt x="2574735" y="1069346"/>
                  <a:pt x="2579926" y="1071941"/>
                  <a:pt x="2587713" y="1077131"/>
                </a:cubicBezTo>
                <a:cubicBezTo>
                  <a:pt x="2592904" y="1069346"/>
                  <a:pt x="2598095" y="1061558"/>
                  <a:pt x="2608477" y="1056367"/>
                </a:cubicBezTo>
                <a:cubicBezTo>
                  <a:pt x="2600689" y="1043391"/>
                  <a:pt x="2595498" y="1030412"/>
                  <a:pt x="2595498" y="1017436"/>
                </a:cubicBezTo>
                <a:cubicBezTo>
                  <a:pt x="2582522" y="1017436"/>
                  <a:pt x="2569543" y="1009649"/>
                  <a:pt x="2564352" y="999266"/>
                </a:cubicBezTo>
                <a:close/>
                <a:moveTo>
                  <a:pt x="1876544" y="983701"/>
                </a:moveTo>
                <a:cubicBezTo>
                  <a:pt x="1905096" y="983701"/>
                  <a:pt x="1931050" y="1009656"/>
                  <a:pt x="1931050" y="1033014"/>
                </a:cubicBezTo>
                <a:cubicBezTo>
                  <a:pt x="1931050" y="1043397"/>
                  <a:pt x="1931050" y="1051184"/>
                  <a:pt x="1925859" y="1058970"/>
                </a:cubicBezTo>
                <a:cubicBezTo>
                  <a:pt x="1928454" y="1064160"/>
                  <a:pt x="1933645" y="1069352"/>
                  <a:pt x="1936241" y="1077140"/>
                </a:cubicBezTo>
                <a:cubicBezTo>
                  <a:pt x="1949217" y="1066758"/>
                  <a:pt x="1964790" y="1058970"/>
                  <a:pt x="1982960" y="1058970"/>
                </a:cubicBezTo>
                <a:cubicBezTo>
                  <a:pt x="2021891" y="1058970"/>
                  <a:pt x="2050443" y="1090116"/>
                  <a:pt x="2050443" y="1126453"/>
                </a:cubicBezTo>
                <a:cubicBezTo>
                  <a:pt x="2050443" y="1162790"/>
                  <a:pt x="2019297" y="1193936"/>
                  <a:pt x="1982960" y="1193936"/>
                </a:cubicBezTo>
                <a:cubicBezTo>
                  <a:pt x="1949217" y="1193936"/>
                  <a:pt x="1923263" y="1167980"/>
                  <a:pt x="1918072" y="1136835"/>
                </a:cubicBezTo>
                <a:cubicBezTo>
                  <a:pt x="1910287" y="1142026"/>
                  <a:pt x="1902499" y="1144623"/>
                  <a:pt x="1892117" y="1144623"/>
                </a:cubicBezTo>
                <a:cubicBezTo>
                  <a:pt x="1866162" y="1144623"/>
                  <a:pt x="1845398" y="1123859"/>
                  <a:pt x="1845398" y="1097903"/>
                </a:cubicBezTo>
                <a:cubicBezTo>
                  <a:pt x="1845398" y="1092713"/>
                  <a:pt x="1845398" y="1090116"/>
                  <a:pt x="1847995" y="1084925"/>
                </a:cubicBezTo>
                <a:cubicBezTo>
                  <a:pt x="1832422" y="1074543"/>
                  <a:pt x="1822040" y="1056376"/>
                  <a:pt x="1822040" y="1038206"/>
                </a:cubicBezTo>
                <a:cubicBezTo>
                  <a:pt x="1822040" y="1007060"/>
                  <a:pt x="1845398" y="983701"/>
                  <a:pt x="1876544" y="983701"/>
                </a:cubicBezTo>
                <a:close/>
                <a:moveTo>
                  <a:pt x="2146479" y="869498"/>
                </a:moveTo>
                <a:cubicBezTo>
                  <a:pt x="2167243" y="869498"/>
                  <a:pt x="2182816" y="885071"/>
                  <a:pt x="2182816" y="905835"/>
                </a:cubicBezTo>
                <a:cubicBezTo>
                  <a:pt x="2182816" y="924002"/>
                  <a:pt x="2167243" y="942172"/>
                  <a:pt x="2146479" y="942172"/>
                </a:cubicBezTo>
                <a:cubicBezTo>
                  <a:pt x="2125715" y="942172"/>
                  <a:pt x="2110142" y="926599"/>
                  <a:pt x="2110142" y="905835"/>
                </a:cubicBezTo>
                <a:cubicBezTo>
                  <a:pt x="2110142" y="885071"/>
                  <a:pt x="2125715" y="869498"/>
                  <a:pt x="2146479" y="869498"/>
                </a:cubicBezTo>
                <a:close/>
                <a:moveTo>
                  <a:pt x="1629973" y="864308"/>
                </a:moveTo>
                <a:cubicBezTo>
                  <a:pt x="1663716" y="864308"/>
                  <a:pt x="1689671" y="890263"/>
                  <a:pt x="1689671" y="924003"/>
                </a:cubicBezTo>
                <a:cubicBezTo>
                  <a:pt x="1689671" y="957746"/>
                  <a:pt x="1661119" y="983701"/>
                  <a:pt x="1629973" y="983701"/>
                </a:cubicBezTo>
                <a:cubicBezTo>
                  <a:pt x="1598827" y="983701"/>
                  <a:pt x="1570278" y="957746"/>
                  <a:pt x="1570278" y="924003"/>
                </a:cubicBezTo>
                <a:cubicBezTo>
                  <a:pt x="1570278" y="890263"/>
                  <a:pt x="1598827" y="864308"/>
                  <a:pt x="1629973" y="864308"/>
                </a:cubicBezTo>
                <a:close/>
                <a:moveTo>
                  <a:pt x="2297015" y="853923"/>
                </a:moveTo>
                <a:cubicBezTo>
                  <a:pt x="2315185" y="853923"/>
                  <a:pt x="2330758" y="869497"/>
                  <a:pt x="2330758" y="887664"/>
                </a:cubicBezTo>
                <a:cubicBezTo>
                  <a:pt x="2330758" y="905833"/>
                  <a:pt x="2315185" y="921406"/>
                  <a:pt x="2297015" y="921406"/>
                </a:cubicBezTo>
                <a:cubicBezTo>
                  <a:pt x="2278848" y="921406"/>
                  <a:pt x="2263275" y="905833"/>
                  <a:pt x="2263275" y="887664"/>
                </a:cubicBezTo>
                <a:cubicBezTo>
                  <a:pt x="2263275" y="869497"/>
                  <a:pt x="2278848" y="853923"/>
                  <a:pt x="2297015" y="853923"/>
                </a:cubicBezTo>
                <a:close/>
                <a:moveTo>
                  <a:pt x="2421598" y="827975"/>
                </a:moveTo>
                <a:cubicBezTo>
                  <a:pt x="2439768" y="827975"/>
                  <a:pt x="2455341" y="843549"/>
                  <a:pt x="2455341" y="861715"/>
                </a:cubicBezTo>
                <a:cubicBezTo>
                  <a:pt x="2455341" y="879885"/>
                  <a:pt x="2439768" y="895459"/>
                  <a:pt x="2421598" y="895459"/>
                </a:cubicBezTo>
                <a:cubicBezTo>
                  <a:pt x="2403431" y="895459"/>
                  <a:pt x="2387858" y="879885"/>
                  <a:pt x="2387858" y="861715"/>
                </a:cubicBezTo>
                <a:cubicBezTo>
                  <a:pt x="2387858" y="843549"/>
                  <a:pt x="2403431" y="827975"/>
                  <a:pt x="2421598" y="827975"/>
                </a:cubicBezTo>
                <a:close/>
                <a:moveTo>
                  <a:pt x="1954408" y="814987"/>
                </a:moveTo>
                <a:cubicBezTo>
                  <a:pt x="1990745" y="814987"/>
                  <a:pt x="2019297" y="843539"/>
                  <a:pt x="2019297" y="879876"/>
                </a:cubicBezTo>
                <a:cubicBezTo>
                  <a:pt x="2019297" y="916213"/>
                  <a:pt x="1990745" y="944762"/>
                  <a:pt x="1954408" y="944762"/>
                </a:cubicBezTo>
                <a:cubicBezTo>
                  <a:pt x="1918071" y="944762"/>
                  <a:pt x="1889522" y="916213"/>
                  <a:pt x="1889522" y="879876"/>
                </a:cubicBezTo>
                <a:cubicBezTo>
                  <a:pt x="1889522" y="843539"/>
                  <a:pt x="1918071" y="812393"/>
                  <a:pt x="1954408" y="814987"/>
                </a:cubicBezTo>
                <a:close/>
                <a:moveTo>
                  <a:pt x="2582522" y="812390"/>
                </a:moveTo>
                <a:cubicBezTo>
                  <a:pt x="2582522" y="812390"/>
                  <a:pt x="2579926" y="812390"/>
                  <a:pt x="2579926" y="814988"/>
                </a:cubicBezTo>
                <a:cubicBezTo>
                  <a:pt x="2582522" y="817581"/>
                  <a:pt x="2582522" y="820179"/>
                  <a:pt x="2585116" y="825370"/>
                </a:cubicBezTo>
                <a:cubicBezTo>
                  <a:pt x="2587713" y="825370"/>
                  <a:pt x="2590307" y="822773"/>
                  <a:pt x="2592904" y="822773"/>
                </a:cubicBezTo>
                <a:cubicBezTo>
                  <a:pt x="2590307" y="820179"/>
                  <a:pt x="2585116" y="817581"/>
                  <a:pt x="2582522" y="812390"/>
                </a:cubicBezTo>
                <a:close/>
                <a:moveTo>
                  <a:pt x="1321107" y="716367"/>
                </a:moveTo>
                <a:cubicBezTo>
                  <a:pt x="1331489" y="716367"/>
                  <a:pt x="1339277" y="724153"/>
                  <a:pt x="1339277" y="734536"/>
                </a:cubicBezTo>
                <a:cubicBezTo>
                  <a:pt x="1339277" y="744916"/>
                  <a:pt x="1331489" y="752704"/>
                  <a:pt x="1321107" y="752704"/>
                </a:cubicBezTo>
                <a:cubicBezTo>
                  <a:pt x="1310725" y="752704"/>
                  <a:pt x="1302940" y="744916"/>
                  <a:pt x="1302940" y="734536"/>
                </a:cubicBezTo>
                <a:cubicBezTo>
                  <a:pt x="1302940" y="724153"/>
                  <a:pt x="1310725" y="716367"/>
                  <a:pt x="1321107" y="716367"/>
                </a:cubicBezTo>
                <a:close/>
                <a:moveTo>
                  <a:pt x="2042658" y="690413"/>
                </a:moveTo>
                <a:cubicBezTo>
                  <a:pt x="2053040" y="690413"/>
                  <a:pt x="2063422" y="700796"/>
                  <a:pt x="2063422" y="711178"/>
                </a:cubicBezTo>
                <a:cubicBezTo>
                  <a:pt x="2063422" y="721560"/>
                  <a:pt x="2053040" y="731942"/>
                  <a:pt x="2042658" y="731942"/>
                </a:cubicBezTo>
                <a:cubicBezTo>
                  <a:pt x="2032276" y="731942"/>
                  <a:pt x="2021894" y="724153"/>
                  <a:pt x="2021894" y="711178"/>
                </a:cubicBezTo>
                <a:cubicBezTo>
                  <a:pt x="2021894" y="700796"/>
                  <a:pt x="2032276" y="690413"/>
                  <a:pt x="2042658" y="690413"/>
                </a:cubicBezTo>
                <a:close/>
                <a:moveTo>
                  <a:pt x="2486487" y="648876"/>
                </a:moveTo>
                <a:cubicBezTo>
                  <a:pt x="2489085" y="654067"/>
                  <a:pt x="2494275" y="656661"/>
                  <a:pt x="2496870" y="661852"/>
                </a:cubicBezTo>
                <a:cubicBezTo>
                  <a:pt x="2499466" y="656661"/>
                  <a:pt x="2499466" y="654067"/>
                  <a:pt x="2504657" y="648876"/>
                </a:cubicBezTo>
                <a:lnTo>
                  <a:pt x="2494275" y="648876"/>
                </a:lnTo>
                <a:close/>
                <a:moveTo>
                  <a:pt x="2439769" y="620323"/>
                </a:moveTo>
                <a:cubicBezTo>
                  <a:pt x="2426792" y="630706"/>
                  <a:pt x="2413814" y="638493"/>
                  <a:pt x="2398240" y="643684"/>
                </a:cubicBezTo>
                <a:lnTo>
                  <a:pt x="2398240" y="651469"/>
                </a:lnTo>
                <a:lnTo>
                  <a:pt x="2398240" y="659257"/>
                </a:lnTo>
                <a:cubicBezTo>
                  <a:pt x="2400837" y="659257"/>
                  <a:pt x="2400837" y="661852"/>
                  <a:pt x="2403431" y="661852"/>
                </a:cubicBezTo>
                <a:lnTo>
                  <a:pt x="2406029" y="661852"/>
                </a:lnTo>
                <a:cubicBezTo>
                  <a:pt x="2413814" y="661852"/>
                  <a:pt x="2421601" y="664448"/>
                  <a:pt x="2429386" y="669639"/>
                </a:cubicBezTo>
                <a:cubicBezTo>
                  <a:pt x="2431983" y="667042"/>
                  <a:pt x="2434577" y="667042"/>
                  <a:pt x="2437175" y="664448"/>
                </a:cubicBezTo>
                <a:cubicBezTo>
                  <a:pt x="2442365" y="654067"/>
                  <a:pt x="2452747" y="646278"/>
                  <a:pt x="2468320" y="646278"/>
                </a:cubicBezTo>
                <a:cubicBezTo>
                  <a:pt x="2455341" y="641087"/>
                  <a:pt x="2444959" y="630706"/>
                  <a:pt x="2439769" y="620323"/>
                </a:cubicBezTo>
                <a:close/>
                <a:moveTo>
                  <a:pt x="2470915" y="521695"/>
                </a:moveTo>
                <a:lnTo>
                  <a:pt x="2470915" y="529482"/>
                </a:lnTo>
                <a:lnTo>
                  <a:pt x="2476105" y="524291"/>
                </a:lnTo>
                <a:cubicBezTo>
                  <a:pt x="2476105" y="524291"/>
                  <a:pt x="2473511" y="521695"/>
                  <a:pt x="2470915" y="521695"/>
                </a:cubicBezTo>
                <a:close/>
                <a:moveTo>
                  <a:pt x="2138690" y="480177"/>
                </a:moveTo>
                <a:cubicBezTo>
                  <a:pt x="2169836" y="480177"/>
                  <a:pt x="2195791" y="506132"/>
                  <a:pt x="2195791" y="537278"/>
                </a:cubicBezTo>
                <a:cubicBezTo>
                  <a:pt x="2195791" y="568425"/>
                  <a:pt x="2169836" y="594379"/>
                  <a:pt x="2138690" y="594379"/>
                </a:cubicBezTo>
                <a:cubicBezTo>
                  <a:pt x="2107544" y="594379"/>
                  <a:pt x="2081589" y="568425"/>
                  <a:pt x="2081589" y="537278"/>
                </a:cubicBezTo>
                <a:cubicBezTo>
                  <a:pt x="2081589" y="506132"/>
                  <a:pt x="2107544" y="480177"/>
                  <a:pt x="2138690" y="480177"/>
                </a:cubicBezTo>
                <a:close/>
                <a:moveTo>
                  <a:pt x="1858377" y="462004"/>
                </a:moveTo>
                <a:cubicBezTo>
                  <a:pt x="1912883" y="462004"/>
                  <a:pt x="1954411" y="506126"/>
                  <a:pt x="1954411" y="558036"/>
                </a:cubicBezTo>
                <a:cubicBezTo>
                  <a:pt x="1954411" y="612543"/>
                  <a:pt x="1910286" y="654070"/>
                  <a:pt x="1858377" y="654070"/>
                </a:cubicBezTo>
                <a:cubicBezTo>
                  <a:pt x="1806467" y="654070"/>
                  <a:pt x="1762345" y="612543"/>
                  <a:pt x="1762345" y="558036"/>
                </a:cubicBezTo>
                <a:cubicBezTo>
                  <a:pt x="1762345" y="503532"/>
                  <a:pt x="1806467" y="462004"/>
                  <a:pt x="1858377" y="462004"/>
                </a:cubicBezTo>
                <a:close/>
                <a:moveTo>
                  <a:pt x="3410634" y="304663"/>
                </a:moveTo>
                <a:cubicBezTo>
                  <a:pt x="3404887" y="309915"/>
                  <a:pt x="3401055" y="313417"/>
                  <a:pt x="3395471" y="315002"/>
                </a:cubicBezTo>
                <a:lnTo>
                  <a:pt x="3398505" y="317498"/>
                </a:lnTo>
                <a:lnTo>
                  <a:pt x="3413055" y="310104"/>
                </a:lnTo>
                <a:close/>
                <a:moveTo>
                  <a:pt x="3437191" y="245232"/>
                </a:moveTo>
                <a:cubicBezTo>
                  <a:pt x="3436695" y="256232"/>
                  <a:pt x="3436202" y="267232"/>
                  <a:pt x="3432039" y="278068"/>
                </a:cubicBezTo>
                <a:cubicBezTo>
                  <a:pt x="3441288" y="276648"/>
                  <a:pt x="3450372" y="278893"/>
                  <a:pt x="3455626" y="284642"/>
                </a:cubicBezTo>
                <a:lnTo>
                  <a:pt x="3457544" y="289474"/>
                </a:lnTo>
                <a:lnTo>
                  <a:pt x="3483311" y="278673"/>
                </a:lnTo>
                <a:lnTo>
                  <a:pt x="3447530" y="260393"/>
                </a:lnTo>
                <a:cubicBezTo>
                  <a:pt x="3444029" y="256562"/>
                  <a:pt x="3438777" y="250815"/>
                  <a:pt x="3437191" y="245232"/>
                </a:cubicBezTo>
                <a:close/>
                <a:moveTo>
                  <a:pt x="2354116" y="23367"/>
                </a:moveTo>
                <a:cubicBezTo>
                  <a:pt x="2364498" y="23367"/>
                  <a:pt x="2372286" y="31153"/>
                  <a:pt x="2372286" y="41534"/>
                </a:cubicBezTo>
                <a:cubicBezTo>
                  <a:pt x="2372286" y="51916"/>
                  <a:pt x="2364498" y="59705"/>
                  <a:pt x="2354116" y="59705"/>
                </a:cubicBezTo>
                <a:cubicBezTo>
                  <a:pt x="2343734" y="59705"/>
                  <a:pt x="2335949" y="51916"/>
                  <a:pt x="2335949" y="41534"/>
                </a:cubicBezTo>
                <a:cubicBezTo>
                  <a:pt x="2335949" y="31153"/>
                  <a:pt x="2343734" y="23367"/>
                  <a:pt x="2354116" y="23367"/>
                </a:cubicBezTo>
                <a:close/>
                <a:moveTo>
                  <a:pt x="2465724" y="12985"/>
                </a:moveTo>
                <a:cubicBezTo>
                  <a:pt x="2476106" y="12985"/>
                  <a:pt x="2486488" y="20771"/>
                  <a:pt x="2486488" y="33750"/>
                </a:cubicBezTo>
                <a:cubicBezTo>
                  <a:pt x="2486488" y="44131"/>
                  <a:pt x="2478700" y="54514"/>
                  <a:pt x="2465724" y="54514"/>
                </a:cubicBezTo>
                <a:cubicBezTo>
                  <a:pt x="2452745" y="54514"/>
                  <a:pt x="2444960" y="44131"/>
                  <a:pt x="2444960" y="33750"/>
                </a:cubicBezTo>
                <a:cubicBezTo>
                  <a:pt x="2444960" y="23367"/>
                  <a:pt x="2455342" y="12985"/>
                  <a:pt x="2465724" y="12985"/>
                </a:cubicBezTo>
                <a:close/>
                <a:moveTo>
                  <a:pt x="2624051" y="0"/>
                </a:moveTo>
                <a:cubicBezTo>
                  <a:pt x="2642217" y="0"/>
                  <a:pt x="2657791" y="10382"/>
                  <a:pt x="2662981" y="25955"/>
                </a:cubicBezTo>
                <a:cubicBezTo>
                  <a:pt x="2678554" y="25955"/>
                  <a:pt x="2688937" y="36337"/>
                  <a:pt x="2696724" y="49313"/>
                </a:cubicBezTo>
                <a:cubicBezTo>
                  <a:pt x="2701915" y="44122"/>
                  <a:pt x="2712297" y="41529"/>
                  <a:pt x="2720082" y="41529"/>
                </a:cubicBezTo>
                <a:cubicBezTo>
                  <a:pt x="2743443" y="41529"/>
                  <a:pt x="2761610" y="59695"/>
                  <a:pt x="2761610" y="83056"/>
                </a:cubicBezTo>
                <a:cubicBezTo>
                  <a:pt x="2761610" y="93438"/>
                  <a:pt x="2756419" y="103820"/>
                  <a:pt x="2748634" y="111606"/>
                </a:cubicBezTo>
                <a:cubicBezTo>
                  <a:pt x="2753825" y="116796"/>
                  <a:pt x="2761610" y="124584"/>
                  <a:pt x="2764206" y="132370"/>
                </a:cubicBezTo>
                <a:lnTo>
                  <a:pt x="2774589" y="132370"/>
                </a:lnTo>
                <a:cubicBezTo>
                  <a:pt x="2787565" y="132370"/>
                  <a:pt x="2795353" y="134966"/>
                  <a:pt x="2805735" y="140157"/>
                </a:cubicBezTo>
                <a:cubicBezTo>
                  <a:pt x="2823903" y="111606"/>
                  <a:pt x="2855048" y="90841"/>
                  <a:pt x="2891385" y="90841"/>
                </a:cubicBezTo>
                <a:cubicBezTo>
                  <a:pt x="2932913" y="90841"/>
                  <a:pt x="2969250" y="116796"/>
                  <a:pt x="2982228" y="153134"/>
                </a:cubicBezTo>
                <a:cubicBezTo>
                  <a:pt x="3005587" y="160921"/>
                  <a:pt x="3023757" y="179088"/>
                  <a:pt x="3034139" y="199852"/>
                </a:cubicBezTo>
                <a:cubicBezTo>
                  <a:pt x="3060094" y="207640"/>
                  <a:pt x="3080858" y="233595"/>
                  <a:pt x="3083452" y="262144"/>
                </a:cubicBezTo>
                <a:lnTo>
                  <a:pt x="3085039" y="261711"/>
                </a:lnTo>
                <a:lnTo>
                  <a:pt x="3077717" y="241917"/>
                </a:lnTo>
                <a:cubicBezTo>
                  <a:pt x="3078191" y="231374"/>
                  <a:pt x="3082791" y="221017"/>
                  <a:pt x="3091413" y="213137"/>
                </a:cubicBezTo>
                <a:cubicBezTo>
                  <a:pt x="3108655" y="197380"/>
                  <a:pt x="3134326" y="198536"/>
                  <a:pt x="3150083" y="215778"/>
                </a:cubicBezTo>
                <a:cubicBezTo>
                  <a:pt x="3155335" y="221526"/>
                  <a:pt x="3158235" y="228546"/>
                  <a:pt x="3159280" y="235941"/>
                </a:cubicBezTo>
                <a:lnTo>
                  <a:pt x="3158084" y="249853"/>
                </a:lnTo>
                <a:lnTo>
                  <a:pt x="3184758" y="254845"/>
                </a:lnTo>
                <a:lnTo>
                  <a:pt x="3201437" y="265183"/>
                </a:lnTo>
                <a:lnTo>
                  <a:pt x="3205472" y="265807"/>
                </a:lnTo>
                <a:cubicBezTo>
                  <a:pt x="3220590" y="271769"/>
                  <a:pt x="3234408" y="281117"/>
                  <a:pt x="3245789" y="293572"/>
                </a:cubicBezTo>
                <a:cubicBezTo>
                  <a:pt x="3259796" y="308899"/>
                  <a:pt x="3268220" y="325812"/>
                  <a:pt x="3271062" y="344310"/>
                </a:cubicBezTo>
                <a:cubicBezTo>
                  <a:pt x="3273144" y="338894"/>
                  <a:pt x="3276976" y="335392"/>
                  <a:pt x="3280808" y="331890"/>
                </a:cubicBezTo>
                <a:cubicBezTo>
                  <a:pt x="3292303" y="321385"/>
                  <a:pt x="3309217" y="312959"/>
                  <a:pt x="3324048" y="309952"/>
                </a:cubicBezTo>
                <a:lnTo>
                  <a:pt x="3318796" y="304206"/>
                </a:lnTo>
                <a:cubicBezTo>
                  <a:pt x="3301287" y="285046"/>
                  <a:pt x="3297023" y="257295"/>
                  <a:pt x="3305347" y="235625"/>
                </a:cubicBezTo>
                <a:cubicBezTo>
                  <a:pt x="3290679" y="234964"/>
                  <a:pt x="3274426" y="228721"/>
                  <a:pt x="3263921" y="217225"/>
                </a:cubicBezTo>
                <a:cubicBezTo>
                  <a:pt x="3241160" y="192319"/>
                  <a:pt x="3242810" y="155651"/>
                  <a:pt x="3267716" y="132889"/>
                </a:cubicBezTo>
                <a:cubicBezTo>
                  <a:pt x="3292624" y="110126"/>
                  <a:pt x="3331043" y="113690"/>
                  <a:pt x="3352054" y="136682"/>
                </a:cubicBezTo>
                <a:cubicBezTo>
                  <a:pt x="3366062" y="152009"/>
                  <a:pt x="3370655" y="172425"/>
                  <a:pt x="3364247" y="192347"/>
                </a:cubicBezTo>
                <a:cubicBezTo>
                  <a:pt x="3380832" y="191255"/>
                  <a:pt x="3400751" y="197662"/>
                  <a:pt x="3414758" y="212989"/>
                </a:cubicBezTo>
                <a:cubicBezTo>
                  <a:pt x="3418260" y="216821"/>
                  <a:pt x="3418095" y="220490"/>
                  <a:pt x="3421597" y="224322"/>
                </a:cubicBezTo>
                <a:cubicBezTo>
                  <a:pt x="3417170" y="200238"/>
                  <a:pt x="3425657" y="174900"/>
                  <a:pt x="3444816" y="157391"/>
                </a:cubicBezTo>
                <a:cubicBezTo>
                  <a:pt x="3450565" y="152137"/>
                  <a:pt x="3456312" y="146885"/>
                  <a:pt x="3463813" y="143549"/>
                </a:cubicBezTo>
                <a:cubicBezTo>
                  <a:pt x="3451060" y="141138"/>
                  <a:pt x="3438473" y="135060"/>
                  <a:pt x="3429719" y="125481"/>
                </a:cubicBezTo>
                <a:cubicBezTo>
                  <a:pt x="3408707" y="102489"/>
                  <a:pt x="3410357" y="65821"/>
                  <a:pt x="3433349" y="44809"/>
                </a:cubicBezTo>
                <a:cubicBezTo>
                  <a:pt x="3456340" y="23798"/>
                  <a:pt x="3493009" y="25448"/>
                  <a:pt x="3514020" y="48439"/>
                </a:cubicBezTo>
                <a:cubicBezTo>
                  <a:pt x="3535032" y="71430"/>
                  <a:pt x="3533382" y="108099"/>
                  <a:pt x="3510390" y="129111"/>
                </a:cubicBezTo>
                <a:lnTo>
                  <a:pt x="3502726" y="136115"/>
                </a:lnTo>
                <a:cubicBezTo>
                  <a:pt x="3524728" y="137105"/>
                  <a:pt x="3542732" y="145261"/>
                  <a:pt x="3556739" y="160589"/>
                </a:cubicBezTo>
                <a:cubicBezTo>
                  <a:pt x="3572499" y="177833"/>
                  <a:pt x="3580593" y="202080"/>
                  <a:pt x="3575936" y="223918"/>
                </a:cubicBezTo>
                <a:cubicBezTo>
                  <a:pt x="3581519" y="222332"/>
                  <a:pt x="3587019" y="222579"/>
                  <a:pt x="3592218" y="224420"/>
                </a:cubicBezTo>
                <a:lnTo>
                  <a:pt x="3605253" y="233486"/>
                </a:lnTo>
                <a:lnTo>
                  <a:pt x="3638818" y="222467"/>
                </a:lnTo>
                <a:lnTo>
                  <a:pt x="3679222" y="213284"/>
                </a:lnTo>
                <a:lnTo>
                  <a:pt x="3678059" y="210140"/>
                </a:lnTo>
                <a:cubicBezTo>
                  <a:pt x="3678533" y="199598"/>
                  <a:pt x="3683133" y="189241"/>
                  <a:pt x="3691754" y="181363"/>
                </a:cubicBezTo>
                <a:cubicBezTo>
                  <a:pt x="3708998" y="165603"/>
                  <a:pt x="3734665" y="166758"/>
                  <a:pt x="3750425" y="184003"/>
                </a:cubicBezTo>
                <a:lnTo>
                  <a:pt x="3757751" y="198974"/>
                </a:lnTo>
                <a:lnTo>
                  <a:pt x="3808565" y="193717"/>
                </a:lnTo>
                <a:cubicBezTo>
                  <a:pt x="3881623" y="191809"/>
                  <a:pt x="3934432" y="209030"/>
                  <a:pt x="3955620" y="247305"/>
                </a:cubicBezTo>
                <a:cubicBezTo>
                  <a:pt x="4012123" y="349375"/>
                  <a:pt x="3822368" y="562517"/>
                  <a:pt x="3531793" y="723370"/>
                </a:cubicBezTo>
                <a:cubicBezTo>
                  <a:pt x="3459149" y="763584"/>
                  <a:pt x="3387080" y="796722"/>
                  <a:pt x="3318958" y="822215"/>
                </a:cubicBezTo>
                <a:lnTo>
                  <a:pt x="3240086" y="848106"/>
                </a:lnTo>
                <a:lnTo>
                  <a:pt x="2599862" y="4372410"/>
                </a:lnTo>
                <a:lnTo>
                  <a:pt x="2694314" y="4443373"/>
                </a:lnTo>
                <a:lnTo>
                  <a:pt x="2698789" y="4444290"/>
                </a:lnTo>
                <a:cubicBezTo>
                  <a:pt x="2708969" y="4448629"/>
                  <a:pt x="2718134" y="4454874"/>
                  <a:pt x="2725758" y="4462498"/>
                </a:cubicBezTo>
                <a:lnTo>
                  <a:pt x="2731814" y="4471546"/>
                </a:lnTo>
                <a:lnTo>
                  <a:pt x="2778431" y="4506570"/>
                </a:lnTo>
                <a:lnTo>
                  <a:pt x="2758077" y="4510299"/>
                </a:lnTo>
                <a:lnTo>
                  <a:pt x="2745838" y="4503002"/>
                </a:lnTo>
                <a:lnTo>
                  <a:pt x="2748793" y="4520573"/>
                </a:lnTo>
                <a:lnTo>
                  <a:pt x="2743215" y="4547932"/>
                </a:lnTo>
                <a:lnTo>
                  <a:pt x="2743757" y="4547308"/>
                </a:lnTo>
                <a:cubicBezTo>
                  <a:pt x="2756676" y="4538309"/>
                  <a:pt x="2771766" y="4532401"/>
                  <a:pt x="2787590" y="4530391"/>
                </a:cubicBezTo>
                <a:lnTo>
                  <a:pt x="2811538" y="4531444"/>
                </a:lnTo>
                <a:lnTo>
                  <a:pt x="2905023" y="4601679"/>
                </a:lnTo>
                <a:lnTo>
                  <a:pt x="2895177" y="4612115"/>
                </a:lnTo>
                <a:cubicBezTo>
                  <a:pt x="2896043" y="4620275"/>
                  <a:pt x="2896911" y="4628439"/>
                  <a:pt x="2894687" y="4638579"/>
                </a:cubicBezTo>
                <a:cubicBezTo>
                  <a:pt x="2901982" y="4629550"/>
                  <a:pt x="2910760" y="4622840"/>
                  <a:pt x="2920320" y="4618626"/>
                </a:cubicBezTo>
                <a:lnTo>
                  <a:pt x="2926277" y="4617649"/>
                </a:lnTo>
                <a:lnTo>
                  <a:pt x="3121844" y="4764578"/>
                </a:lnTo>
                <a:lnTo>
                  <a:pt x="3116317" y="4766906"/>
                </a:lnTo>
                <a:lnTo>
                  <a:pt x="3115761" y="4769439"/>
                </a:lnTo>
                <a:cubicBezTo>
                  <a:pt x="3115205" y="4771976"/>
                  <a:pt x="3117739" y="4772532"/>
                  <a:pt x="3117183" y="4775066"/>
                </a:cubicBezTo>
                <a:cubicBezTo>
                  <a:pt x="3133539" y="4785297"/>
                  <a:pt x="3146110" y="4800677"/>
                  <a:pt x="3153479" y="4818568"/>
                </a:cubicBezTo>
                <a:lnTo>
                  <a:pt x="3155388" y="4826339"/>
                </a:lnTo>
                <a:lnTo>
                  <a:pt x="3214056" y="4837569"/>
                </a:lnTo>
                <a:lnTo>
                  <a:pt x="3213817" y="4806410"/>
                </a:lnTo>
                <a:cubicBezTo>
                  <a:pt x="3220529" y="4789529"/>
                  <a:pt x="3235931" y="4778894"/>
                  <a:pt x="3252320" y="4779826"/>
                </a:cubicBezTo>
                <a:cubicBezTo>
                  <a:pt x="3258074" y="4765354"/>
                  <a:pt x="3271558" y="4759543"/>
                  <a:pt x="3286494" y="4757101"/>
                </a:cubicBezTo>
                <a:cubicBezTo>
                  <a:pt x="3283588" y="4750359"/>
                  <a:pt x="3285014" y="4739754"/>
                  <a:pt x="3287890" y="4732520"/>
                </a:cubicBezTo>
                <a:cubicBezTo>
                  <a:pt x="3296522" y="4710813"/>
                  <a:pt x="3320116" y="4700643"/>
                  <a:pt x="3341824" y="4709275"/>
                </a:cubicBezTo>
                <a:lnTo>
                  <a:pt x="3355425" y="4723422"/>
                </a:lnTo>
                <a:lnTo>
                  <a:pt x="3356251" y="4722506"/>
                </a:lnTo>
                <a:cubicBezTo>
                  <a:pt x="3363299" y="4718337"/>
                  <a:pt x="3371397" y="4716474"/>
                  <a:pt x="3379538" y="4717513"/>
                </a:cubicBezTo>
                <a:cubicBezTo>
                  <a:pt x="3386293" y="4703481"/>
                  <a:pt x="3400151" y="4698629"/>
                  <a:pt x="3415221" y="4697240"/>
                </a:cubicBezTo>
                <a:cubicBezTo>
                  <a:pt x="3412795" y="4690311"/>
                  <a:pt x="3414961" y="4679832"/>
                  <a:pt x="3418337" y="4672817"/>
                </a:cubicBezTo>
                <a:cubicBezTo>
                  <a:pt x="3428470" y="4651768"/>
                  <a:pt x="3452718" y="4643278"/>
                  <a:pt x="3473767" y="4653410"/>
                </a:cubicBezTo>
                <a:cubicBezTo>
                  <a:pt x="3483123" y="4657913"/>
                  <a:pt x="3490225" y="4667093"/>
                  <a:pt x="3493864" y="4677485"/>
                </a:cubicBezTo>
                <a:lnTo>
                  <a:pt x="3497776" y="4676714"/>
                </a:lnTo>
                <a:lnTo>
                  <a:pt x="3582551" y="4778649"/>
                </a:lnTo>
                <a:lnTo>
                  <a:pt x="3593256" y="4765034"/>
                </a:lnTo>
                <a:cubicBezTo>
                  <a:pt x="3602144" y="4757790"/>
                  <a:pt x="3612516" y="4752700"/>
                  <a:pt x="3623517" y="4750794"/>
                </a:cubicBezTo>
                <a:cubicBezTo>
                  <a:pt x="3616413" y="4741613"/>
                  <a:pt x="3616238" y="4730008"/>
                  <a:pt x="3621867" y="4718315"/>
                </a:cubicBezTo>
                <a:cubicBezTo>
                  <a:pt x="3630872" y="4699606"/>
                  <a:pt x="3651660" y="4692329"/>
                  <a:pt x="3670369" y="4701335"/>
                </a:cubicBezTo>
                <a:cubicBezTo>
                  <a:pt x="3689078" y="4710340"/>
                  <a:pt x="3696355" y="4731128"/>
                  <a:pt x="3687350" y="4749837"/>
                </a:cubicBezTo>
                <a:cubicBezTo>
                  <a:pt x="3685098" y="4754514"/>
                  <a:pt x="3683973" y="4756851"/>
                  <a:pt x="3679381" y="4760402"/>
                </a:cubicBezTo>
                <a:cubicBezTo>
                  <a:pt x="3709872" y="4780839"/>
                  <a:pt x="3722088" y="4821287"/>
                  <a:pt x="3705201" y="4856369"/>
                </a:cubicBezTo>
                <a:cubicBezTo>
                  <a:pt x="3702950" y="4861045"/>
                  <a:pt x="3699574" y="4868060"/>
                  <a:pt x="3694983" y="4871611"/>
                </a:cubicBezTo>
                <a:cubicBezTo>
                  <a:pt x="3705376" y="4867974"/>
                  <a:pt x="3715768" y="4864334"/>
                  <a:pt x="3727375" y="4864160"/>
                </a:cubicBezTo>
                <a:cubicBezTo>
                  <a:pt x="3722612" y="4856106"/>
                  <a:pt x="3721311" y="4846839"/>
                  <a:pt x="3724689" y="4839823"/>
                </a:cubicBezTo>
                <a:cubicBezTo>
                  <a:pt x="3731443" y="4825790"/>
                  <a:pt x="3745301" y="4820939"/>
                  <a:pt x="3759333" y="4827693"/>
                </a:cubicBezTo>
                <a:cubicBezTo>
                  <a:pt x="3773364" y="4834448"/>
                  <a:pt x="3777090" y="4850645"/>
                  <a:pt x="3771462" y="4862337"/>
                </a:cubicBezTo>
                <a:cubicBezTo>
                  <a:pt x="3769210" y="4867015"/>
                  <a:pt x="3764619" y="4870565"/>
                  <a:pt x="3760030" y="4874117"/>
                </a:cubicBezTo>
                <a:cubicBezTo>
                  <a:pt x="3767045" y="4877494"/>
                  <a:pt x="3771722" y="4879746"/>
                  <a:pt x="3775273" y="4884337"/>
                </a:cubicBezTo>
                <a:cubicBezTo>
                  <a:pt x="3777525" y="4879660"/>
                  <a:pt x="3778565" y="4871518"/>
                  <a:pt x="3780817" y="4866841"/>
                </a:cubicBezTo>
                <a:cubicBezTo>
                  <a:pt x="3780728" y="4861036"/>
                  <a:pt x="3780642" y="4855234"/>
                  <a:pt x="3782894" y="4850556"/>
                </a:cubicBezTo>
                <a:cubicBezTo>
                  <a:pt x="3786271" y="4843542"/>
                  <a:pt x="3790859" y="4839990"/>
                  <a:pt x="3797788" y="4837564"/>
                </a:cubicBezTo>
                <a:cubicBezTo>
                  <a:pt x="3818313" y="4812877"/>
                  <a:pt x="3850777" y="4800419"/>
                  <a:pt x="3882497" y="4803805"/>
                </a:cubicBezTo>
                <a:lnTo>
                  <a:pt x="3905557" y="4810352"/>
                </a:lnTo>
                <a:lnTo>
                  <a:pt x="3980324" y="4900254"/>
                </a:lnTo>
                <a:lnTo>
                  <a:pt x="3968337" y="4908138"/>
                </a:lnTo>
                <a:cubicBezTo>
                  <a:pt x="3967298" y="4916278"/>
                  <a:pt x="3966260" y="4924422"/>
                  <a:pt x="3961757" y="4933776"/>
                </a:cubicBezTo>
                <a:cubicBezTo>
                  <a:pt x="3970938" y="4926672"/>
                  <a:pt x="3981027" y="4922168"/>
                  <a:pt x="3991300" y="4920272"/>
                </a:cubicBezTo>
                <a:lnTo>
                  <a:pt x="3997323" y="4920695"/>
                </a:lnTo>
                <a:lnTo>
                  <a:pt x="4153733" y="5108764"/>
                </a:lnTo>
                <a:lnTo>
                  <a:pt x="4147819" y="5109755"/>
                </a:lnTo>
                <a:lnTo>
                  <a:pt x="4146694" y="5112092"/>
                </a:lnTo>
                <a:cubicBezTo>
                  <a:pt x="4145567" y="5114433"/>
                  <a:pt x="4147904" y="5115558"/>
                  <a:pt x="4146779" y="5117895"/>
                </a:cubicBezTo>
                <a:cubicBezTo>
                  <a:pt x="4173891" y="5145351"/>
                  <a:pt x="4181518" y="5189349"/>
                  <a:pt x="4163506" y="5226768"/>
                </a:cubicBezTo>
                <a:cubicBezTo>
                  <a:pt x="4160129" y="5233783"/>
                  <a:pt x="4156751" y="5240799"/>
                  <a:pt x="4151037" y="5246689"/>
                </a:cubicBezTo>
                <a:cubicBezTo>
                  <a:pt x="4149997" y="5254832"/>
                  <a:pt x="4148959" y="5262973"/>
                  <a:pt x="4144456" y="5272327"/>
                </a:cubicBezTo>
                <a:cubicBezTo>
                  <a:pt x="4126444" y="5309746"/>
                  <a:pt x="4081406" y="5325514"/>
                  <a:pt x="4043987" y="5307502"/>
                </a:cubicBezTo>
                <a:cubicBezTo>
                  <a:pt x="4022941" y="5297371"/>
                  <a:pt x="4007521" y="5275544"/>
                  <a:pt x="4003708" y="5253546"/>
                </a:cubicBezTo>
                <a:cubicBezTo>
                  <a:pt x="3986037" y="5236397"/>
                  <a:pt x="3978760" y="5215610"/>
                  <a:pt x="3974947" y="5193613"/>
                </a:cubicBezTo>
                <a:lnTo>
                  <a:pt x="3970269" y="5191362"/>
                </a:lnTo>
                <a:cubicBezTo>
                  <a:pt x="3963252" y="5187984"/>
                  <a:pt x="3955024" y="5181141"/>
                  <a:pt x="3950261" y="5173087"/>
                </a:cubicBezTo>
                <a:lnTo>
                  <a:pt x="3917264" y="5181115"/>
                </a:lnTo>
                <a:lnTo>
                  <a:pt x="3971528" y="5246363"/>
                </a:lnTo>
                <a:lnTo>
                  <a:pt x="3965614" y="5247354"/>
                </a:lnTo>
                <a:lnTo>
                  <a:pt x="3964489" y="5249691"/>
                </a:lnTo>
                <a:cubicBezTo>
                  <a:pt x="3963362" y="5252032"/>
                  <a:pt x="3965699" y="5253157"/>
                  <a:pt x="3964574" y="5255494"/>
                </a:cubicBezTo>
                <a:cubicBezTo>
                  <a:pt x="3991686" y="5282950"/>
                  <a:pt x="3999313" y="5326948"/>
                  <a:pt x="3981301" y="5364367"/>
                </a:cubicBezTo>
                <a:cubicBezTo>
                  <a:pt x="3977924" y="5371382"/>
                  <a:pt x="3974546" y="5378398"/>
                  <a:pt x="3968832" y="5384288"/>
                </a:cubicBezTo>
                <a:cubicBezTo>
                  <a:pt x="3967792" y="5392431"/>
                  <a:pt x="3966754" y="5400572"/>
                  <a:pt x="3962251" y="5409926"/>
                </a:cubicBezTo>
                <a:cubicBezTo>
                  <a:pt x="3948742" y="5437990"/>
                  <a:pt x="3920031" y="5453876"/>
                  <a:pt x="3890733" y="5452466"/>
                </a:cubicBezTo>
                <a:lnTo>
                  <a:pt x="3870615" y="5447348"/>
                </a:lnTo>
                <a:lnTo>
                  <a:pt x="3865810" y="5454712"/>
                </a:lnTo>
                <a:cubicBezTo>
                  <a:pt x="3845203" y="5475585"/>
                  <a:pt x="3813317" y="5483331"/>
                  <a:pt x="3784375" y="5471822"/>
                </a:cubicBezTo>
                <a:cubicBezTo>
                  <a:pt x="3762670" y="5463192"/>
                  <a:pt x="3745758" y="5442499"/>
                  <a:pt x="3740413" y="5420823"/>
                </a:cubicBezTo>
                <a:cubicBezTo>
                  <a:pt x="3721583" y="5404955"/>
                  <a:pt x="3712867" y="5384729"/>
                  <a:pt x="3707522" y="5363053"/>
                </a:cubicBezTo>
                <a:lnTo>
                  <a:pt x="3702698" y="5361135"/>
                </a:lnTo>
                <a:cubicBezTo>
                  <a:pt x="3695462" y="5358258"/>
                  <a:pt x="3686774" y="5352008"/>
                  <a:pt x="3681458" y="5344307"/>
                </a:cubicBezTo>
                <a:cubicBezTo>
                  <a:pt x="3655942" y="5359301"/>
                  <a:pt x="3623659" y="5363224"/>
                  <a:pt x="3592304" y="5350755"/>
                </a:cubicBezTo>
                <a:lnTo>
                  <a:pt x="3585071" y="5347879"/>
                </a:lnTo>
                <a:cubicBezTo>
                  <a:pt x="3585563" y="5353660"/>
                  <a:pt x="3583645" y="5358484"/>
                  <a:pt x="3581727" y="5363308"/>
                </a:cubicBezTo>
                <a:cubicBezTo>
                  <a:pt x="3573096" y="5385012"/>
                  <a:pt x="3549500" y="5395184"/>
                  <a:pt x="3527792" y="5386552"/>
                </a:cubicBezTo>
                <a:cubicBezTo>
                  <a:pt x="3506088" y="5377921"/>
                  <a:pt x="3495918" y="5354323"/>
                  <a:pt x="3504549" y="5332618"/>
                </a:cubicBezTo>
                <a:cubicBezTo>
                  <a:pt x="3510303" y="5318148"/>
                  <a:pt x="3524746" y="5309922"/>
                  <a:pt x="3539683" y="5307484"/>
                </a:cubicBezTo>
                <a:cubicBezTo>
                  <a:pt x="3523237" y="5278599"/>
                  <a:pt x="3520275" y="5243903"/>
                  <a:pt x="3532743" y="5212549"/>
                </a:cubicBezTo>
                <a:cubicBezTo>
                  <a:pt x="3540415" y="5193255"/>
                  <a:pt x="3551952" y="5178291"/>
                  <a:pt x="3567353" y="5167657"/>
                </a:cubicBezTo>
                <a:lnTo>
                  <a:pt x="3554864" y="5164950"/>
                </a:lnTo>
                <a:lnTo>
                  <a:pt x="3551336" y="5180442"/>
                </a:lnTo>
                <a:cubicBezTo>
                  <a:pt x="3536702" y="5210843"/>
                  <a:pt x="3502058" y="5222972"/>
                  <a:pt x="3471657" y="5208338"/>
                </a:cubicBezTo>
                <a:lnTo>
                  <a:pt x="3457652" y="5197568"/>
                </a:lnTo>
                <a:lnTo>
                  <a:pt x="3459711" y="5206553"/>
                </a:lnTo>
                <a:cubicBezTo>
                  <a:pt x="3460088" y="5214384"/>
                  <a:pt x="3459019" y="5222339"/>
                  <a:pt x="3456142" y="5229574"/>
                </a:cubicBezTo>
                <a:cubicBezTo>
                  <a:pt x="3443675" y="5260926"/>
                  <a:pt x="3409967" y="5275454"/>
                  <a:pt x="3378614" y="5262987"/>
                </a:cubicBezTo>
                <a:cubicBezTo>
                  <a:pt x="3347259" y="5250518"/>
                  <a:pt x="3333690" y="5214399"/>
                  <a:pt x="3345199" y="5185457"/>
                </a:cubicBezTo>
                <a:cubicBezTo>
                  <a:pt x="3352871" y="5166163"/>
                  <a:pt x="3369232" y="5153116"/>
                  <a:pt x="3389953" y="5150182"/>
                </a:cubicBezTo>
                <a:cubicBezTo>
                  <a:pt x="3385841" y="5142960"/>
                  <a:pt x="3383051" y="5134170"/>
                  <a:pt x="3382248" y="5124774"/>
                </a:cubicBezTo>
                <a:lnTo>
                  <a:pt x="3384800" y="5107200"/>
                </a:lnTo>
                <a:lnTo>
                  <a:pt x="3381584" y="5111482"/>
                </a:lnTo>
                <a:cubicBezTo>
                  <a:pt x="3369960" y="5121331"/>
                  <a:pt x="3355754" y="5128805"/>
                  <a:pt x="3339363" y="5132804"/>
                </a:cubicBezTo>
                <a:lnTo>
                  <a:pt x="3331801" y="5134649"/>
                </a:lnTo>
                <a:cubicBezTo>
                  <a:pt x="3335551" y="5139076"/>
                  <a:pt x="3336781" y="5144119"/>
                  <a:pt x="3338012" y="5149163"/>
                </a:cubicBezTo>
                <a:cubicBezTo>
                  <a:pt x="3343548" y="5171855"/>
                  <a:pt x="3330205" y="5193814"/>
                  <a:pt x="3307510" y="5199351"/>
                </a:cubicBezTo>
                <a:cubicBezTo>
                  <a:pt x="3284817" y="5204887"/>
                  <a:pt x="3262859" y="5191540"/>
                  <a:pt x="3257322" y="5168848"/>
                </a:cubicBezTo>
                <a:lnTo>
                  <a:pt x="3258569" y="5151854"/>
                </a:lnTo>
                <a:lnTo>
                  <a:pt x="3227050" y="5152440"/>
                </a:lnTo>
                <a:cubicBezTo>
                  <a:pt x="3198108" y="5140932"/>
                  <a:pt x="3183580" y="5107223"/>
                  <a:pt x="3195089" y="5078281"/>
                </a:cubicBezTo>
                <a:cubicBezTo>
                  <a:pt x="3197966" y="5071046"/>
                  <a:pt x="3202231" y="5064711"/>
                  <a:pt x="3207462" y="5059459"/>
                </a:cubicBezTo>
                <a:lnTo>
                  <a:pt x="3211728" y="5056565"/>
                </a:lnTo>
                <a:lnTo>
                  <a:pt x="3210759" y="5054641"/>
                </a:lnTo>
                <a:cubicBezTo>
                  <a:pt x="3205838" y="5034469"/>
                  <a:pt x="3206575" y="5015588"/>
                  <a:pt x="3212970" y="4997999"/>
                </a:cubicBezTo>
                <a:cubicBezTo>
                  <a:pt x="3208542" y="5001749"/>
                  <a:pt x="3203499" y="5002980"/>
                  <a:pt x="3198456" y="5004210"/>
                </a:cubicBezTo>
                <a:cubicBezTo>
                  <a:pt x="3183327" y="5007901"/>
                  <a:pt x="3164444" y="5007164"/>
                  <a:pt x="3149993" y="5002677"/>
                </a:cubicBezTo>
                <a:lnTo>
                  <a:pt x="3151838" y="5010240"/>
                </a:lnTo>
                <a:cubicBezTo>
                  <a:pt x="3157990" y="5035455"/>
                  <a:pt x="3148397" y="5061842"/>
                  <a:pt x="3130685" y="5076849"/>
                </a:cubicBezTo>
                <a:cubicBezTo>
                  <a:pt x="3143232" y="5084474"/>
                  <a:pt x="3154487" y="5097759"/>
                  <a:pt x="3158178" y="5112888"/>
                </a:cubicBezTo>
                <a:cubicBezTo>
                  <a:pt x="3160177" y="5121082"/>
                  <a:pt x="3160485" y="5129189"/>
                  <a:pt x="3159310" y="5136864"/>
                </a:cubicBezTo>
                <a:lnTo>
                  <a:pt x="3158743" y="5138428"/>
                </a:lnTo>
                <a:lnTo>
                  <a:pt x="3175530" y="5134831"/>
                </a:lnTo>
                <a:cubicBezTo>
                  <a:pt x="3222249" y="5134831"/>
                  <a:pt x="3261183" y="5173762"/>
                  <a:pt x="3258586" y="5217887"/>
                </a:cubicBezTo>
                <a:cubicBezTo>
                  <a:pt x="3258586" y="5262009"/>
                  <a:pt x="3222249" y="5298346"/>
                  <a:pt x="3178127" y="5300943"/>
                </a:cubicBezTo>
                <a:cubicBezTo>
                  <a:pt x="3193700" y="5308728"/>
                  <a:pt x="3204082" y="5326898"/>
                  <a:pt x="3204082" y="5345065"/>
                </a:cubicBezTo>
                <a:cubicBezTo>
                  <a:pt x="3204082" y="5376211"/>
                  <a:pt x="3178127" y="5399572"/>
                  <a:pt x="3149575" y="5399572"/>
                </a:cubicBezTo>
                <a:cubicBezTo>
                  <a:pt x="3123620" y="5399572"/>
                  <a:pt x="3102856" y="5383999"/>
                  <a:pt x="3097665" y="5360638"/>
                </a:cubicBezTo>
                <a:cubicBezTo>
                  <a:pt x="3097665" y="5355447"/>
                  <a:pt x="3095071" y="5352853"/>
                  <a:pt x="3095071" y="5347662"/>
                </a:cubicBezTo>
                <a:cubicBezTo>
                  <a:pt x="3095071" y="5342471"/>
                  <a:pt x="3095071" y="5339874"/>
                  <a:pt x="3097665" y="5337280"/>
                </a:cubicBezTo>
                <a:cubicBezTo>
                  <a:pt x="3097665" y="5332089"/>
                  <a:pt x="3100262" y="5326898"/>
                  <a:pt x="3102856" y="5321707"/>
                </a:cubicBezTo>
                <a:cubicBezTo>
                  <a:pt x="3102856" y="5321707"/>
                  <a:pt x="3100262" y="5321707"/>
                  <a:pt x="3100262" y="5321707"/>
                </a:cubicBezTo>
                <a:cubicBezTo>
                  <a:pt x="3095071" y="5350256"/>
                  <a:pt x="3069116" y="5373617"/>
                  <a:pt x="3037970" y="5373617"/>
                </a:cubicBezTo>
                <a:cubicBezTo>
                  <a:pt x="3001633" y="5373617"/>
                  <a:pt x="2973081" y="5345065"/>
                  <a:pt x="2973081" y="5308728"/>
                </a:cubicBezTo>
                <a:cubicBezTo>
                  <a:pt x="2973081" y="5306134"/>
                  <a:pt x="2973081" y="5303537"/>
                  <a:pt x="2973081" y="5300943"/>
                </a:cubicBezTo>
                <a:cubicBezTo>
                  <a:pt x="2960105" y="5295752"/>
                  <a:pt x="2952317" y="5285370"/>
                  <a:pt x="2947126" y="5272391"/>
                </a:cubicBezTo>
                <a:cubicBezTo>
                  <a:pt x="2918577" y="5269797"/>
                  <a:pt x="2897813" y="5243842"/>
                  <a:pt x="2897813" y="5215290"/>
                </a:cubicBezTo>
                <a:lnTo>
                  <a:pt x="2908943" y="5181607"/>
                </a:lnTo>
                <a:lnTo>
                  <a:pt x="2893565" y="5180658"/>
                </a:lnTo>
                <a:cubicBezTo>
                  <a:pt x="2883230" y="5176792"/>
                  <a:pt x="2874062" y="5170012"/>
                  <a:pt x="2867385" y="5161122"/>
                </a:cubicBezTo>
                <a:lnTo>
                  <a:pt x="2858674" y="5142730"/>
                </a:lnTo>
                <a:lnTo>
                  <a:pt x="2852411" y="5158419"/>
                </a:lnTo>
                <a:cubicBezTo>
                  <a:pt x="2860819" y="5172516"/>
                  <a:pt x="2858517" y="5191091"/>
                  <a:pt x="2846657" y="5204852"/>
                </a:cubicBezTo>
                <a:cubicBezTo>
                  <a:pt x="2831406" y="5222548"/>
                  <a:pt x="2805784" y="5224450"/>
                  <a:pt x="2788088" y="5209199"/>
                </a:cubicBezTo>
                <a:cubicBezTo>
                  <a:pt x="2770394" y="5193950"/>
                  <a:pt x="2768491" y="5168326"/>
                  <a:pt x="2783742" y="5150630"/>
                </a:cubicBezTo>
                <a:cubicBezTo>
                  <a:pt x="2787131" y="5146699"/>
                  <a:pt x="2790520" y="5142766"/>
                  <a:pt x="2795875" y="5140529"/>
                </a:cubicBezTo>
                <a:cubicBezTo>
                  <a:pt x="2795333" y="5133208"/>
                  <a:pt x="2796483" y="5123922"/>
                  <a:pt x="2803260" y="5116058"/>
                </a:cubicBezTo>
                <a:cubicBezTo>
                  <a:pt x="2806649" y="5112126"/>
                  <a:pt x="2808345" y="5110159"/>
                  <a:pt x="2813699" y="5107920"/>
                </a:cubicBezTo>
                <a:cubicBezTo>
                  <a:pt x="2809767" y="5104531"/>
                  <a:pt x="2807528" y="5099177"/>
                  <a:pt x="2805292" y="5093821"/>
                </a:cubicBezTo>
                <a:cubicBezTo>
                  <a:pt x="2798241" y="5098027"/>
                  <a:pt x="2790920" y="5098570"/>
                  <a:pt x="2783600" y="5099114"/>
                </a:cubicBezTo>
                <a:cubicBezTo>
                  <a:pt x="2775838" y="5106130"/>
                  <a:pt x="2765552" y="5110114"/>
                  <a:pt x="2755240" y="5110648"/>
                </a:cubicBezTo>
                <a:lnTo>
                  <a:pt x="2754207" y="5110316"/>
                </a:lnTo>
                <a:lnTo>
                  <a:pt x="2753966" y="5114164"/>
                </a:lnTo>
                <a:cubicBezTo>
                  <a:pt x="2752298" y="5121769"/>
                  <a:pt x="2750629" y="5129375"/>
                  <a:pt x="2746428" y="5136424"/>
                </a:cubicBezTo>
                <a:cubicBezTo>
                  <a:pt x="2747293" y="5144587"/>
                  <a:pt x="2748161" y="5152748"/>
                  <a:pt x="2745937" y="5162888"/>
                </a:cubicBezTo>
                <a:cubicBezTo>
                  <a:pt x="2739264" y="5193311"/>
                  <a:pt x="2714990" y="5215390"/>
                  <a:pt x="2686157" y="5220775"/>
                </a:cubicBezTo>
                <a:lnTo>
                  <a:pt x="2661016" y="5220363"/>
                </a:lnTo>
                <a:lnTo>
                  <a:pt x="2653735" y="5233893"/>
                </a:lnTo>
                <a:cubicBezTo>
                  <a:pt x="2640180" y="5249622"/>
                  <a:pt x="2622421" y="5258299"/>
                  <a:pt x="2600457" y="5259929"/>
                </a:cubicBezTo>
                <a:lnTo>
                  <a:pt x="2608322" y="5266707"/>
                </a:lnTo>
                <a:cubicBezTo>
                  <a:pt x="2631915" y="5287040"/>
                  <a:pt x="2634631" y="5323645"/>
                  <a:pt x="2614298" y="5347239"/>
                </a:cubicBezTo>
                <a:cubicBezTo>
                  <a:pt x="2593964" y="5370832"/>
                  <a:pt x="2557359" y="5373548"/>
                  <a:pt x="2533766" y="5353215"/>
                </a:cubicBezTo>
                <a:cubicBezTo>
                  <a:pt x="2510173" y="5332881"/>
                  <a:pt x="2507457" y="5296276"/>
                  <a:pt x="2527790" y="5272683"/>
                </a:cubicBezTo>
                <a:cubicBezTo>
                  <a:pt x="2536261" y="5262853"/>
                  <a:pt x="2548667" y="5256411"/>
                  <a:pt x="2561344" y="5253630"/>
                </a:cubicBezTo>
                <a:cubicBezTo>
                  <a:pt x="2553749" y="5250514"/>
                  <a:pt x="2547852" y="5245431"/>
                  <a:pt x="2541952" y="5240347"/>
                </a:cubicBezTo>
                <a:cubicBezTo>
                  <a:pt x="2522291" y="5223402"/>
                  <a:pt x="2513071" y="5198322"/>
                  <a:pt x="2516795" y="5174119"/>
                </a:cubicBezTo>
                <a:cubicBezTo>
                  <a:pt x="2513406" y="5178052"/>
                  <a:pt x="2513678" y="5181715"/>
                  <a:pt x="2510289" y="5185647"/>
                </a:cubicBezTo>
                <a:cubicBezTo>
                  <a:pt x="2496733" y="5201376"/>
                  <a:pt x="2477010" y="5208359"/>
                  <a:pt x="2460400" y="5207750"/>
                </a:cubicBezTo>
                <a:cubicBezTo>
                  <a:pt x="2467385" y="5227477"/>
                  <a:pt x="2463388" y="5248018"/>
                  <a:pt x="2449833" y="5263747"/>
                </a:cubicBezTo>
                <a:cubicBezTo>
                  <a:pt x="2429499" y="5287340"/>
                  <a:pt x="2391200" y="5292021"/>
                  <a:pt x="2365640" y="5269992"/>
                </a:cubicBezTo>
                <a:cubicBezTo>
                  <a:pt x="2340082" y="5247965"/>
                  <a:pt x="2337366" y="5211360"/>
                  <a:pt x="2359392" y="5185802"/>
                </a:cubicBezTo>
                <a:cubicBezTo>
                  <a:pt x="2364476" y="5179904"/>
                  <a:pt x="2371033" y="5175276"/>
                  <a:pt x="2378150" y="5171987"/>
                </a:cubicBezTo>
                <a:lnTo>
                  <a:pt x="2380231" y="5171443"/>
                </a:lnTo>
                <a:lnTo>
                  <a:pt x="2363021" y="5159616"/>
                </a:lnTo>
                <a:cubicBezTo>
                  <a:pt x="2357331" y="5150728"/>
                  <a:pt x="2355118" y="5139614"/>
                  <a:pt x="2357621" y="5128206"/>
                </a:cubicBezTo>
                <a:cubicBezTo>
                  <a:pt x="2360957" y="5112995"/>
                  <a:pt x="2373878" y="5102541"/>
                  <a:pt x="2388224" y="5097717"/>
                </a:cubicBezTo>
                <a:lnTo>
                  <a:pt x="2375666" y="5072429"/>
                </a:lnTo>
                <a:lnTo>
                  <a:pt x="2372935" y="5070695"/>
                </a:lnTo>
                <a:cubicBezTo>
                  <a:pt x="2369003" y="5067306"/>
                  <a:pt x="2365070" y="5063917"/>
                  <a:pt x="2362832" y="5058563"/>
                </a:cubicBezTo>
                <a:cubicBezTo>
                  <a:pt x="2360530" y="5077137"/>
                  <a:pt x="2352601" y="5094288"/>
                  <a:pt x="2339046" y="5110016"/>
                </a:cubicBezTo>
                <a:cubicBezTo>
                  <a:pt x="2317018" y="5135576"/>
                  <a:pt x="2284888" y="5149002"/>
                  <a:pt x="2251671" y="5147786"/>
                </a:cubicBezTo>
                <a:cubicBezTo>
                  <a:pt x="2256421" y="5162157"/>
                  <a:pt x="2255811" y="5178766"/>
                  <a:pt x="2245645" y="5190562"/>
                </a:cubicBezTo>
                <a:cubicBezTo>
                  <a:pt x="2230396" y="5208255"/>
                  <a:pt x="2204770" y="5210158"/>
                  <a:pt x="2187076" y="5194909"/>
                </a:cubicBezTo>
                <a:cubicBezTo>
                  <a:pt x="2169380" y="5179658"/>
                  <a:pt x="2167481" y="5154033"/>
                  <a:pt x="2182730" y="5136340"/>
                </a:cubicBezTo>
                <a:cubicBezTo>
                  <a:pt x="2186119" y="5132408"/>
                  <a:pt x="2189508" y="5128475"/>
                  <a:pt x="2194861" y="5126237"/>
                </a:cubicBezTo>
                <a:lnTo>
                  <a:pt x="2188965" y="5121155"/>
                </a:lnTo>
                <a:cubicBezTo>
                  <a:pt x="2163404" y="5099126"/>
                  <a:pt x="2151946" y="5068692"/>
                  <a:pt x="2153433" y="5039134"/>
                </a:cubicBezTo>
                <a:cubicBezTo>
                  <a:pt x="2144147" y="5037984"/>
                  <a:pt x="2134587" y="5033173"/>
                  <a:pt x="2128688" y="5028089"/>
                </a:cubicBezTo>
                <a:lnTo>
                  <a:pt x="2124756" y="5024700"/>
                </a:lnTo>
                <a:cubicBezTo>
                  <a:pt x="2103066" y="5029990"/>
                  <a:pt x="2081103" y="5031620"/>
                  <a:pt x="2058323" y="5022268"/>
                </a:cubicBezTo>
                <a:cubicBezTo>
                  <a:pt x="2036633" y="5027558"/>
                  <a:pt x="2010464" y="5022139"/>
                  <a:pt x="1992771" y="5006890"/>
                </a:cubicBezTo>
                <a:cubicBezTo>
                  <a:pt x="1977042" y="4993334"/>
                  <a:pt x="1968295" y="4974659"/>
                  <a:pt x="1966869" y="4955441"/>
                </a:cubicBezTo>
                <a:lnTo>
                  <a:pt x="1968335" y="4943061"/>
                </a:lnTo>
                <a:lnTo>
                  <a:pt x="1936241" y="4949616"/>
                </a:lnTo>
                <a:cubicBezTo>
                  <a:pt x="1915478" y="4949616"/>
                  <a:pt x="1897310" y="4944425"/>
                  <a:pt x="1881738" y="4934042"/>
                </a:cubicBezTo>
                <a:cubicBezTo>
                  <a:pt x="1871355" y="4936640"/>
                  <a:pt x="1858377" y="4939234"/>
                  <a:pt x="1847994" y="4939234"/>
                </a:cubicBezTo>
                <a:cubicBezTo>
                  <a:pt x="1837613" y="4939234"/>
                  <a:pt x="1827231" y="4936640"/>
                  <a:pt x="1816849" y="4934042"/>
                </a:cubicBezTo>
                <a:cubicBezTo>
                  <a:pt x="1803873" y="4952212"/>
                  <a:pt x="1785703" y="4962595"/>
                  <a:pt x="1764938" y="4962595"/>
                </a:cubicBezTo>
                <a:lnTo>
                  <a:pt x="1757153" y="4962595"/>
                </a:lnTo>
                <a:lnTo>
                  <a:pt x="1741581" y="4978167"/>
                </a:lnTo>
                <a:cubicBezTo>
                  <a:pt x="1736389" y="5004122"/>
                  <a:pt x="1715626" y="5024887"/>
                  <a:pt x="1689671" y="5027481"/>
                </a:cubicBezTo>
                <a:cubicBezTo>
                  <a:pt x="1681883" y="5030078"/>
                  <a:pt x="1674098" y="5032672"/>
                  <a:pt x="1663716" y="5032672"/>
                </a:cubicBezTo>
                <a:cubicBezTo>
                  <a:pt x="1650737" y="5032672"/>
                  <a:pt x="1640355" y="5027481"/>
                  <a:pt x="1629972" y="5022290"/>
                </a:cubicBezTo>
                <a:cubicBezTo>
                  <a:pt x="1624782" y="5032672"/>
                  <a:pt x="1616997" y="5037863"/>
                  <a:pt x="1606615" y="5037863"/>
                </a:cubicBezTo>
                <a:cubicBezTo>
                  <a:pt x="1596232" y="5037863"/>
                  <a:pt x="1588445" y="5030078"/>
                  <a:pt x="1583254" y="5022290"/>
                </a:cubicBezTo>
                <a:cubicBezTo>
                  <a:pt x="1580660" y="5022290"/>
                  <a:pt x="1575468" y="5019696"/>
                  <a:pt x="1572872" y="5017098"/>
                </a:cubicBezTo>
                <a:cubicBezTo>
                  <a:pt x="1570277" y="5019696"/>
                  <a:pt x="1567681" y="5022290"/>
                  <a:pt x="1562490" y="5022290"/>
                </a:cubicBezTo>
                <a:cubicBezTo>
                  <a:pt x="1554705" y="5022290"/>
                  <a:pt x="1546916" y="5014504"/>
                  <a:pt x="1546916" y="5006717"/>
                </a:cubicBezTo>
                <a:cubicBezTo>
                  <a:pt x="1546916" y="5001526"/>
                  <a:pt x="1552107" y="4996335"/>
                  <a:pt x="1557299" y="4993741"/>
                </a:cubicBezTo>
                <a:cubicBezTo>
                  <a:pt x="1554705" y="4988550"/>
                  <a:pt x="1554705" y="4985952"/>
                  <a:pt x="1554705" y="4980762"/>
                </a:cubicBezTo>
                <a:lnTo>
                  <a:pt x="1554705" y="4972977"/>
                </a:lnTo>
                <a:cubicBezTo>
                  <a:pt x="1536535" y="4998932"/>
                  <a:pt x="1505389" y="5017098"/>
                  <a:pt x="1471649" y="5014504"/>
                </a:cubicBezTo>
                <a:cubicBezTo>
                  <a:pt x="1417142" y="5011907"/>
                  <a:pt x="1375614" y="4967786"/>
                  <a:pt x="1378210" y="4913279"/>
                </a:cubicBezTo>
                <a:cubicBezTo>
                  <a:pt x="1380805" y="4884730"/>
                  <a:pt x="1393784" y="4861369"/>
                  <a:pt x="1411950" y="4843201"/>
                </a:cubicBezTo>
                <a:cubicBezTo>
                  <a:pt x="1409356" y="4840605"/>
                  <a:pt x="1409356" y="4838011"/>
                  <a:pt x="1409356" y="4835414"/>
                </a:cubicBezTo>
                <a:cubicBezTo>
                  <a:pt x="1409356" y="4825031"/>
                  <a:pt x="1417142" y="4814650"/>
                  <a:pt x="1430121" y="4812055"/>
                </a:cubicBezTo>
                <a:cubicBezTo>
                  <a:pt x="1427524" y="4806865"/>
                  <a:pt x="1424930" y="4799077"/>
                  <a:pt x="1424930" y="4791291"/>
                </a:cubicBezTo>
                <a:lnTo>
                  <a:pt x="1424930" y="4788695"/>
                </a:lnTo>
                <a:cubicBezTo>
                  <a:pt x="1422333" y="4783504"/>
                  <a:pt x="1422333" y="4778313"/>
                  <a:pt x="1422333" y="4773122"/>
                </a:cubicBezTo>
                <a:cubicBezTo>
                  <a:pt x="1422333" y="4734190"/>
                  <a:pt x="1456076" y="4700448"/>
                  <a:pt x="1495006" y="4700448"/>
                </a:cubicBezTo>
                <a:cubicBezTo>
                  <a:pt x="1533941" y="4700448"/>
                  <a:pt x="1567681" y="4734190"/>
                  <a:pt x="1567681" y="4773122"/>
                </a:cubicBezTo>
                <a:cubicBezTo>
                  <a:pt x="1567681" y="4780910"/>
                  <a:pt x="1565087" y="4788695"/>
                  <a:pt x="1562490" y="4796483"/>
                </a:cubicBezTo>
                <a:cubicBezTo>
                  <a:pt x="1565087" y="4796483"/>
                  <a:pt x="1570277" y="4793885"/>
                  <a:pt x="1575468" y="4793885"/>
                </a:cubicBezTo>
                <a:cubicBezTo>
                  <a:pt x="1578062" y="4749764"/>
                  <a:pt x="1614400" y="4713427"/>
                  <a:pt x="1658525" y="4713427"/>
                </a:cubicBezTo>
                <a:cubicBezTo>
                  <a:pt x="1687073" y="4713427"/>
                  <a:pt x="1713028" y="4728999"/>
                  <a:pt x="1728602" y="4752358"/>
                </a:cubicBezTo>
                <a:cubicBezTo>
                  <a:pt x="1736389" y="4747167"/>
                  <a:pt x="1744175" y="4741975"/>
                  <a:pt x="1754557" y="4741975"/>
                </a:cubicBezTo>
                <a:cubicBezTo>
                  <a:pt x="1775321" y="4741975"/>
                  <a:pt x="1793491" y="4760145"/>
                  <a:pt x="1793491" y="4780910"/>
                </a:cubicBezTo>
                <a:cubicBezTo>
                  <a:pt x="1793491" y="4786100"/>
                  <a:pt x="1793491" y="4791291"/>
                  <a:pt x="1790894" y="4796483"/>
                </a:cubicBezTo>
                <a:lnTo>
                  <a:pt x="1793491" y="4793885"/>
                </a:lnTo>
                <a:cubicBezTo>
                  <a:pt x="1798682" y="4770528"/>
                  <a:pt x="1819445" y="4752358"/>
                  <a:pt x="1845400" y="4752358"/>
                </a:cubicBezTo>
                <a:cubicBezTo>
                  <a:pt x="1858377" y="4752358"/>
                  <a:pt x="1871355" y="4760145"/>
                  <a:pt x="1881738" y="4767930"/>
                </a:cubicBezTo>
                <a:cubicBezTo>
                  <a:pt x="1894714" y="4760145"/>
                  <a:pt x="1907693" y="4757549"/>
                  <a:pt x="1920669" y="4754955"/>
                </a:cubicBezTo>
                <a:cubicBezTo>
                  <a:pt x="1918075" y="4747167"/>
                  <a:pt x="1915478" y="4739382"/>
                  <a:pt x="1915478" y="4731594"/>
                </a:cubicBezTo>
                <a:cubicBezTo>
                  <a:pt x="1915478" y="4716021"/>
                  <a:pt x="1925860" y="4700448"/>
                  <a:pt x="1938839" y="4692663"/>
                </a:cubicBezTo>
                <a:cubicBezTo>
                  <a:pt x="1936241" y="4690066"/>
                  <a:pt x="1936241" y="4684874"/>
                  <a:pt x="1936241" y="4679684"/>
                </a:cubicBezTo>
                <a:lnTo>
                  <a:pt x="1936241" y="4669302"/>
                </a:lnTo>
                <a:lnTo>
                  <a:pt x="1933647" y="4669302"/>
                </a:lnTo>
                <a:cubicBezTo>
                  <a:pt x="1923265" y="4669302"/>
                  <a:pt x="1912884" y="4661517"/>
                  <a:pt x="1912884" y="4648538"/>
                </a:cubicBezTo>
                <a:cubicBezTo>
                  <a:pt x="1912884" y="4638156"/>
                  <a:pt x="1920669" y="4627773"/>
                  <a:pt x="1933647" y="4627773"/>
                </a:cubicBezTo>
                <a:cubicBezTo>
                  <a:pt x="1944030" y="4627773"/>
                  <a:pt x="1951815" y="4632965"/>
                  <a:pt x="1954411" y="4643347"/>
                </a:cubicBezTo>
                <a:cubicBezTo>
                  <a:pt x="1957005" y="4643347"/>
                  <a:pt x="1957005" y="4640753"/>
                  <a:pt x="1959603" y="4640753"/>
                </a:cubicBezTo>
                <a:lnTo>
                  <a:pt x="1959603" y="4635562"/>
                </a:lnTo>
                <a:cubicBezTo>
                  <a:pt x="1959603" y="4627773"/>
                  <a:pt x="1967388" y="4619988"/>
                  <a:pt x="1975175" y="4619988"/>
                </a:cubicBezTo>
                <a:lnTo>
                  <a:pt x="1977770" y="4619988"/>
                </a:lnTo>
                <a:cubicBezTo>
                  <a:pt x="1988151" y="4596628"/>
                  <a:pt x="2008916" y="4581055"/>
                  <a:pt x="2034871" y="4575863"/>
                </a:cubicBezTo>
                <a:cubicBezTo>
                  <a:pt x="2032276" y="4570673"/>
                  <a:pt x="2029680" y="4562887"/>
                  <a:pt x="2027086" y="4557697"/>
                </a:cubicBezTo>
                <a:cubicBezTo>
                  <a:pt x="2014106" y="4555100"/>
                  <a:pt x="2001131" y="4552506"/>
                  <a:pt x="1990749" y="4547315"/>
                </a:cubicBezTo>
                <a:lnTo>
                  <a:pt x="1990749" y="4555100"/>
                </a:lnTo>
                <a:cubicBezTo>
                  <a:pt x="1993343" y="4557697"/>
                  <a:pt x="1993343" y="4560291"/>
                  <a:pt x="1993343" y="4562887"/>
                </a:cubicBezTo>
                <a:cubicBezTo>
                  <a:pt x="1993343" y="4573270"/>
                  <a:pt x="1988151" y="4578461"/>
                  <a:pt x="1980366" y="4581055"/>
                </a:cubicBezTo>
                <a:cubicBezTo>
                  <a:pt x="1964794" y="4609607"/>
                  <a:pt x="1933647" y="4630371"/>
                  <a:pt x="1897310" y="4630371"/>
                </a:cubicBezTo>
                <a:lnTo>
                  <a:pt x="1894714" y="4630371"/>
                </a:lnTo>
                <a:cubicBezTo>
                  <a:pt x="1892120" y="4632965"/>
                  <a:pt x="1886929" y="4632965"/>
                  <a:pt x="1884332" y="4632965"/>
                </a:cubicBezTo>
                <a:cubicBezTo>
                  <a:pt x="1876547" y="4632965"/>
                  <a:pt x="1871355" y="4630371"/>
                  <a:pt x="1866164" y="4625179"/>
                </a:cubicBezTo>
                <a:cubicBezTo>
                  <a:pt x="1858377" y="4625179"/>
                  <a:pt x="1850592" y="4619988"/>
                  <a:pt x="1845400" y="4617392"/>
                </a:cubicBezTo>
                <a:cubicBezTo>
                  <a:pt x="1847994" y="4619988"/>
                  <a:pt x="1847994" y="4625179"/>
                  <a:pt x="1847994" y="4627773"/>
                </a:cubicBezTo>
                <a:cubicBezTo>
                  <a:pt x="1847994" y="4638156"/>
                  <a:pt x="1842804" y="4645944"/>
                  <a:pt x="1835019" y="4651134"/>
                </a:cubicBezTo>
                <a:lnTo>
                  <a:pt x="1858678" y="4666044"/>
                </a:lnTo>
                <a:lnTo>
                  <a:pt x="1863243" y="4656000"/>
                </a:lnTo>
                <a:cubicBezTo>
                  <a:pt x="1866163" y="4653080"/>
                  <a:pt x="1870056" y="4651134"/>
                  <a:pt x="1873950" y="4651134"/>
                </a:cubicBezTo>
                <a:cubicBezTo>
                  <a:pt x="1881735" y="4651134"/>
                  <a:pt x="1889523" y="4658919"/>
                  <a:pt x="1889523" y="4666707"/>
                </a:cubicBezTo>
                <a:cubicBezTo>
                  <a:pt x="1889523" y="4674492"/>
                  <a:pt x="1884332" y="4682280"/>
                  <a:pt x="1873950" y="4682280"/>
                </a:cubicBezTo>
                <a:cubicBezTo>
                  <a:pt x="1870056" y="4682280"/>
                  <a:pt x="1866163" y="4680333"/>
                  <a:pt x="1863243" y="4677413"/>
                </a:cubicBezTo>
                <a:lnTo>
                  <a:pt x="1861761" y="4674153"/>
                </a:lnTo>
                <a:lnTo>
                  <a:pt x="1868759" y="4692663"/>
                </a:lnTo>
                <a:lnTo>
                  <a:pt x="1858651" y="4717524"/>
                </a:lnTo>
                <a:lnTo>
                  <a:pt x="1866165" y="4713426"/>
                </a:lnTo>
                <a:cubicBezTo>
                  <a:pt x="1873950" y="4713426"/>
                  <a:pt x="1881738" y="4721211"/>
                  <a:pt x="1881738" y="4728999"/>
                </a:cubicBezTo>
                <a:cubicBezTo>
                  <a:pt x="1881738" y="4736784"/>
                  <a:pt x="1873950" y="4744572"/>
                  <a:pt x="1866165" y="4744572"/>
                </a:cubicBezTo>
                <a:cubicBezTo>
                  <a:pt x="1858377" y="4744572"/>
                  <a:pt x="1850592" y="4736784"/>
                  <a:pt x="1850592" y="4728999"/>
                </a:cubicBezTo>
                <a:lnTo>
                  <a:pt x="1853295" y="4723593"/>
                </a:lnTo>
                <a:lnTo>
                  <a:pt x="1827231" y="4734190"/>
                </a:lnTo>
                <a:cubicBezTo>
                  <a:pt x="1803873" y="4734190"/>
                  <a:pt x="1785703" y="4716021"/>
                  <a:pt x="1785703" y="4692663"/>
                </a:cubicBezTo>
                <a:cubicBezTo>
                  <a:pt x="1785703" y="4674493"/>
                  <a:pt x="1796084" y="4658919"/>
                  <a:pt x="1811658" y="4653728"/>
                </a:cubicBezTo>
                <a:cubicBezTo>
                  <a:pt x="1801276" y="4648538"/>
                  <a:pt x="1793491" y="4640753"/>
                  <a:pt x="1793491" y="4627773"/>
                </a:cubicBezTo>
                <a:cubicBezTo>
                  <a:pt x="1793491" y="4612201"/>
                  <a:pt x="1806467" y="4599224"/>
                  <a:pt x="1822039" y="4599224"/>
                </a:cubicBezTo>
                <a:lnTo>
                  <a:pt x="1827231" y="4599224"/>
                </a:lnTo>
                <a:cubicBezTo>
                  <a:pt x="1816849" y="4588843"/>
                  <a:pt x="1809064" y="4573270"/>
                  <a:pt x="1803873" y="4557697"/>
                </a:cubicBezTo>
                <a:cubicBezTo>
                  <a:pt x="1796084" y="4562887"/>
                  <a:pt x="1788299" y="4568078"/>
                  <a:pt x="1777918" y="4568078"/>
                </a:cubicBezTo>
                <a:cubicBezTo>
                  <a:pt x="1762344" y="4568078"/>
                  <a:pt x="1749366" y="4560291"/>
                  <a:pt x="1744175" y="4547315"/>
                </a:cubicBezTo>
                <a:cubicBezTo>
                  <a:pt x="1738983" y="4547315"/>
                  <a:pt x="1733793" y="4549909"/>
                  <a:pt x="1728602" y="4549909"/>
                </a:cubicBezTo>
                <a:cubicBezTo>
                  <a:pt x="1710435" y="4549909"/>
                  <a:pt x="1694862" y="4534336"/>
                  <a:pt x="1694862" y="4516168"/>
                </a:cubicBezTo>
                <a:cubicBezTo>
                  <a:pt x="1694862" y="4513571"/>
                  <a:pt x="1697456" y="4508381"/>
                  <a:pt x="1697456" y="4505786"/>
                </a:cubicBezTo>
                <a:cubicBezTo>
                  <a:pt x="1692265" y="4510977"/>
                  <a:pt x="1681883" y="4516168"/>
                  <a:pt x="1671501" y="4516168"/>
                </a:cubicBezTo>
                <a:cubicBezTo>
                  <a:pt x="1650737" y="4516168"/>
                  <a:pt x="1635164" y="4500596"/>
                  <a:pt x="1635164" y="4479831"/>
                </a:cubicBezTo>
                <a:cubicBezTo>
                  <a:pt x="1635164" y="4472044"/>
                  <a:pt x="1637761" y="4466853"/>
                  <a:pt x="1640355" y="4461661"/>
                </a:cubicBezTo>
                <a:cubicBezTo>
                  <a:pt x="1629972" y="4453876"/>
                  <a:pt x="1619591" y="4446089"/>
                  <a:pt x="1611806" y="4435706"/>
                </a:cubicBezTo>
                <a:cubicBezTo>
                  <a:pt x="1601423" y="4440898"/>
                  <a:pt x="1591042" y="4443495"/>
                  <a:pt x="1580660" y="4443495"/>
                </a:cubicBezTo>
                <a:lnTo>
                  <a:pt x="1575468" y="4443495"/>
                </a:lnTo>
                <a:cubicBezTo>
                  <a:pt x="1580660" y="4451280"/>
                  <a:pt x="1583254" y="4456471"/>
                  <a:pt x="1583254" y="4464259"/>
                </a:cubicBezTo>
                <a:cubicBezTo>
                  <a:pt x="1583254" y="4482426"/>
                  <a:pt x="1567681" y="4497999"/>
                  <a:pt x="1549513" y="4497999"/>
                </a:cubicBezTo>
                <a:cubicBezTo>
                  <a:pt x="1531344" y="4497999"/>
                  <a:pt x="1515771" y="4485022"/>
                  <a:pt x="1515771" y="4466853"/>
                </a:cubicBezTo>
                <a:cubicBezTo>
                  <a:pt x="1497604" y="4464259"/>
                  <a:pt x="1482031" y="4448686"/>
                  <a:pt x="1482031" y="4430515"/>
                </a:cubicBezTo>
                <a:cubicBezTo>
                  <a:pt x="1482031" y="4409751"/>
                  <a:pt x="1497604" y="4394179"/>
                  <a:pt x="1518367" y="4394179"/>
                </a:cubicBezTo>
                <a:lnTo>
                  <a:pt x="1520961" y="4394179"/>
                </a:lnTo>
                <a:cubicBezTo>
                  <a:pt x="1518367" y="4388988"/>
                  <a:pt x="1518367" y="4383797"/>
                  <a:pt x="1518367" y="4378605"/>
                </a:cubicBezTo>
                <a:cubicBezTo>
                  <a:pt x="1518367" y="4370820"/>
                  <a:pt x="1520961" y="4360439"/>
                  <a:pt x="1523559" y="4352650"/>
                </a:cubicBezTo>
                <a:cubicBezTo>
                  <a:pt x="1510580" y="4352650"/>
                  <a:pt x="1500198" y="4347459"/>
                  <a:pt x="1489816" y="4342269"/>
                </a:cubicBezTo>
                <a:cubicBezTo>
                  <a:pt x="1484625" y="4378605"/>
                  <a:pt x="1453479" y="4407158"/>
                  <a:pt x="1417142" y="4407158"/>
                </a:cubicBezTo>
                <a:lnTo>
                  <a:pt x="1406760" y="4407158"/>
                </a:lnTo>
                <a:cubicBezTo>
                  <a:pt x="1401569" y="4409751"/>
                  <a:pt x="1398975" y="4412349"/>
                  <a:pt x="1393784" y="4412349"/>
                </a:cubicBezTo>
                <a:cubicBezTo>
                  <a:pt x="1385995" y="4412349"/>
                  <a:pt x="1378210" y="4404560"/>
                  <a:pt x="1378210" y="4396775"/>
                </a:cubicBezTo>
                <a:cubicBezTo>
                  <a:pt x="1357447" y="4383797"/>
                  <a:pt x="1344468" y="4360439"/>
                  <a:pt x="1344468" y="4334484"/>
                </a:cubicBezTo>
                <a:cubicBezTo>
                  <a:pt x="1344468" y="4326695"/>
                  <a:pt x="1344468" y="4318910"/>
                  <a:pt x="1347065" y="4311123"/>
                </a:cubicBezTo>
                <a:cubicBezTo>
                  <a:pt x="1344468" y="4308529"/>
                  <a:pt x="1344468" y="4305932"/>
                  <a:pt x="1341874" y="4303338"/>
                </a:cubicBezTo>
                <a:cubicBezTo>
                  <a:pt x="1331492" y="4308529"/>
                  <a:pt x="1321110" y="4311123"/>
                  <a:pt x="1310728" y="4311123"/>
                </a:cubicBezTo>
                <a:lnTo>
                  <a:pt x="1300345" y="4311123"/>
                </a:lnTo>
                <a:cubicBezTo>
                  <a:pt x="1302939" y="4313719"/>
                  <a:pt x="1302939" y="4318910"/>
                  <a:pt x="1302939" y="4321504"/>
                </a:cubicBezTo>
                <a:cubicBezTo>
                  <a:pt x="1302939" y="4339675"/>
                  <a:pt x="1287367" y="4355248"/>
                  <a:pt x="1269199" y="4355248"/>
                </a:cubicBezTo>
                <a:cubicBezTo>
                  <a:pt x="1251030" y="4355248"/>
                  <a:pt x="1235457" y="4339675"/>
                  <a:pt x="1235457" y="4321504"/>
                </a:cubicBezTo>
                <a:cubicBezTo>
                  <a:pt x="1235457" y="4303338"/>
                  <a:pt x="1248436" y="4290359"/>
                  <a:pt x="1264009" y="4287764"/>
                </a:cubicBezTo>
                <a:cubicBezTo>
                  <a:pt x="1256221" y="4277383"/>
                  <a:pt x="1251030" y="4264404"/>
                  <a:pt x="1251030" y="4248831"/>
                </a:cubicBezTo>
                <a:cubicBezTo>
                  <a:pt x="1251030" y="4238448"/>
                  <a:pt x="1253627" y="4230663"/>
                  <a:pt x="1256221" y="4222876"/>
                </a:cubicBezTo>
                <a:cubicBezTo>
                  <a:pt x="1243244" y="4220282"/>
                  <a:pt x="1235457" y="4209899"/>
                  <a:pt x="1235457" y="4196921"/>
                </a:cubicBezTo>
                <a:cubicBezTo>
                  <a:pt x="1235457" y="4183944"/>
                  <a:pt x="1245839" y="4170966"/>
                  <a:pt x="1261412" y="4170966"/>
                </a:cubicBezTo>
                <a:cubicBezTo>
                  <a:pt x="1274391" y="4170966"/>
                  <a:pt x="1284773" y="4181348"/>
                  <a:pt x="1287367" y="4191729"/>
                </a:cubicBezTo>
                <a:cubicBezTo>
                  <a:pt x="1295154" y="4189136"/>
                  <a:pt x="1302939" y="4186538"/>
                  <a:pt x="1310728" y="4186538"/>
                </a:cubicBezTo>
                <a:cubicBezTo>
                  <a:pt x="1331492" y="4186538"/>
                  <a:pt x="1349659" y="4196921"/>
                  <a:pt x="1360041" y="4212493"/>
                </a:cubicBezTo>
                <a:cubicBezTo>
                  <a:pt x="1375614" y="4196921"/>
                  <a:pt x="1396378" y="4189136"/>
                  <a:pt x="1417142" y="4189136"/>
                </a:cubicBezTo>
                <a:cubicBezTo>
                  <a:pt x="1432715" y="4189136"/>
                  <a:pt x="1445694" y="4191729"/>
                  <a:pt x="1458670" y="4199518"/>
                </a:cubicBezTo>
                <a:cubicBezTo>
                  <a:pt x="1469051" y="4191729"/>
                  <a:pt x="1482031" y="4186538"/>
                  <a:pt x="1497604" y="4186538"/>
                </a:cubicBezTo>
                <a:lnTo>
                  <a:pt x="1505389" y="4186538"/>
                </a:lnTo>
                <a:cubicBezTo>
                  <a:pt x="1505389" y="4183944"/>
                  <a:pt x="1507986" y="4183944"/>
                  <a:pt x="1507986" y="4181348"/>
                </a:cubicBezTo>
                <a:cubicBezTo>
                  <a:pt x="1489816" y="4173563"/>
                  <a:pt x="1476840" y="4155392"/>
                  <a:pt x="1476840" y="4134628"/>
                </a:cubicBezTo>
                <a:cubicBezTo>
                  <a:pt x="1476840" y="4108673"/>
                  <a:pt x="1497604" y="4085316"/>
                  <a:pt x="1526153" y="4085316"/>
                </a:cubicBezTo>
                <a:cubicBezTo>
                  <a:pt x="1533941" y="4085316"/>
                  <a:pt x="1541726" y="4087910"/>
                  <a:pt x="1549513" y="4090507"/>
                </a:cubicBezTo>
                <a:cubicBezTo>
                  <a:pt x="1554705" y="4082719"/>
                  <a:pt x="1559896" y="4074933"/>
                  <a:pt x="1567681" y="4069742"/>
                </a:cubicBezTo>
                <a:cubicBezTo>
                  <a:pt x="1572872" y="4054170"/>
                  <a:pt x="1588445" y="4043787"/>
                  <a:pt x="1606615" y="4043787"/>
                </a:cubicBezTo>
                <a:cubicBezTo>
                  <a:pt x="1609209" y="4043787"/>
                  <a:pt x="1614400" y="4046381"/>
                  <a:pt x="1616997" y="4046381"/>
                </a:cubicBezTo>
                <a:cubicBezTo>
                  <a:pt x="1629972" y="4023024"/>
                  <a:pt x="1655927" y="4007451"/>
                  <a:pt x="1684480" y="4007451"/>
                </a:cubicBezTo>
                <a:cubicBezTo>
                  <a:pt x="1697456" y="4007451"/>
                  <a:pt x="1707838" y="4010045"/>
                  <a:pt x="1718220" y="4015236"/>
                </a:cubicBezTo>
                <a:cubicBezTo>
                  <a:pt x="1720817" y="4012641"/>
                  <a:pt x="1726008" y="4012641"/>
                  <a:pt x="1728602" y="4012641"/>
                </a:cubicBezTo>
                <a:cubicBezTo>
                  <a:pt x="1741581" y="4012641"/>
                  <a:pt x="1751963" y="4023024"/>
                  <a:pt x="1751963" y="4036000"/>
                </a:cubicBezTo>
                <a:cubicBezTo>
                  <a:pt x="1751963" y="4041191"/>
                  <a:pt x="1749366" y="4043787"/>
                  <a:pt x="1749366" y="4046381"/>
                </a:cubicBezTo>
                <a:cubicBezTo>
                  <a:pt x="1757153" y="4056764"/>
                  <a:pt x="1759748" y="4069742"/>
                  <a:pt x="1759748" y="4082719"/>
                </a:cubicBezTo>
                <a:cubicBezTo>
                  <a:pt x="1759748" y="4119056"/>
                  <a:pt x="1733793" y="4150202"/>
                  <a:pt x="1697456" y="4157989"/>
                </a:cubicBezTo>
                <a:cubicBezTo>
                  <a:pt x="1700053" y="4157989"/>
                  <a:pt x="1700053" y="4160583"/>
                  <a:pt x="1700053" y="4163181"/>
                </a:cubicBezTo>
                <a:cubicBezTo>
                  <a:pt x="1702647" y="4160583"/>
                  <a:pt x="1705243" y="4160583"/>
                  <a:pt x="1707838" y="4160583"/>
                </a:cubicBezTo>
                <a:cubicBezTo>
                  <a:pt x="1723411" y="4160583"/>
                  <a:pt x="1736389" y="4173563"/>
                  <a:pt x="1736389" y="4189136"/>
                </a:cubicBezTo>
                <a:cubicBezTo>
                  <a:pt x="1736389" y="4191729"/>
                  <a:pt x="1733793" y="4196921"/>
                  <a:pt x="1733793" y="4199518"/>
                </a:cubicBezTo>
                <a:lnTo>
                  <a:pt x="1736389" y="4199518"/>
                </a:lnTo>
                <a:cubicBezTo>
                  <a:pt x="1751963" y="4199518"/>
                  <a:pt x="1764938" y="4212493"/>
                  <a:pt x="1764938" y="4228067"/>
                </a:cubicBezTo>
                <a:cubicBezTo>
                  <a:pt x="1764938" y="4243639"/>
                  <a:pt x="1751963" y="4256619"/>
                  <a:pt x="1736389" y="4256619"/>
                </a:cubicBezTo>
                <a:cubicBezTo>
                  <a:pt x="1720817" y="4256619"/>
                  <a:pt x="1707838" y="4243639"/>
                  <a:pt x="1707838" y="4228067"/>
                </a:cubicBezTo>
                <a:cubicBezTo>
                  <a:pt x="1707838" y="4225473"/>
                  <a:pt x="1707838" y="4220282"/>
                  <a:pt x="1710435" y="4217685"/>
                </a:cubicBezTo>
                <a:lnTo>
                  <a:pt x="1707838" y="4217685"/>
                </a:lnTo>
                <a:cubicBezTo>
                  <a:pt x="1697456" y="4217685"/>
                  <a:pt x="1689671" y="4212493"/>
                  <a:pt x="1684480" y="4204708"/>
                </a:cubicBezTo>
                <a:cubicBezTo>
                  <a:pt x="1681883" y="4207303"/>
                  <a:pt x="1679288" y="4207303"/>
                  <a:pt x="1676692" y="4209899"/>
                </a:cubicBezTo>
                <a:cubicBezTo>
                  <a:pt x="1679288" y="4215091"/>
                  <a:pt x="1679288" y="4222876"/>
                  <a:pt x="1679288" y="4228067"/>
                </a:cubicBezTo>
                <a:lnTo>
                  <a:pt x="1679288" y="4238448"/>
                </a:lnTo>
                <a:lnTo>
                  <a:pt x="1687073" y="4238448"/>
                </a:lnTo>
                <a:cubicBezTo>
                  <a:pt x="1707838" y="4238448"/>
                  <a:pt x="1723411" y="4256619"/>
                  <a:pt x="1723411" y="4274786"/>
                </a:cubicBezTo>
                <a:cubicBezTo>
                  <a:pt x="1723411" y="4279977"/>
                  <a:pt x="1720817" y="4282574"/>
                  <a:pt x="1720817" y="4285168"/>
                </a:cubicBezTo>
                <a:cubicBezTo>
                  <a:pt x="1723411" y="4292955"/>
                  <a:pt x="1726008" y="4303338"/>
                  <a:pt x="1728602" y="4311123"/>
                </a:cubicBezTo>
                <a:cubicBezTo>
                  <a:pt x="1754557" y="4324102"/>
                  <a:pt x="1772727" y="4350056"/>
                  <a:pt x="1775321" y="4381203"/>
                </a:cubicBezTo>
                <a:cubicBezTo>
                  <a:pt x="1801276" y="4388988"/>
                  <a:pt x="1822039" y="4414943"/>
                  <a:pt x="1822039" y="4443495"/>
                </a:cubicBezTo>
                <a:cubicBezTo>
                  <a:pt x="1822039" y="4466853"/>
                  <a:pt x="1809064" y="4487616"/>
                  <a:pt x="1790894" y="4497999"/>
                </a:cubicBezTo>
                <a:cubicBezTo>
                  <a:pt x="1801276" y="4500596"/>
                  <a:pt x="1809064" y="4505786"/>
                  <a:pt x="1814254" y="4510977"/>
                </a:cubicBezTo>
                <a:cubicBezTo>
                  <a:pt x="1822039" y="4485022"/>
                  <a:pt x="1845400" y="4461661"/>
                  <a:pt x="1871355" y="4451280"/>
                </a:cubicBezTo>
                <a:cubicBezTo>
                  <a:pt x="1871355" y="4448686"/>
                  <a:pt x="1868759" y="4446089"/>
                  <a:pt x="1868759" y="4443495"/>
                </a:cubicBezTo>
                <a:cubicBezTo>
                  <a:pt x="1850592" y="4433112"/>
                  <a:pt x="1837613" y="4417540"/>
                  <a:pt x="1829828" y="4396775"/>
                </a:cubicBezTo>
                <a:cubicBezTo>
                  <a:pt x="1824637" y="4394179"/>
                  <a:pt x="1822039" y="4388988"/>
                  <a:pt x="1819445" y="4383797"/>
                </a:cubicBezTo>
                <a:cubicBezTo>
                  <a:pt x="1790894" y="4381203"/>
                  <a:pt x="1767536" y="4355248"/>
                  <a:pt x="1767536" y="4326695"/>
                </a:cubicBezTo>
                <a:cubicBezTo>
                  <a:pt x="1767536" y="4308529"/>
                  <a:pt x="1775321" y="4292955"/>
                  <a:pt x="1788299" y="4282574"/>
                </a:cubicBezTo>
                <a:cubicBezTo>
                  <a:pt x="1785703" y="4279977"/>
                  <a:pt x="1783109" y="4274786"/>
                  <a:pt x="1783109" y="4269594"/>
                </a:cubicBezTo>
                <a:cubicBezTo>
                  <a:pt x="1783109" y="4256619"/>
                  <a:pt x="1793491" y="4246237"/>
                  <a:pt x="1806467" y="4246237"/>
                </a:cubicBezTo>
                <a:cubicBezTo>
                  <a:pt x="1814254" y="4246237"/>
                  <a:pt x="1819445" y="4248831"/>
                  <a:pt x="1824637" y="4254022"/>
                </a:cubicBezTo>
                <a:cubicBezTo>
                  <a:pt x="1824637" y="4248831"/>
                  <a:pt x="1827231" y="4246237"/>
                  <a:pt x="1829828" y="4241046"/>
                </a:cubicBezTo>
                <a:cubicBezTo>
                  <a:pt x="1811658" y="4233258"/>
                  <a:pt x="1798682" y="4217685"/>
                  <a:pt x="1798682" y="4196921"/>
                </a:cubicBezTo>
                <a:cubicBezTo>
                  <a:pt x="1798682" y="4170966"/>
                  <a:pt x="1819445" y="4150202"/>
                  <a:pt x="1845400" y="4150202"/>
                </a:cubicBezTo>
                <a:cubicBezTo>
                  <a:pt x="1868759" y="4150202"/>
                  <a:pt x="1889523" y="4168372"/>
                  <a:pt x="1892120" y="4191729"/>
                </a:cubicBezTo>
                <a:cubicBezTo>
                  <a:pt x="1897310" y="4189136"/>
                  <a:pt x="1899904" y="4189136"/>
                  <a:pt x="1905095" y="4189136"/>
                </a:cubicBezTo>
                <a:cubicBezTo>
                  <a:pt x="1902501" y="4181348"/>
                  <a:pt x="1899904" y="4173563"/>
                  <a:pt x="1899904" y="4165775"/>
                </a:cubicBezTo>
                <a:cubicBezTo>
                  <a:pt x="1899904" y="4145011"/>
                  <a:pt x="1915478" y="4126843"/>
                  <a:pt x="1933647" y="4121652"/>
                </a:cubicBezTo>
                <a:cubicBezTo>
                  <a:pt x="1923265" y="4116462"/>
                  <a:pt x="1918075" y="4108673"/>
                  <a:pt x="1918075" y="4098292"/>
                </a:cubicBezTo>
                <a:cubicBezTo>
                  <a:pt x="1918075" y="4082719"/>
                  <a:pt x="1931050" y="4069742"/>
                  <a:pt x="1946624" y="4069742"/>
                </a:cubicBezTo>
                <a:cubicBezTo>
                  <a:pt x="1954411" y="4069742"/>
                  <a:pt x="1959603" y="4072336"/>
                  <a:pt x="1964794" y="4074933"/>
                </a:cubicBezTo>
                <a:cubicBezTo>
                  <a:pt x="1964794" y="4069742"/>
                  <a:pt x="1964794" y="4067146"/>
                  <a:pt x="1967388" y="4064552"/>
                </a:cubicBezTo>
                <a:cubicBezTo>
                  <a:pt x="1962196" y="4059361"/>
                  <a:pt x="1957005" y="4048978"/>
                  <a:pt x="1957005" y="4041191"/>
                </a:cubicBezTo>
                <a:cubicBezTo>
                  <a:pt x="1957005" y="4023024"/>
                  <a:pt x="1972579" y="4010045"/>
                  <a:pt x="1988151" y="4010045"/>
                </a:cubicBezTo>
                <a:cubicBezTo>
                  <a:pt x="1985557" y="4004854"/>
                  <a:pt x="1982960" y="3997069"/>
                  <a:pt x="1982960" y="3989281"/>
                </a:cubicBezTo>
                <a:cubicBezTo>
                  <a:pt x="1982960" y="3968516"/>
                  <a:pt x="1993343" y="3952944"/>
                  <a:pt x="2008916" y="3945159"/>
                </a:cubicBezTo>
                <a:cubicBezTo>
                  <a:pt x="1998534" y="3934776"/>
                  <a:pt x="1990749" y="3921798"/>
                  <a:pt x="1990749" y="3906225"/>
                </a:cubicBezTo>
                <a:cubicBezTo>
                  <a:pt x="1990749" y="3898440"/>
                  <a:pt x="1993343" y="3890652"/>
                  <a:pt x="1995940" y="3885460"/>
                </a:cubicBezTo>
                <a:cubicBezTo>
                  <a:pt x="1990749" y="3885460"/>
                  <a:pt x="1985557" y="3882866"/>
                  <a:pt x="1980366" y="3882866"/>
                </a:cubicBezTo>
                <a:cubicBezTo>
                  <a:pt x="1977770" y="3898440"/>
                  <a:pt x="1967388" y="3908821"/>
                  <a:pt x="1951815" y="3908821"/>
                </a:cubicBezTo>
                <a:cubicBezTo>
                  <a:pt x="1944028" y="3908821"/>
                  <a:pt x="1936891" y="3905577"/>
                  <a:pt x="1931700" y="3900386"/>
                </a:cubicBezTo>
                <a:lnTo>
                  <a:pt x="1927834" y="3891166"/>
                </a:lnTo>
                <a:cubicBezTo>
                  <a:pt x="1928042" y="3890130"/>
                  <a:pt x="1928249" y="3889093"/>
                  <a:pt x="1928456" y="3888058"/>
                </a:cubicBezTo>
                <a:lnTo>
                  <a:pt x="1925661" y="3875478"/>
                </a:lnTo>
                <a:lnTo>
                  <a:pt x="1933647" y="3859505"/>
                </a:lnTo>
                <a:lnTo>
                  <a:pt x="1925860" y="3851720"/>
                </a:lnTo>
                <a:cubicBezTo>
                  <a:pt x="1925860" y="3856912"/>
                  <a:pt x="1925860" y="3862103"/>
                  <a:pt x="1923265" y="3864697"/>
                </a:cubicBezTo>
                <a:lnTo>
                  <a:pt x="1925661" y="3875478"/>
                </a:lnTo>
                <a:lnTo>
                  <a:pt x="1923265" y="3880269"/>
                </a:lnTo>
                <a:lnTo>
                  <a:pt x="1927834" y="3891166"/>
                </a:lnTo>
                <a:lnTo>
                  <a:pt x="1925860" y="3901034"/>
                </a:lnTo>
                <a:lnTo>
                  <a:pt x="1940133" y="3916963"/>
                </a:lnTo>
                <a:lnTo>
                  <a:pt x="1946623" y="3914013"/>
                </a:lnTo>
                <a:cubicBezTo>
                  <a:pt x="1954411" y="3914013"/>
                  <a:pt x="1962196" y="3921798"/>
                  <a:pt x="1962196" y="3929586"/>
                </a:cubicBezTo>
                <a:cubicBezTo>
                  <a:pt x="1962196" y="3933479"/>
                  <a:pt x="1960250" y="3937372"/>
                  <a:pt x="1957330" y="3940292"/>
                </a:cubicBezTo>
                <a:lnTo>
                  <a:pt x="1952412" y="3942528"/>
                </a:lnTo>
                <a:lnTo>
                  <a:pt x="1957005" y="3960731"/>
                </a:lnTo>
                <a:cubicBezTo>
                  <a:pt x="1957005" y="3981496"/>
                  <a:pt x="1949220" y="3997069"/>
                  <a:pt x="1936241" y="4010045"/>
                </a:cubicBezTo>
                <a:lnTo>
                  <a:pt x="1936241" y="4012641"/>
                </a:lnTo>
                <a:cubicBezTo>
                  <a:pt x="1936241" y="4030809"/>
                  <a:pt x="1920669" y="4046381"/>
                  <a:pt x="1902501" y="4046381"/>
                </a:cubicBezTo>
                <a:cubicBezTo>
                  <a:pt x="1889523" y="4046381"/>
                  <a:pt x="1879140" y="4041191"/>
                  <a:pt x="1873949" y="4030809"/>
                </a:cubicBezTo>
                <a:cubicBezTo>
                  <a:pt x="1853185" y="4025617"/>
                  <a:pt x="1835019" y="4015236"/>
                  <a:pt x="1824637" y="3997069"/>
                </a:cubicBezTo>
                <a:cubicBezTo>
                  <a:pt x="1816849" y="4002260"/>
                  <a:pt x="1809064" y="4004854"/>
                  <a:pt x="1798682" y="4004854"/>
                </a:cubicBezTo>
                <a:cubicBezTo>
                  <a:pt x="1775321" y="4004854"/>
                  <a:pt x="1757153" y="3986686"/>
                  <a:pt x="1757153" y="3963325"/>
                </a:cubicBezTo>
                <a:cubicBezTo>
                  <a:pt x="1757153" y="3942561"/>
                  <a:pt x="1770129" y="3924395"/>
                  <a:pt x="1790894" y="3921798"/>
                </a:cubicBezTo>
                <a:cubicBezTo>
                  <a:pt x="1783109" y="3911415"/>
                  <a:pt x="1780512" y="3898440"/>
                  <a:pt x="1780512" y="3885460"/>
                </a:cubicBezTo>
                <a:cubicBezTo>
                  <a:pt x="1780512" y="3872485"/>
                  <a:pt x="1785703" y="3862103"/>
                  <a:pt x="1790894" y="3851720"/>
                </a:cubicBezTo>
                <a:cubicBezTo>
                  <a:pt x="1788299" y="3849124"/>
                  <a:pt x="1788299" y="3846529"/>
                  <a:pt x="1788299" y="3843933"/>
                </a:cubicBezTo>
                <a:cubicBezTo>
                  <a:pt x="1788299" y="3838742"/>
                  <a:pt x="1790894" y="3836148"/>
                  <a:pt x="1790894" y="3833551"/>
                </a:cubicBezTo>
                <a:cubicBezTo>
                  <a:pt x="1762344" y="3825765"/>
                  <a:pt x="1741581" y="3799810"/>
                  <a:pt x="1741581" y="3768664"/>
                </a:cubicBezTo>
                <a:lnTo>
                  <a:pt x="1741581" y="3766068"/>
                </a:lnTo>
                <a:cubicBezTo>
                  <a:pt x="1738983" y="3766068"/>
                  <a:pt x="1733793" y="3763473"/>
                  <a:pt x="1731198" y="3763473"/>
                </a:cubicBezTo>
                <a:cubicBezTo>
                  <a:pt x="1728602" y="3766068"/>
                  <a:pt x="1723411" y="3768664"/>
                  <a:pt x="1718220" y="3768664"/>
                </a:cubicBezTo>
                <a:cubicBezTo>
                  <a:pt x="1715626" y="3786832"/>
                  <a:pt x="1702647" y="3799810"/>
                  <a:pt x="1684480" y="3799810"/>
                </a:cubicBezTo>
                <a:cubicBezTo>
                  <a:pt x="1666310" y="3799810"/>
                  <a:pt x="1650737" y="3784238"/>
                  <a:pt x="1650737" y="3766068"/>
                </a:cubicBezTo>
                <a:cubicBezTo>
                  <a:pt x="1650737" y="3747901"/>
                  <a:pt x="1666310" y="3732328"/>
                  <a:pt x="1684480" y="3732328"/>
                </a:cubicBezTo>
                <a:cubicBezTo>
                  <a:pt x="1689671" y="3732328"/>
                  <a:pt x="1694862" y="3732328"/>
                  <a:pt x="1700053" y="3734922"/>
                </a:cubicBezTo>
                <a:cubicBezTo>
                  <a:pt x="1702647" y="3729731"/>
                  <a:pt x="1707838" y="3727137"/>
                  <a:pt x="1713028" y="3724540"/>
                </a:cubicBezTo>
                <a:cubicBezTo>
                  <a:pt x="1718220" y="3711563"/>
                  <a:pt x="1728602" y="3701182"/>
                  <a:pt x="1744175" y="3701182"/>
                </a:cubicBezTo>
                <a:cubicBezTo>
                  <a:pt x="1754557" y="3701182"/>
                  <a:pt x="1764938" y="3706373"/>
                  <a:pt x="1770129" y="3714158"/>
                </a:cubicBezTo>
                <a:cubicBezTo>
                  <a:pt x="1780512" y="3703776"/>
                  <a:pt x="1796084" y="3698585"/>
                  <a:pt x="1811658" y="3698585"/>
                </a:cubicBezTo>
                <a:cubicBezTo>
                  <a:pt x="1816849" y="3698585"/>
                  <a:pt x="1822039" y="3698585"/>
                  <a:pt x="1827231" y="3701182"/>
                </a:cubicBezTo>
                <a:cubicBezTo>
                  <a:pt x="1835019" y="3690800"/>
                  <a:pt x="1845400" y="3685608"/>
                  <a:pt x="1858377" y="3685608"/>
                </a:cubicBezTo>
                <a:cubicBezTo>
                  <a:pt x="1879140" y="3685608"/>
                  <a:pt x="1897310" y="3703776"/>
                  <a:pt x="1897310" y="3724540"/>
                </a:cubicBezTo>
                <a:cubicBezTo>
                  <a:pt x="1897310" y="3740113"/>
                  <a:pt x="1889523" y="3750495"/>
                  <a:pt x="1879140" y="3758283"/>
                </a:cubicBezTo>
                <a:lnTo>
                  <a:pt x="1879140" y="3766068"/>
                </a:lnTo>
                <a:cubicBezTo>
                  <a:pt x="1879140" y="3771258"/>
                  <a:pt x="1876547" y="3776449"/>
                  <a:pt x="1876547" y="3781641"/>
                </a:cubicBezTo>
                <a:lnTo>
                  <a:pt x="1879140" y="3781641"/>
                </a:lnTo>
                <a:cubicBezTo>
                  <a:pt x="1881738" y="3773856"/>
                  <a:pt x="1886929" y="3766068"/>
                  <a:pt x="1892120" y="3760877"/>
                </a:cubicBezTo>
                <a:cubicBezTo>
                  <a:pt x="1894714" y="3753092"/>
                  <a:pt x="1894714" y="3747901"/>
                  <a:pt x="1897310" y="3740113"/>
                </a:cubicBezTo>
                <a:lnTo>
                  <a:pt x="1897310" y="3729731"/>
                </a:lnTo>
                <a:cubicBezTo>
                  <a:pt x="1897310" y="3703776"/>
                  <a:pt x="1915478" y="3683012"/>
                  <a:pt x="1938839" y="3675227"/>
                </a:cubicBezTo>
                <a:cubicBezTo>
                  <a:pt x="1931050" y="3670036"/>
                  <a:pt x="1923265" y="3659653"/>
                  <a:pt x="1923265" y="3646675"/>
                </a:cubicBezTo>
                <a:cubicBezTo>
                  <a:pt x="1923265" y="3628507"/>
                  <a:pt x="1938839" y="3612935"/>
                  <a:pt x="1957005" y="3612935"/>
                </a:cubicBezTo>
                <a:cubicBezTo>
                  <a:pt x="1967388" y="3612935"/>
                  <a:pt x="1977770" y="3618126"/>
                  <a:pt x="1982960" y="3625911"/>
                </a:cubicBezTo>
                <a:cubicBezTo>
                  <a:pt x="1993343" y="3618126"/>
                  <a:pt x="2003725" y="3612935"/>
                  <a:pt x="2016703" y="3612935"/>
                </a:cubicBezTo>
                <a:cubicBezTo>
                  <a:pt x="2040061" y="3612935"/>
                  <a:pt x="2060826" y="3631102"/>
                  <a:pt x="2060826" y="3657057"/>
                </a:cubicBezTo>
                <a:cubicBezTo>
                  <a:pt x="2060826" y="3664845"/>
                  <a:pt x="2058231" y="3672630"/>
                  <a:pt x="2055635" y="3677821"/>
                </a:cubicBezTo>
                <a:cubicBezTo>
                  <a:pt x="2063422" y="3680417"/>
                  <a:pt x="2071207" y="3685608"/>
                  <a:pt x="2076399" y="3690800"/>
                </a:cubicBezTo>
                <a:cubicBezTo>
                  <a:pt x="2089377" y="3664845"/>
                  <a:pt x="2112736" y="3644081"/>
                  <a:pt x="2141287" y="3636292"/>
                </a:cubicBezTo>
                <a:cubicBezTo>
                  <a:pt x="2136097" y="3638890"/>
                  <a:pt x="2133500" y="3638890"/>
                  <a:pt x="2128308" y="3638890"/>
                </a:cubicBezTo>
                <a:cubicBezTo>
                  <a:pt x="2107545" y="3638890"/>
                  <a:pt x="2091971" y="3623317"/>
                  <a:pt x="2091971" y="3602552"/>
                </a:cubicBezTo>
                <a:cubicBezTo>
                  <a:pt x="2091971" y="3581789"/>
                  <a:pt x="2107545" y="3566216"/>
                  <a:pt x="2128308" y="3566216"/>
                </a:cubicBezTo>
                <a:cubicBezTo>
                  <a:pt x="2136097" y="3566216"/>
                  <a:pt x="2141287" y="3568810"/>
                  <a:pt x="2146478" y="3571406"/>
                </a:cubicBezTo>
                <a:cubicBezTo>
                  <a:pt x="2149072" y="3566216"/>
                  <a:pt x="2156861" y="3563619"/>
                  <a:pt x="2162052" y="3561025"/>
                </a:cubicBezTo>
                <a:cubicBezTo>
                  <a:pt x="2162052" y="3542855"/>
                  <a:pt x="2169837" y="3527281"/>
                  <a:pt x="2182815" y="3516900"/>
                </a:cubicBezTo>
                <a:cubicBezTo>
                  <a:pt x="2182815" y="3503924"/>
                  <a:pt x="2193197" y="3490945"/>
                  <a:pt x="2203579" y="3485754"/>
                </a:cubicBezTo>
                <a:lnTo>
                  <a:pt x="2208771" y="3480563"/>
                </a:lnTo>
                <a:lnTo>
                  <a:pt x="2206173" y="3477969"/>
                </a:lnTo>
                <a:cubicBezTo>
                  <a:pt x="2198388" y="3490945"/>
                  <a:pt x="2182815" y="3498733"/>
                  <a:pt x="2167242" y="3498733"/>
                </a:cubicBezTo>
                <a:cubicBezTo>
                  <a:pt x="2151669" y="3498733"/>
                  <a:pt x="2136097" y="3490945"/>
                  <a:pt x="2128308" y="3480563"/>
                </a:cubicBezTo>
                <a:cubicBezTo>
                  <a:pt x="2112736" y="3475372"/>
                  <a:pt x="2099759" y="3467586"/>
                  <a:pt x="2089377" y="3459799"/>
                </a:cubicBezTo>
                <a:lnTo>
                  <a:pt x="2089377" y="3462395"/>
                </a:lnTo>
                <a:cubicBezTo>
                  <a:pt x="2089377" y="3490945"/>
                  <a:pt x="2066016" y="3514306"/>
                  <a:pt x="2037467" y="3514306"/>
                </a:cubicBezTo>
                <a:cubicBezTo>
                  <a:pt x="2019297" y="3514306"/>
                  <a:pt x="2001131" y="3506518"/>
                  <a:pt x="1993343" y="3490945"/>
                </a:cubicBezTo>
                <a:cubicBezTo>
                  <a:pt x="1977770" y="3488350"/>
                  <a:pt x="1967388" y="3477969"/>
                  <a:pt x="1957005" y="3467586"/>
                </a:cubicBezTo>
                <a:cubicBezTo>
                  <a:pt x="1954411" y="3470180"/>
                  <a:pt x="1949220" y="3470180"/>
                  <a:pt x="1946624" y="3470180"/>
                </a:cubicBezTo>
                <a:cubicBezTo>
                  <a:pt x="1938839" y="3470180"/>
                  <a:pt x="1933647" y="3467586"/>
                  <a:pt x="1928456" y="3464990"/>
                </a:cubicBezTo>
                <a:cubicBezTo>
                  <a:pt x="1941433" y="3472778"/>
                  <a:pt x="1951815" y="3488350"/>
                  <a:pt x="1951815" y="3506518"/>
                </a:cubicBezTo>
                <a:cubicBezTo>
                  <a:pt x="1951815" y="3524687"/>
                  <a:pt x="1941433" y="3540261"/>
                  <a:pt x="1925860" y="3548046"/>
                </a:cubicBezTo>
                <a:lnTo>
                  <a:pt x="1925860" y="3553236"/>
                </a:lnTo>
                <a:cubicBezTo>
                  <a:pt x="1925860" y="3571406"/>
                  <a:pt x="1910287" y="3586980"/>
                  <a:pt x="1892120" y="3586980"/>
                </a:cubicBezTo>
                <a:cubicBezTo>
                  <a:pt x="1884332" y="3586980"/>
                  <a:pt x="1876547" y="3584383"/>
                  <a:pt x="1871355" y="3579191"/>
                </a:cubicBezTo>
                <a:cubicBezTo>
                  <a:pt x="1863568" y="3581789"/>
                  <a:pt x="1858377" y="3584383"/>
                  <a:pt x="1850592" y="3584383"/>
                </a:cubicBezTo>
                <a:cubicBezTo>
                  <a:pt x="1827231" y="3584383"/>
                  <a:pt x="1809064" y="3566216"/>
                  <a:pt x="1809064" y="3542855"/>
                </a:cubicBezTo>
                <a:lnTo>
                  <a:pt x="1809064" y="3540261"/>
                </a:lnTo>
                <a:lnTo>
                  <a:pt x="1782744" y="3549831"/>
                </a:lnTo>
                <a:lnTo>
                  <a:pt x="1785378" y="3550968"/>
                </a:lnTo>
                <a:cubicBezTo>
                  <a:pt x="1793489" y="3559079"/>
                  <a:pt x="1798680" y="3570109"/>
                  <a:pt x="1798680" y="3581788"/>
                </a:cubicBezTo>
                <a:cubicBezTo>
                  <a:pt x="1798680" y="3594767"/>
                  <a:pt x="1793489" y="3605149"/>
                  <a:pt x="1785704" y="3612934"/>
                </a:cubicBezTo>
                <a:cubicBezTo>
                  <a:pt x="1780513" y="3641486"/>
                  <a:pt x="1757152" y="3664844"/>
                  <a:pt x="1726006" y="3664844"/>
                </a:cubicBezTo>
                <a:cubicBezTo>
                  <a:pt x="1694860" y="3664844"/>
                  <a:pt x="1666311" y="3638889"/>
                  <a:pt x="1666311" y="3605149"/>
                </a:cubicBezTo>
                <a:cubicBezTo>
                  <a:pt x="1666311" y="3596714"/>
                  <a:pt x="1667933" y="3588765"/>
                  <a:pt x="1670894" y="3581586"/>
                </a:cubicBezTo>
                <a:lnTo>
                  <a:pt x="1680534" y="3567109"/>
                </a:lnTo>
                <a:lnTo>
                  <a:pt x="1665663" y="3560700"/>
                </a:lnTo>
                <a:cubicBezTo>
                  <a:pt x="1661121" y="3555833"/>
                  <a:pt x="1658525" y="3549344"/>
                  <a:pt x="1658525" y="3542855"/>
                </a:cubicBezTo>
                <a:cubicBezTo>
                  <a:pt x="1650737" y="3535070"/>
                  <a:pt x="1648142" y="3524687"/>
                  <a:pt x="1648142" y="3514306"/>
                </a:cubicBezTo>
                <a:cubicBezTo>
                  <a:pt x="1648142" y="3501327"/>
                  <a:pt x="1653333" y="3488350"/>
                  <a:pt x="1661119" y="3480563"/>
                </a:cubicBezTo>
                <a:cubicBezTo>
                  <a:pt x="1658525" y="3475372"/>
                  <a:pt x="1655927" y="3472778"/>
                  <a:pt x="1655927" y="3467586"/>
                </a:cubicBezTo>
                <a:cubicBezTo>
                  <a:pt x="1655927" y="3457205"/>
                  <a:pt x="1663716" y="3449417"/>
                  <a:pt x="1674098" y="3449417"/>
                </a:cubicBezTo>
                <a:cubicBezTo>
                  <a:pt x="1684480" y="3449417"/>
                  <a:pt x="1692265" y="3457205"/>
                  <a:pt x="1692265" y="3467586"/>
                </a:cubicBezTo>
                <a:cubicBezTo>
                  <a:pt x="1705243" y="3470180"/>
                  <a:pt x="1715626" y="3475372"/>
                  <a:pt x="1723411" y="3483160"/>
                </a:cubicBezTo>
                <a:cubicBezTo>
                  <a:pt x="1726008" y="3472778"/>
                  <a:pt x="1731198" y="3464990"/>
                  <a:pt x="1738983" y="3457205"/>
                </a:cubicBezTo>
                <a:cubicBezTo>
                  <a:pt x="1736389" y="3446823"/>
                  <a:pt x="1733793" y="3436440"/>
                  <a:pt x="1733793" y="3426059"/>
                </a:cubicBezTo>
                <a:lnTo>
                  <a:pt x="1733793" y="3423462"/>
                </a:lnTo>
                <a:cubicBezTo>
                  <a:pt x="1726008" y="3413079"/>
                  <a:pt x="1720817" y="3400104"/>
                  <a:pt x="1720817" y="3384530"/>
                </a:cubicBezTo>
                <a:cubicBezTo>
                  <a:pt x="1718220" y="3389722"/>
                  <a:pt x="1713028" y="3394913"/>
                  <a:pt x="1707838" y="3397507"/>
                </a:cubicBezTo>
                <a:cubicBezTo>
                  <a:pt x="1694862" y="3418271"/>
                  <a:pt x="1671501" y="3431250"/>
                  <a:pt x="1645546" y="3431250"/>
                </a:cubicBezTo>
                <a:cubicBezTo>
                  <a:pt x="1637761" y="3431250"/>
                  <a:pt x="1629972" y="3428653"/>
                  <a:pt x="1622187" y="3426059"/>
                </a:cubicBezTo>
                <a:cubicBezTo>
                  <a:pt x="1606615" y="3452014"/>
                  <a:pt x="1580660" y="3467586"/>
                  <a:pt x="1549513" y="3467586"/>
                </a:cubicBezTo>
                <a:cubicBezTo>
                  <a:pt x="1502795" y="3467586"/>
                  <a:pt x="1463861" y="3428653"/>
                  <a:pt x="1463861" y="3381934"/>
                </a:cubicBezTo>
                <a:cubicBezTo>
                  <a:pt x="1463861" y="3335215"/>
                  <a:pt x="1502795" y="3296283"/>
                  <a:pt x="1549513" y="3296283"/>
                </a:cubicBezTo>
                <a:cubicBezTo>
                  <a:pt x="1559896" y="3296283"/>
                  <a:pt x="1567681" y="3298878"/>
                  <a:pt x="1578062" y="3301474"/>
                </a:cubicBezTo>
                <a:cubicBezTo>
                  <a:pt x="1572872" y="3296283"/>
                  <a:pt x="1570277" y="3285902"/>
                  <a:pt x="1570277" y="3278113"/>
                </a:cubicBezTo>
                <a:cubicBezTo>
                  <a:pt x="1570277" y="3254756"/>
                  <a:pt x="1588445" y="3236586"/>
                  <a:pt x="1609209" y="3233992"/>
                </a:cubicBezTo>
                <a:cubicBezTo>
                  <a:pt x="1609209" y="3215822"/>
                  <a:pt x="1616997" y="3195057"/>
                  <a:pt x="1629972" y="3182082"/>
                </a:cubicBezTo>
                <a:lnTo>
                  <a:pt x="1622187" y="3166509"/>
                </a:lnTo>
                <a:cubicBezTo>
                  <a:pt x="1598827" y="3150936"/>
                  <a:pt x="1583254" y="3124981"/>
                  <a:pt x="1583254" y="3093835"/>
                </a:cubicBezTo>
                <a:cubicBezTo>
                  <a:pt x="1583254" y="3044519"/>
                  <a:pt x="1622187" y="3005588"/>
                  <a:pt x="1671501" y="3005588"/>
                </a:cubicBezTo>
                <a:lnTo>
                  <a:pt x="1674098" y="3005588"/>
                </a:lnTo>
                <a:cubicBezTo>
                  <a:pt x="1666310" y="2997800"/>
                  <a:pt x="1663716" y="2990015"/>
                  <a:pt x="1663716" y="2979633"/>
                </a:cubicBezTo>
                <a:cubicBezTo>
                  <a:pt x="1663716" y="2971845"/>
                  <a:pt x="1666310" y="2964060"/>
                  <a:pt x="1671501" y="2958869"/>
                </a:cubicBezTo>
                <a:cubicBezTo>
                  <a:pt x="1663716" y="2961463"/>
                  <a:pt x="1658525" y="2964060"/>
                  <a:pt x="1650737" y="2964060"/>
                </a:cubicBezTo>
                <a:cubicBezTo>
                  <a:pt x="1622187" y="2964060"/>
                  <a:pt x="1601423" y="2940699"/>
                  <a:pt x="1601423" y="2914744"/>
                </a:cubicBezTo>
                <a:lnTo>
                  <a:pt x="1601423" y="2912149"/>
                </a:lnTo>
                <a:cubicBezTo>
                  <a:pt x="1585851" y="2909553"/>
                  <a:pt x="1575468" y="2896577"/>
                  <a:pt x="1575468" y="2881004"/>
                </a:cubicBezTo>
                <a:cubicBezTo>
                  <a:pt x="1575468" y="2862835"/>
                  <a:pt x="1591042" y="2847261"/>
                  <a:pt x="1609209" y="2847261"/>
                </a:cubicBezTo>
                <a:cubicBezTo>
                  <a:pt x="1611806" y="2847261"/>
                  <a:pt x="1616997" y="2847261"/>
                  <a:pt x="1619591" y="2849858"/>
                </a:cubicBezTo>
                <a:lnTo>
                  <a:pt x="1619591" y="2844667"/>
                </a:lnTo>
                <a:cubicBezTo>
                  <a:pt x="1619591" y="2816115"/>
                  <a:pt x="1635164" y="2792757"/>
                  <a:pt x="1655927" y="2777183"/>
                </a:cubicBezTo>
                <a:cubicBezTo>
                  <a:pt x="1650737" y="2769396"/>
                  <a:pt x="1645546" y="2759014"/>
                  <a:pt x="1645546" y="2748632"/>
                </a:cubicBezTo>
                <a:cubicBezTo>
                  <a:pt x="1645546" y="2740847"/>
                  <a:pt x="1645546" y="2735656"/>
                  <a:pt x="1648142" y="2730465"/>
                </a:cubicBezTo>
                <a:lnTo>
                  <a:pt x="1648142" y="2722677"/>
                </a:lnTo>
                <a:cubicBezTo>
                  <a:pt x="1648142" y="2717486"/>
                  <a:pt x="1648142" y="2712295"/>
                  <a:pt x="1650737" y="2707104"/>
                </a:cubicBezTo>
                <a:cubicBezTo>
                  <a:pt x="1642952" y="2725274"/>
                  <a:pt x="1627379" y="2740847"/>
                  <a:pt x="1606615" y="2743441"/>
                </a:cubicBezTo>
                <a:cubicBezTo>
                  <a:pt x="1611806" y="2751229"/>
                  <a:pt x="1614400" y="2761611"/>
                  <a:pt x="1614400" y="2771993"/>
                </a:cubicBezTo>
                <a:cubicBezTo>
                  <a:pt x="1614400" y="2800542"/>
                  <a:pt x="1591042" y="2823903"/>
                  <a:pt x="1562490" y="2823903"/>
                </a:cubicBezTo>
                <a:cubicBezTo>
                  <a:pt x="1557299" y="2823903"/>
                  <a:pt x="1552107" y="2823903"/>
                  <a:pt x="1546916" y="2821306"/>
                </a:cubicBezTo>
                <a:cubicBezTo>
                  <a:pt x="1531344" y="2834286"/>
                  <a:pt x="1513176" y="2842070"/>
                  <a:pt x="1489816" y="2842070"/>
                </a:cubicBezTo>
                <a:cubicBezTo>
                  <a:pt x="1479434" y="2842070"/>
                  <a:pt x="1471649" y="2839476"/>
                  <a:pt x="1463861" y="2836879"/>
                </a:cubicBezTo>
                <a:cubicBezTo>
                  <a:pt x="1466457" y="2839476"/>
                  <a:pt x="1466457" y="2844667"/>
                  <a:pt x="1466457" y="2849858"/>
                </a:cubicBezTo>
                <a:cubicBezTo>
                  <a:pt x="1466457" y="2886194"/>
                  <a:pt x="1443097" y="2917341"/>
                  <a:pt x="1409356" y="2927723"/>
                </a:cubicBezTo>
                <a:cubicBezTo>
                  <a:pt x="1404165" y="2945889"/>
                  <a:pt x="1391187" y="2961463"/>
                  <a:pt x="1373020" y="2969250"/>
                </a:cubicBezTo>
                <a:cubicBezTo>
                  <a:pt x="1375614" y="2971845"/>
                  <a:pt x="1378210" y="2974442"/>
                  <a:pt x="1380805" y="2979633"/>
                </a:cubicBezTo>
                <a:cubicBezTo>
                  <a:pt x="1383401" y="2977036"/>
                  <a:pt x="1385995" y="2977036"/>
                  <a:pt x="1388593" y="2977036"/>
                </a:cubicBezTo>
                <a:cubicBezTo>
                  <a:pt x="1396378" y="2977036"/>
                  <a:pt x="1404165" y="2984824"/>
                  <a:pt x="1404165" y="2992609"/>
                </a:cubicBezTo>
                <a:cubicBezTo>
                  <a:pt x="1404165" y="3000397"/>
                  <a:pt x="1398975" y="3008182"/>
                  <a:pt x="1391187" y="3008182"/>
                </a:cubicBezTo>
                <a:cubicBezTo>
                  <a:pt x="1393784" y="3015970"/>
                  <a:pt x="1393784" y="3021160"/>
                  <a:pt x="1393784" y="3028945"/>
                </a:cubicBezTo>
                <a:cubicBezTo>
                  <a:pt x="1393784" y="3054900"/>
                  <a:pt x="1380805" y="3078261"/>
                  <a:pt x="1365232" y="3096429"/>
                </a:cubicBezTo>
                <a:cubicBezTo>
                  <a:pt x="1373020" y="3091238"/>
                  <a:pt x="1383401" y="3088644"/>
                  <a:pt x="1393784" y="3088644"/>
                </a:cubicBezTo>
                <a:cubicBezTo>
                  <a:pt x="1427524" y="3088644"/>
                  <a:pt x="1453479" y="3114599"/>
                  <a:pt x="1453479" y="3148339"/>
                </a:cubicBezTo>
                <a:lnTo>
                  <a:pt x="1453479" y="3156127"/>
                </a:lnTo>
                <a:cubicBezTo>
                  <a:pt x="1476840" y="3163912"/>
                  <a:pt x="1492412" y="3179485"/>
                  <a:pt x="1502795" y="3200249"/>
                </a:cubicBezTo>
                <a:cubicBezTo>
                  <a:pt x="1505389" y="3197655"/>
                  <a:pt x="1507986" y="3197655"/>
                  <a:pt x="1510580" y="3197655"/>
                </a:cubicBezTo>
                <a:cubicBezTo>
                  <a:pt x="1502795" y="3192463"/>
                  <a:pt x="1497604" y="3184676"/>
                  <a:pt x="1497604" y="3174294"/>
                </a:cubicBezTo>
                <a:cubicBezTo>
                  <a:pt x="1497604" y="3171700"/>
                  <a:pt x="1500198" y="3169103"/>
                  <a:pt x="1500198" y="3166509"/>
                </a:cubicBezTo>
                <a:lnTo>
                  <a:pt x="1497604" y="3166509"/>
                </a:lnTo>
                <a:cubicBezTo>
                  <a:pt x="1471649" y="3166509"/>
                  <a:pt x="1453479" y="3145745"/>
                  <a:pt x="1453479" y="3122384"/>
                </a:cubicBezTo>
                <a:cubicBezTo>
                  <a:pt x="1453479" y="3096429"/>
                  <a:pt x="1474243" y="3078261"/>
                  <a:pt x="1497604" y="3078261"/>
                </a:cubicBezTo>
                <a:cubicBezTo>
                  <a:pt x="1523559" y="3078261"/>
                  <a:pt x="1541726" y="3099026"/>
                  <a:pt x="1541726" y="3122384"/>
                </a:cubicBezTo>
                <a:cubicBezTo>
                  <a:pt x="1541726" y="3132766"/>
                  <a:pt x="1539132" y="3140554"/>
                  <a:pt x="1533941" y="3148339"/>
                </a:cubicBezTo>
                <a:cubicBezTo>
                  <a:pt x="1544322" y="3153530"/>
                  <a:pt x="1552107" y="3161317"/>
                  <a:pt x="1552107" y="3174294"/>
                </a:cubicBezTo>
                <a:cubicBezTo>
                  <a:pt x="1552107" y="3187272"/>
                  <a:pt x="1541726" y="3197655"/>
                  <a:pt x="1528750" y="3200249"/>
                </a:cubicBezTo>
                <a:cubicBezTo>
                  <a:pt x="1533941" y="3205440"/>
                  <a:pt x="1539132" y="3210631"/>
                  <a:pt x="1539132" y="3218418"/>
                </a:cubicBezTo>
                <a:cubicBezTo>
                  <a:pt x="1539132" y="3231395"/>
                  <a:pt x="1528750" y="3241777"/>
                  <a:pt x="1515771" y="3241777"/>
                </a:cubicBezTo>
                <a:lnTo>
                  <a:pt x="1510580" y="3241777"/>
                </a:lnTo>
                <a:cubicBezTo>
                  <a:pt x="1507986" y="3254756"/>
                  <a:pt x="1505389" y="3265138"/>
                  <a:pt x="1497604" y="3275519"/>
                </a:cubicBezTo>
                <a:lnTo>
                  <a:pt x="1497604" y="3278113"/>
                </a:lnTo>
                <a:cubicBezTo>
                  <a:pt x="1497604" y="3298878"/>
                  <a:pt x="1482031" y="3314451"/>
                  <a:pt x="1461266" y="3314451"/>
                </a:cubicBezTo>
                <a:cubicBezTo>
                  <a:pt x="1453479" y="3314451"/>
                  <a:pt x="1448288" y="3311857"/>
                  <a:pt x="1443097" y="3309260"/>
                </a:cubicBezTo>
                <a:lnTo>
                  <a:pt x="1437905" y="3309260"/>
                </a:lnTo>
                <a:cubicBezTo>
                  <a:pt x="1445694" y="3311857"/>
                  <a:pt x="1450885" y="3319642"/>
                  <a:pt x="1450885" y="3330023"/>
                </a:cubicBezTo>
                <a:cubicBezTo>
                  <a:pt x="1450885" y="3343003"/>
                  <a:pt x="1440503" y="3353384"/>
                  <a:pt x="1427524" y="3353384"/>
                </a:cubicBezTo>
                <a:cubicBezTo>
                  <a:pt x="1414548" y="3353384"/>
                  <a:pt x="1404165" y="3343003"/>
                  <a:pt x="1404165" y="3330023"/>
                </a:cubicBezTo>
                <a:cubicBezTo>
                  <a:pt x="1404165" y="3322239"/>
                  <a:pt x="1409356" y="3311857"/>
                  <a:pt x="1417142" y="3309260"/>
                </a:cubicBezTo>
                <a:cubicBezTo>
                  <a:pt x="1378210" y="3304068"/>
                  <a:pt x="1349659" y="3270328"/>
                  <a:pt x="1349659" y="3231395"/>
                </a:cubicBezTo>
                <a:cubicBezTo>
                  <a:pt x="1349659" y="3218418"/>
                  <a:pt x="1352255" y="3208037"/>
                  <a:pt x="1357447" y="3197655"/>
                </a:cubicBezTo>
                <a:cubicBezTo>
                  <a:pt x="1341874" y="3187272"/>
                  <a:pt x="1331492" y="3169103"/>
                  <a:pt x="1331492" y="3148339"/>
                </a:cubicBezTo>
                <a:lnTo>
                  <a:pt x="1331492" y="3145745"/>
                </a:lnTo>
                <a:lnTo>
                  <a:pt x="1328894" y="3145745"/>
                </a:lnTo>
                <a:cubicBezTo>
                  <a:pt x="1315919" y="3145745"/>
                  <a:pt x="1305537" y="3135362"/>
                  <a:pt x="1305537" y="3122384"/>
                </a:cubicBezTo>
                <a:lnTo>
                  <a:pt x="1295154" y="3122384"/>
                </a:lnTo>
                <a:cubicBezTo>
                  <a:pt x="1287367" y="3122384"/>
                  <a:pt x="1282176" y="3119790"/>
                  <a:pt x="1276985" y="3119790"/>
                </a:cubicBezTo>
                <a:cubicBezTo>
                  <a:pt x="1310728" y="3130171"/>
                  <a:pt x="1336683" y="3161317"/>
                  <a:pt x="1336683" y="3200249"/>
                </a:cubicBezTo>
                <a:cubicBezTo>
                  <a:pt x="1336683" y="3223610"/>
                  <a:pt x="1326300" y="3246968"/>
                  <a:pt x="1308131" y="3262541"/>
                </a:cubicBezTo>
                <a:cubicBezTo>
                  <a:pt x="1318513" y="3267732"/>
                  <a:pt x="1326300" y="3275519"/>
                  <a:pt x="1326300" y="3288496"/>
                </a:cubicBezTo>
                <a:cubicBezTo>
                  <a:pt x="1326300" y="3304068"/>
                  <a:pt x="1315919" y="3314451"/>
                  <a:pt x="1302939" y="3317048"/>
                </a:cubicBezTo>
                <a:cubicBezTo>
                  <a:pt x="1305537" y="3324833"/>
                  <a:pt x="1308131" y="3332621"/>
                  <a:pt x="1308131" y="3340406"/>
                </a:cubicBezTo>
                <a:cubicBezTo>
                  <a:pt x="1308131" y="3361169"/>
                  <a:pt x="1292558" y="3379339"/>
                  <a:pt x="1271794" y="3384530"/>
                </a:cubicBezTo>
                <a:cubicBezTo>
                  <a:pt x="1269199" y="3389722"/>
                  <a:pt x="1266603" y="3392316"/>
                  <a:pt x="1261412" y="3394913"/>
                </a:cubicBezTo>
                <a:cubicBezTo>
                  <a:pt x="1264009" y="3394913"/>
                  <a:pt x="1264009" y="3397507"/>
                  <a:pt x="1264009" y="3400104"/>
                </a:cubicBezTo>
                <a:cubicBezTo>
                  <a:pt x="1300345" y="3402698"/>
                  <a:pt x="1326300" y="3431250"/>
                  <a:pt x="1326300" y="3464990"/>
                </a:cubicBezTo>
                <a:cubicBezTo>
                  <a:pt x="1326300" y="3484457"/>
                  <a:pt x="1318514" y="3501328"/>
                  <a:pt x="1306185" y="3513332"/>
                </a:cubicBezTo>
                <a:lnTo>
                  <a:pt x="1291115" y="3523198"/>
                </a:lnTo>
                <a:lnTo>
                  <a:pt x="1296859" y="3525577"/>
                </a:lnTo>
                <a:cubicBezTo>
                  <a:pt x="1300616" y="3529334"/>
                  <a:pt x="1302941" y="3534525"/>
                  <a:pt x="1302941" y="3540260"/>
                </a:cubicBezTo>
                <a:cubicBezTo>
                  <a:pt x="1302941" y="3551727"/>
                  <a:pt x="1293643" y="3561024"/>
                  <a:pt x="1282177" y="3561024"/>
                </a:cubicBezTo>
                <a:cubicBezTo>
                  <a:pt x="1270707" y="3561024"/>
                  <a:pt x="1261413" y="3551727"/>
                  <a:pt x="1261413" y="3540260"/>
                </a:cubicBezTo>
                <a:lnTo>
                  <a:pt x="1265152" y="3531232"/>
                </a:lnTo>
                <a:lnTo>
                  <a:pt x="1258818" y="3532473"/>
                </a:lnTo>
                <a:lnTo>
                  <a:pt x="1253627" y="3532473"/>
                </a:lnTo>
                <a:cubicBezTo>
                  <a:pt x="1256221" y="3537664"/>
                  <a:pt x="1256221" y="3540261"/>
                  <a:pt x="1256221" y="3545451"/>
                </a:cubicBezTo>
                <a:cubicBezTo>
                  <a:pt x="1256221" y="3576597"/>
                  <a:pt x="1245839" y="3602552"/>
                  <a:pt x="1225075" y="3623317"/>
                </a:cubicBezTo>
                <a:cubicBezTo>
                  <a:pt x="1230266" y="3618126"/>
                  <a:pt x="1238054" y="3615529"/>
                  <a:pt x="1245839" y="3615529"/>
                </a:cubicBezTo>
                <a:cubicBezTo>
                  <a:pt x="1248436" y="3615529"/>
                  <a:pt x="1251030" y="3618126"/>
                  <a:pt x="1253627" y="3618126"/>
                </a:cubicBezTo>
                <a:cubicBezTo>
                  <a:pt x="1266603" y="3607743"/>
                  <a:pt x="1279582" y="3602552"/>
                  <a:pt x="1295154" y="3602552"/>
                </a:cubicBezTo>
                <a:cubicBezTo>
                  <a:pt x="1305537" y="3602552"/>
                  <a:pt x="1315919" y="3607743"/>
                  <a:pt x="1326300" y="3612935"/>
                </a:cubicBezTo>
                <a:lnTo>
                  <a:pt x="1326300" y="3610337"/>
                </a:lnTo>
                <a:cubicBezTo>
                  <a:pt x="1326300" y="3592171"/>
                  <a:pt x="1339277" y="3579191"/>
                  <a:pt x="1357447" y="3579191"/>
                </a:cubicBezTo>
                <a:cubicBezTo>
                  <a:pt x="1375614" y="3579191"/>
                  <a:pt x="1388593" y="3592171"/>
                  <a:pt x="1388593" y="3607743"/>
                </a:cubicBezTo>
                <a:cubicBezTo>
                  <a:pt x="1393784" y="3607743"/>
                  <a:pt x="1401569" y="3607743"/>
                  <a:pt x="1406760" y="3610337"/>
                </a:cubicBezTo>
                <a:cubicBezTo>
                  <a:pt x="1411950" y="3607743"/>
                  <a:pt x="1419739" y="3607743"/>
                  <a:pt x="1424930" y="3607743"/>
                </a:cubicBezTo>
                <a:cubicBezTo>
                  <a:pt x="1484625" y="3607743"/>
                  <a:pt x="1531344" y="3654462"/>
                  <a:pt x="1531344" y="3714158"/>
                </a:cubicBezTo>
                <a:cubicBezTo>
                  <a:pt x="1531344" y="3721946"/>
                  <a:pt x="1531344" y="3727137"/>
                  <a:pt x="1528750" y="3734922"/>
                </a:cubicBezTo>
                <a:cubicBezTo>
                  <a:pt x="1533941" y="3737518"/>
                  <a:pt x="1536535" y="3742709"/>
                  <a:pt x="1536535" y="3750495"/>
                </a:cubicBezTo>
                <a:cubicBezTo>
                  <a:pt x="1536535" y="3763473"/>
                  <a:pt x="1528750" y="3771258"/>
                  <a:pt x="1518367" y="3771258"/>
                </a:cubicBezTo>
                <a:lnTo>
                  <a:pt x="1515771" y="3771258"/>
                </a:lnTo>
                <a:cubicBezTo>
                  <a:pt x="1497604" y="3802404"/>
                  <a:pt x="1463861" y="3823169"/>
                  <a:pt x="1424930" y="3823169"/>
                </a:cubicBezTo>
                <a:cubicBezTo>
                  <a:pt x="1383401" y="3823169"/>
                  <a:pt x="1347065" y="3799810"/>
                  <a:pt x="1328894" y="3763473"/>
                </a:cubicBezTo>
                <a:lnTo>
                  <a:pt x="1326300" y="3763473"/>
                </a:lnTo>
                <a:lnTo>
                  <a:pt x="1318513" y="3763473"/>
                </a:lnTo>
                <a:cubicBezTo>
                  <a:pt x="1305537" y="3792023"/>
                  <a:pt x="1276985" y="3810193"/>
                  <a:pt x="1243244" y="3810193"/>
                </a:cubicBezTo>
                <a:cubicBezTo>
                  <a:pt x="1222481" y="3810193"/>
                  <a:pt x="1204311" y="3802404"/>
                  <a:pt x="1188738" y="3789429"/>
                </a:cubicBezTo>
                <a:cubicBezTo>
                  <a:pt x="1193929" y="3794619"/>
                  <a:pt x="1196526" y="3805002"/>
                  <a:pt x="1196526" y="3812787"/>
                </a:cubicBezTo>
                <a:cubicBezTo>
                  <a:pt x="1196526" y="3836148"/>
                  <a:pt x="1178356" y="3856912"/>
                  <a:pt x="1152401" y="3856912"/>
                </a:cubicBezTo>
                <a:lnTo>
                  <a:pt x="1147210" y="3856912"/>
                </a:lnTo>
                <a:cubicBezTo>
                  <a:pt x="1139425" y="3867294"/>
                  <a:pt x="1126446" y="3875079"/>
                  <a:pt x="1113470" y="3875079"/>
                </a:cubicBezTo>
                <a:cubicBezTo>
                  <a:pt x="1108279" y="3926989"/>
                  <a:pt x="1061560" y="3968516"/>
                  <a:pt x="1007053" y="3968516"/>
                </a:cubicBezTo>
                <a:cubicBezTo>
                  <a:pt x="981098" y="3968516"/>
                  <a:pt x="957740" y="3960731"/>
                  <a:pt x="939570" y="3945159"/>
                </a:cubicBezTo>
                <a:cubicBezTo>
                  <a:pt x="931785" y="3947753"/>
                  <a:pt x="923997" y="3950350"/>
                  <a:pt x="916212" y="3950350"/>
                </a:cubicBezTo>
                <a:cubicBezTo>
                  <a:pt x="887661" y="3950350"/>
                  <a:pt x="864302" y="3926989"/>
                  <a:pt x="864302" y="3898440"/>
                </a:cubicBezTo>
                <a:cubicBezTo>
                  <a:pt x="864302" y="3877675"/>
                  <a:pt x="877278" y="3859505"/>
                  <a:pt x="898042" y="3851720"/>
                </a:cubicBezTo>
                <a:cubicBezTo>
                  <a:pt x="900639" y="3830957"/>
                  <a:pt x="908424" y="3812787"/>
                  <a:pt x="918807" y="3797213"/>
                </a:cubicBezTo>
                <a:lnTo>
                  <a:pt x="918807" y="3794619"/>
                </a:lnTo>
                <a:cubicBezTo>
                  <a:pt x="918807" y="3786832"/>
                  <a:pt x="926594" y="3779047"/>
                  <a:pt x="934379" y="3779047"/>
                </a:cubicBezTo>
                <a:lnTo>
                  <a:pt x="936976" y="3779047"/>
                </a:lnTo>
                <a:cubicBezTo>
                  <a:pt x="955143" y="3763473"/>
                  <a:pt x="981098" y="3753092"/>
                  <a:pt x="1007053" y="3753092"/>
                </a:cubicBezTo>
                <a:cubicBezTo>
                  <a:pt x="1040796" y="3753092"/>
                  <a:pt x="1071942" y="3771258"/>
                  <a:pt x="1092706" y="3797213"/>
                </a:cubicBezTo>
                <a:cubicBezTo>
                  <a:pt x="1097897" y="3794619"/>
                  <a:pt x="1105682" y="3792023"/>
                  <a:pt x="1113470" y="3792023"/>
                </a:cubicBezTo>
                <a:lnTo>
                  <a:pt x="1116064" y="3792023"/>
                </a:lnTo>
                <a:cubicBezTo>
                  <a:pt x="1123852" y="3779047"/>
                  <a:pt x="1139425" y="3768664"/>
                  <a:pt x="1154998" y="3768664"/>
                </a:cubicBezTo>
                <a:cubicBezTo>
                  <a:pt x="1165380" y="3768664"/>
                  <a:pt x="1173165" y="3771258"/>
                  <a:pt x="1180953" y="3776449"/>
                </a:cubicBezTo>
                <a:cubicBezTo>
                  <a:pt x="1170571" y="3760877"/>
                  <a:pt x="1162783" y="3742709"/>
                  <a:pt x="1162783" y="3724540"/>
                </a:cubicBezTo>
                <a:cubicBezTo>
                  <a:pt x="1162783" y="3688202"/>
                  <a:pt x="1186143" y="3659653"/>
                  <a:pt x="1217289" y="3646675"/>
                </a:cubicBezTo>
                <a:cubicBezTo>
                  <a:pt x="1217289" y="3638890"/>
                  <a:pt x="1219883" y="3631102"/>
                  <a:pt x="1225075" y="3625911"/>
                </a:cubicBezTo>
                <a:cubicBezTo>
                  <a:pt x="1204311" y="3644081"/>
                  <a:pt x="1178356" y="3654462"/>
                  <a:pt x="1149807" y="3654462"/>
                </a:cubicBezTo>
                <a:cubicBezTo>
                  <a:pt x="1103088" y="3654462"/>
                  <a:pt x="1061560" y="3625911"/>
                  <a:pt x="1045987" y="3584383"/>
                </a:cubicBezTo>
                <a:cubicBezTo>
                  <a:pt x="1035605" y="3594765"/>
                  <a:pt x="1022626" y="3599956"/>
                  <a:pt x="1007053" y="3599956"/>
                </a:cubicBezTo>
                <a:cubicBezTo>
                  <a:pt x="978504" y="3599956"/>
                  <a:pt x="955143" y="3576597"/>
                  <a:pt x="955143" y="3548046"/>
                </a:cubicBezTo>
                <a:cubicBezTo>
                  <a:pt x="955143" y="3519496"/>
                  <a:pt x="978504" y="3496135"/>
                  <a:pt x="1007053" y="3496135"/>
                </a:cubicBezTo>
                <a:cubicBezTo>
                  <a:pt x="1012244" y="3496135"/>
                  <a:pt x="1014841" y="3498733"/>
                  <a:pt x="1020032" y="3498733"/>
                </a:cubicBezTo>
                <a:lnTo>
                  <a:pt x="1020032" y="3496135"/>
                </a:lnTo>
                <a:lnTo>
                  <a:pt x="1020032" y="3488350"/>
                </a:lnTo>
                <a:cubicBezTo>
                  <a:pt x="1020032" y="3467586"/>
                  <a:pt x="1035605" y="3452014"/>
                  <a:pt x="1056369" y="3452014"/>
                </a:cubicBezTo>
                <a:cubicBezTo>
                  <a:pt x="1064154" y="3452014"/>
                  <a:pt x="1071942" y="3454608"/>
                  <a:pt x="1077132" y="3459799"/>
                </a:cubicBezTo>
                <a:cubicBezTo>
                  <a:pt x="1095300" y="3444225"/>
                  <a:pt x="1121255" y="3433844"/>
                  <a:pt x="1147210" y="3433844"/>
                </a:cubicBezTo>
                <a:cubicBezTo>
                  <a:pt x="1165380" y="3433844"/>
                  <a:pt x="1183547" y="3439035"/>
                  <a:pt x="1199120" y="3446823"/>
                </a:cubicBezTo>
                <a:cubicBezTo>
                  <a:pt x="1204311" y="3431250"/>
                  <a:pt x="1214693" y="3415677"/>
                  <a:pt x="1227672" y="3407889"/>
                </a:cubicBezTo>
                <a:lnTo>
                  <a:pt x="1227672" y="3405294"/>
                </a:lnTo>
                <a:lnTo>
                  <a:pt x="1225075" y="3405294"/>
                </a:lnTo>
                <a:cubicBezTo>
                  <a:pt x="1196526" y="3405294"/>
                  <a:pt x="1170571" y="3387124"/>
                  <a:pt x="1160188" y="3363767"/>
                </a:cubicBezTo>
                <a:cubicBezTo>
                  <a:pt x="1154998" y="3381934"/>
                  <a:pt x="1139425" y="3397507"/>
                  <a:pt x="1118661" y="3397507"/>
                </a:cubicBezTo>
                <a:cubicBezTo>
                  <a:pt x="1092706" y="3397507"/>
                  <a:pt x="1074536" y="3376743"/>
                  <a:pt x="1074536" y="3353384"/>
                </a:cubicBezTo>
                <a:cubicBezTo>
                  <a:pt x="1074536" y="3332621"/>
                  <a:pt x="1090109" y="3317048"/>
                  <a:pt x="1108279" y="3311857"/>
                </a:cubicBezTo>
                <a:cubicBezTo>
                  <a:pt x="1090109" y="3309260"/>
                  <a:pt x="1077132" y="3296283"/>
                  <a:pt x="1077132" y="3278113"/>
                </a:cubicBezTo>
                <a:lnTo>
                  <a:pt x="1077132" y="3275519"/>
                </a:lnTo>
                <a:cubicBezTo>
                  <a:pt x="1058963" y="3262541"/>
                  <a:pt x="1045987" y="3239183"/>
                  <a:pt x="1045987" y="3213227"/>
                </a:cubicBezTo>
                <a:cubicBezTo>
                  <a:pt x="1045987" y="3169103"/>
                  <a:pt x="1079727" y="3135362"/>
                  <a:pt x="1123852" y="3135362"/>
                </a:cubicBezTo>
                <a:cubicBezTo>
                  <a:pt x="1147210" y="3135362"/>
                  <a:pt x="1167974" y="3143148"/>
                  <a:pt x="1180953" y="3158721"/>
                </a:cubicBezTo>
                <a:cubicBezTo>
                  <a:pt x="1193929" y="3130171"/>
                  <a:pt x="1225075" y="3109407"/>
                  <a:pt x="1258818" y="3109407"/>
                </a:cubicBezTo>
                <a:cubicBezTo>
                  <a:pt x="1264009" y="3109407"/>
                  <a:pt x="1269199" y="3112001"/>
                  <a:pt x="1274391" y="3112001"/>
                </a:cubicBezTo>
                <a:cubicBezTo>
                  <a:pt x="1235457" y="3099026"/>
                  <a:pt x="1206908" y="3065283"/>
                  <a:pt x="1206908" y="3021160"/>
                </a:cubicBezTo>
                <a:cubicBezTo>
                  <a:pt x="1206908" y="3010779"/>
                  <a:pt x="1209502" y="2997800"/>
                  <a:pt x="1214693" y="2987418"/>
                </a:cubicBezTo>
                <a:cubicBezTo>
                  <a:pt x="1186143" y="2982227"/>
                  <a:pt x="1162783" y="2956272"/>
                  <a:pt x="1162783" y="2925126"/>
                </a:cubicBezTo>
                <a:cubicBezTo>
                  <a:pt x="1162783" y="2891386"/>
                  <a:pt x="1188738" y="2865431"/>
                  <a:pt x="1219883" y="2862835"/>
                </a:cubicBezTo>
                <a:cubicBezTo>
                  <a:pt x="1227672" y="2857643"/>
                  <a:pt x="1235457" y="2855048"/>
                  <a:pt x="1245839" y="2855048"/>
                </a:cubicBezTo>
                <a:cubicBezTo>
                  <a:pt x="1269199" y="2855048"/>
                  <a:pt x="1287367" y="2873216"/>
                  <a:pt x="1287367" y="2896577"/>
                </a:cubicBezTo>
                <a:cubicBezTo>
                  <a:pt x="1287367" y="2901768"/>
                  <a:pt x="1284773" y="2904362"/>
                  <a:pt x="1284773" y="2909553"/>
                </a:cubicBezTo>
                <a:cubicBezTo>
                  <a:pt x="1287367" y="2914744"/>
                  <a:pt x="1287367" y="2919935"/>
                  <a:pt x="1287367" y="2925126"/>
                </a:cubicBezTo>
                <a:lnTo>
                  <a:pt x="1287367" y="2927723"/>
                </a:lnTo>
                <a:lnTo>
                  <a:pt x="1297749" y="2927723"/>
                </a:lnTo>
                <a:cubicBezTo>
                  <a:pt x="1295154" y="2922532"/>
                  <a:pt x="1292558" y="2914744"/>
                  <a:pt x="1292558" y="2906959"/>
                </a:cubicBezTo>
                <a:cubicBezTo>
                  <a:pt x="1292558" y="2888789"/>
                  <a:pt x="1300345" y="2873216"/>
                  <a:pt x="1310728" y="2862835"/>
                </a:cubicBezTo>
                <a:cubicBezTo>
                  <a:pt x="1308131" y="2857643"/>
                  <a:pt x="1308131" y="2849858"/>
                  <a:pt x="1308131" y="2844667"/>
                </a:cubicBezTo>
                <a:cubicBezTo>
                  <a:pt x="1308131" y="2839476"/>
                  <a:pt x="1310728" y="2834286"/>
                  <a:pt x="1310728" y="2829093"/>
                </a:cubicBezTo>
                <a:cubicBezTo>
                  <a:pt x="1300345" y="2821306"/>
                  <a:pt x="1295154" y="2808330"/>
                  <a:pt x="1295154" y="2795351"/>
                </a:cubicBezTo>
                <a:cubicBezTo>
                  <a:pt x="1295154" y="2769396"/>
                  <a:pt x="1315919" y="2748632"/>
                  <a:pt x="1341874" y="2748632"/>
                </a:cubicBezTo>
                <a:cubicBezTo>
                  <a:pt x="1357447" y="2748632"/>
                  <a:pt x="1370423" y="2756420"/>
                  <a:pt x="1378210" y="2766802"/>
                </a:cubicBezTo>
                <a:cubicBezTo>
                  <a:pt x="1383401" y="2764205"/>
                  <a:pt x="1385995" y="2764205"/>
                  <a:pt x="1391187" y="2764205"/>
                </a:cubicBezTo>
                <a:cubicBezTo>
                  <a:pt x="1398975" y="2764205"/>
                  <a:pt x="1404165" y="2766802"/>
                  <a:pt x="1409356" y="2766802"/>
                </a:cubicBezTo>
                <a:cubicBezTo>
                  <a:pt x="1406760" y="2761611"/>
                  <a:pt x="1406760" y="2753824"/>
                  <a:pt x="1406760" y="2746038"/>
                </a:cubicBezTo>
                <a:cubicBezTo>
                  <a:pt x="1406760" y="2722677"/>
                  <a:pt x="1417142" y="2699319"/>
                  <a:pt x="1432715" y="2683746"/>
                </a:cubicBezTo>
                <a:cubicBezTo>
                  <a:pt x="1427524" y="2675958"/>
                  <a:pt x="1424930" y="2668173"/>
                  <a:pt x="1424930" y="2660385"/>
                </a:cubicBezTo>
                <a:cubicBezTo>
                  <a:pt x="1424930" y="2634430"/>
                  <a:pt x="1445694" y="2613667"/>
                  <a:pt x="1471649" y="2613667"/>
                </a:cubicBezTo>
                <a:cubicBezTo>
                  <a:pt x="1497604" y="2613667"/>
                  <a:pt x="1515771" y="2631836"/>
                  <a:pt x="1518367" y="2657791"/>
                </a:cubicBezTo>
                <a:cubicBezTo>
                  <a:pt x="1528750" y="2657791"/>
                  <a:pt x="1539132" y="2662981"/>
                  <a:pt x="1546916" y="2668173"/>
                </a:cubicBezTo>
                <a:cubicBezTo>
                  <a:pt x="1549513" y="2660385"/>
                  <a:pt x="1552107" y="2655194"/>
                  <a:pt x="1554705" y="2650003"/>
                </a:cubicBezTo>
                <a:cubicBezTo>
                  <a:pt x="1544322" y="2644812"/>
                  <a:pt x="1539132" y="2634430"/>
                  <a:pt x="1539132" y="2624048"/>
                </a:cubicBezTo>
                <a:cubicBezTo>
                  <a:pt x="1539132" y="2608475"/>
                  <a:pt x="1552107" y="2595499"/>
                  <a:pt x="1567681" y="2595499"/>
                </a:cubicBezTo>
                <a:cubicBezTo>
                  <a:pt x="1583254" y="2595499"/>
                  <a:pt x="1596232" y="2608475"/>
                  <a:pt x="1596232" y="2624048"/>
                </a:cubicBezTo>
                <a:lnTo>
                  <a:pt x="1601423" y="2624048"/>
                </a:lnTo>
                <a:lnTo>
                  <a:pt x="1611806" y="2624048"/>
                </a:lnTo>
                <a:cubicBezTo>
                  <a:pt x="1598827" y="2611073"/>
                  <a:pt x="1591042" y="2595499"/>
                  <a:pt x="1588445" y="2577329"/>
                </a:cubicBezTo>
                <a:cubicBezTo>
                  <a:pt x="1585851" y="2579925"/>
                  <a:pt x="1580660" y="2579925"/>
                  <a:pt x="1578062" y="2579925"/>
                </a:cubicBezTo>
                <a:lnTo>
                  <a:pt x="1572872" y="2579925"/>
                </a:lnTo>
                <a:cubicBezTo>
                  <a:pt x="1562490" y="2587710"/>
                  <a:pt x="1552107" y="2590308"/>
                  <a:pt x="1539132" y="2590308"/>
                </a:cubicBezTo>
                <a:cubicBezTo>
                  <a:pt x="1523559" y="2590308"/>
                  <a:pt x="1513176" y="2587710"/>
                  <a:pt x="1502795" y="2579925"/>
                </a:cubicBezTo>
                <a:cubicBezTo>
                  <a:pt x="1500198" y="2582520"/>
                  <a:pt x="1497604" y="2582520"/>
                  <a:pt x="1492412" y="2582520"/>
                </a:cubicBezTo>
                <a:cubicBezTo>
                  <a:pt x="1482031" y="2582520"/>
                  <a:pt x="1471649" y="2574735"/>
                  <a:pt x="1466457" y="2564353"/>
                </a:cubicBezTo>
                <a:cubicBezTo>
                  <a:pt x="1456076" y="2574735"/>
                  <a:pt x="1440503" y="2582520"/>
                  <a:pt x="1422333" y="2582520"/>
                </a:cubicBezTo>
                <a:cubicBezTo>
                  <a:pt x="1411950" y="2585117"/>
                  <a:pt x="1401569" y="2587710"/>
                  <a:pt x="1388593" y="2587710"/>
                </a:cubicBezTo>
                <a:cubicBezTo>
                  <a:pt x="1380805" y="2587710"/>
                  <a:pt x="1375614" y="2585117"/>
                  <a:pt x="1370423" y="2585117"/>
                </a:cubicBezTo>
                <a:cubicBezTo>
                  <a:pt x="1367829" y="2587710"/>
                  <a:pt x="1362638" y="2590308"/>
                  <a:pt x="1357447" y="2590308"/>
                </a:cubicBezTo>
                <a:lnTo>
                  <a:pt x="1354850" y="2590308"/>
                </a:lnTo>
                <a:lnTo>
                  <a:pt x="1349517" y="2600490"/>
                </a:lnTo>
                <a:lnTo>
                  <a:pt x="1367827" y="2592905"/>
                </a:lnTo>
                <a:cubicBezTo>
                  <a:pt x="1383596" y="2592905"/>
                  <a:pt x="1396379" y="2605688"/>
                  <a:pt x="1396379" y="2621454"/>
                </a:cubicBezTo>
                <a:cubicBezTo>
                  <a:pt x="1396379" y="2637223"/>
                  <a:pt x="1383596" y="2650006"/>
                  <a:pt x="1367827" y="2650006"/>
                </a:cubicBezTo>
                <a:cubicBezTo>
                  <a:pt x="1352060" y="2650006"/>
                  <a:pt x="1339278" y="2637223"/>
                  <a:pt x="1339278" y="2621454"/>
                </a:cubicBezTo>
                <a:lnTo>
                  <a:pt x="1342084" y="2614680"/>
                </a:lnTo>
                <a:lnTo>
                  <a:pt x="1340575" y="2617560"/>
                </a:lnTo>
                <a:cubicBezTo>
                  <a:pt x="1332789" y="2624698"/>
                  <a:pt x="1322407" y="2629239"/>
                  <a:pt x="1310728" y="2629239"/>
                </a:cubicBezTo>
                <a:cubicBezTo>
                  <a:pt x="1284773" y="2629239"/>
                  <a:pt x="1266603" y="2608475"/>
                  <a:pt x="1266603" y="2585117"/>
                </a:cubicBezTo>
                <a:cubicBezTo>
                  <a:pt x="1266603" y="2564353"/>
                  <a:pt x="1279582" y="2548780"/>
                  <a:pt x="1295154" y="2543589"/>
                </a:cubicBezTo>
                <a:cubicBezTo>
                  <a:pt x="1276985" y="2522825"/>
                  <a:pt x="1264009" y="2494273"/>
                  <a:pt x="1264009" y="2463127"/>
                </a:cubicBezTo>
                <a:cubicBezTo>
                  <a:pt x="1264009" y="2437172"/>
                  <a:pt x="1271794" y="2413814"/>
                  <a:pt x="1284773" y="2393050"/>
                </a:cubicBezTo>
                <a:cubicBezTo>
                  <a:pt x="1253627" y="2382668"/>
                  <a:pt x="1230266" y="2354116"/>
                  <a:pt x="1230266" y="2320376"/>
                </a:cubicBezTo>
                <a:cubicBezTo>
                  <a:pt x="1230266" y="2302206"/>
                  <a:pt x="1238054" y="2284039"/>
                  <a:pt x="1248436" y="2271060"/>
                </a:cubicBezTo>
                <a:cubicBezTo>
                  <a:pt x="1243244" y="2273657"/>
                  <a:pt x="1235457" y="2276251"/>
                  <a:pt x="1227672" y="2276251"/>
                </a:cubicBezTo>
                <a:cubicBezTo>
                  <a:pt x="1212099" y="2276251"/>
                  <a:pt x="1199120" y="2271060"/>
                  <a:pt x="1188738" y="2260679"/>
                </a:cubicBezTo>
                <a:cubicBezTo>
                  <a:pt x="1183547" y="2263275"/>
                  <a:pt x="1175762" y="2265869"/>
                  <a:pt x="1167974" y="2265869"/>
                </a:cubicBezTo>
                <a:cubicBezTo>
                  <a:pt x="1136829" y="2265869"/>
                  <a:pt x="1113470" y="2239914"/>
                  <a:pt x="1113470" y="2211365"/>
                </a:cubicBezTo>
                <a:cubicBezTo>
                  <a:pt x="1113470" y="2190601"/>
                  <a:pt x="1126446" y="2169837"/>
                  <a:pt x="1147210" y="2162049"/>
                </a:cubicBezTo>
                <a:cubicBezTo>
                  <a:pt x="1152401" y="2154264"/>
                  <a:pt x="1162783" y="2146477"/>
                  <a:pt x="1173165" y="2146477"/>
                </a:cubicBezTo>
                <a:cubicBezTo>
                  <a:pt x="1188738" y="2146477"/>
                  <a:pt x="1199120" y="2156858"/>
                  <a:pt x="1201717" y="2172432"/>
                </a:cubicBezTo>
                <a:cubicBezTo>
                  <a:pt x="1209502" y="2169837"/>
                  <a:pt x="1217289" y="2167240"/>
                  <a:pt x="1227672" y="2167240"/>
                </a:cubicBezTo>
                <a:cubicBezTo>
                  <a:pt x="1245839" y="2167240"/>
                  <a:pt x="1264009" y="2177622"/>
                  <a:pt x="1274391" y="2193195"/>
                </a:cubicBezTo>
                <a:cubicBezTo>
                  <a:pt x="1287367" y="2177622"/>
                  <a:pt x="1308131" y="2167240"/>
                  <a:pt x="1328894" y="2167240"/>
                </a:cubicBezTo>
                <a:cubicBezTo>
                  <a:pt x="1336683" y="2167240"/>
                  <a:pt x="1344468" y="2167240"/>
                  <a:pt x="1352255" y="2169837"/>
                </a:cubicBezTo>
                <a:cubicBezTo>
                  <a:pt x="1349659" y="2164646"/>
                  <a:pt x="1347065" y="2156858"/>
                  <a:pt x="1347065" y="2149073"/>
                </a:cubicBezTo>
                <a:cubicBezTo>
                  <a:pt x="1347065" y="2117927"/>
                  <a:pt x="1373020" y="2091972"/>
                  <a:pt x="1404165" y="2091972"/>
                </a:cubicBezTo>
                <a:cubicBezTo>
                  <a:pt x="1435311" y="2091972"/>
                  <a:pt x="1461266" y="2117927"/>
                  <a:pt x="1461266" y="2149073"/>
                </a:cubicBezTo>
                <a:cubicBezTo>
                  <a:pt x="1461266" y="2180219"/>
                  <a:pt x="1435311" y="2206174"/>
                  <a:pt x="1404165" y="2206174"/>
                </a:cubicBezTo>
                <a:cubicBezTo>
                  <a:pt x="1398975" y="2206174"/>
                  <a:pt x="1396378" y="2203577"/>
                  <a:pt x="1391187" y="2203577"/>
                </a:cubicBezTo>
                <a:cubicBezTo>
                  <a:pt x="1396378" y="2213959"/>
                  <a:pt x="1398975" y="2224341"/>
                  <a:pt x="1398975" y="2234723"/>
                </a:cubicBezTo>
                <a:cubicBezTo>
                  <a:pt x="1398975" y="2250296"/>
                  <a:pt x="1393784" y="2265869"/>
                  <a:pt x="1385995" y="2276251"/>
                </a:cubicBezTo>
                <a:cubicBezTo>
                  <a:pt x="1383401" y="2284039"/>
                  <a:pt x="1380805" y="2289230"/>
                  <a:pt x="1375614" y="2294421"/>
                </a:cubicBezTo>
                <a:cubicBezTo>
                  <a:pt x="1378210" y="2304802"/>
                  <a:pt x="1380805" y="2315185"/>
                  <a:pt x="1380805" y="2325567"/>
                </a:cubicBezTo>
                <a:cubicBezTo>
                  <a:pt x="1383401" y="2322970"/>
                  <a:pt x="1388593" y="2322970"/>
                  <a:pt x="1391187" y="2322970"/>
                </a:cubicBezTo>
                <a:cubicBezTo>
                  <a:pt x="1409356" y="2322970"/>
                  <a:pt x="1422333" y="2335949"/>
                  <a:pt x="1427524" y="2351522"/>
                </a:cubicBezTo>
                <a:cubicBezTo>
                  <a:pt x="1430121" y="2354116"/>
                  <a:pt x="1432715" y="2354116"/>
                  <a:pt x="1435311" y="2356713"/>
                </a:cubicBezTo>
                <a:cubicBezTo>
                  <a:pt x="1440503" y="2354116"/>
                  <a:pt x="1448288" y="2354116"/>
                  <a:pt x="1453479" y="2354116"/>
                </a:cubicBezTo>
                <a:lnTo>
                  <a:pt x="1463861" y="2354116"/>
                </a:lnTo>
                <a:cubicBezTo>
                  <a:pt x="1450885" y="2346331"/>
                  <a:pt x="1440503" y="2330758"/>
                  <a:pt x="1440503" y="2315185"/>
                </a:cubicBezTo>
                <a:cubicBezTo>
                  <a:pt x="1440503" y="2291824"/>
                  <a:pt x="1461266" y="2271060"/>
                  <a:pt x="1484625" y="2271060"/>
                </a:cubicBezTo>
                <a:cubicBezTo>
                  <a:pt x="1507986" y="2271060"/>
                  <a:pt x="1528750" y="2289230"/>
                  <a:pt x="1528750" y="2315185"/>
                </a:cubicBezTo>
                <a:cubicBezTo>
                  <a:pt x="1528750" y="2338544"/>
                  <a:pt x="1510580" y="2359307"/>
                  <a:pt x="1484625" y="2359307"/>
                </a:cubicBezTo>
                <a:cubicBezTo>
                  <a:pt x="1510580" y="2372286"/>
                  <a:pt x="1528750" y="2395645"/>
                  <a:pt x="1531344" y="2424196"/>
                </a:cubicBezTo>
                <a:cubicBezTo>
                  <a:pt x="1533941" y="2421600"/>
                  <a:pt x="1539132" y="2421600"/>
                  <a:pt x="1544322" y="2421600"/>
                </a:cubicBezTo>
                <a:cubicBezTo>
                  <a:pt x="1580660" y="2421600"/>
                  <a:pt x="1611806" y="2452745"/>
                  <a:pt x="1611806" y="2489082"/>
                </a:cubicBezTo>
                <a:lnTo>
                  <a:pt x="1611806" y="2491679"/>
                </a:lnTo>
                <a:cubicBezTo>
                  <a:pt x="1627379" y="2478700"/>
                  <a:pt x="1650737" y="2468318"/>
                  <a:pt x="1674098" y="2468318"/>
                </a:cubicBezTo>
                <a:cubicBezTo>
                  <a:pt x="1692265" y="2468318"/>
                  <a:pt x="1710435" y="2473509"/>
                  <a:pt x="1726008" y="2483891"/>
                </a:cubicBezTo>
                <a:cubicBezTo>
                  <a:pt x="1728602" y="2470914"/>
                  <a:pt x="1736389" y="2460533"/>
                  <a:pt x="1749366" y="2455342"/>
                </a:cubicBezTo>
                <a:cubicBezTo>
                  <a:pt x="1746772" y="2450151"/>
                  <a:pt x="1746772" y="2447555"/>
                  <a:pt x="1746772" y="2442363"/>
                </a:cubicBezTo>
                <a:cubicBezTo>
                  <a:pt x="1746772" y="2421600"/>
                  <a:pt x="1762344" y="2406026"/>
                  <a:pt x="1783109" y="2406026"/>
                </a:cubicBezTo>
                <a:cubicBezTo>
                  <a:pt x="1803873" y="2406026"/>
                  <a:pt x="1819445" y="2421600"/>
                  <a:pt x="1819445" y="2442363"/>
                </a:cubicBezTo>
                <a:cubicBezTo>
                  <a:pt x="1819445" y="2457936"/>
                  <a:pt x="1811658" y="2470914"/>
                  <a:pt x="1798682" y="2476107"/>
                </a:cubicBezTo>
                <a:cubicBezTo>
                  <a:pt x="1798682" y="2478700"/>
                  <a:pt x="1801276" y="2481297"/>
                  <a:pt x="1801276" y="2483891"/>
                </a:cubicBezTo>
                <a:cubicBezTo>
                  <a:pt x="1837613" y="2491679"/>
                  <a:pt x="1866164" y="2522825"/>
                  <a:pt x="1866164" y="2561756"/>
                </a:cubicBezTo>
                <a:cubicBezTo>
                  <a:pt x="1866164" y="2605881"/>
                  <a:pt x="1829828" y="2642218"/>
                  <a:pt x="1785703" y="2642218"/>
                </a:cubicBezTo>
                <a:cubicBezTo>
                  <a:pt x="1767536" y="2642218"/>
                  <a:pt x="1751963" y="2637026"/>
                  <a:pt x="1738983" y="2626645"/>
                </a:cubicBezTo>
                <a:cubicBezTo>
                  <a:pt x="1731198" y="2634430"/>
                  <a:pt x="1720817" y="2642218"/>
                  <a:pt x="1710435" y="2647409"/>
                </a:cubicBezTo>
                <a:cubicBezTo>
                  <a:pt x="1707838" y="2657791"/>
                  <a:pt x="1702647" y="2665576"/>
                  <a:pt x="1697456" y="2670766"/>
                </a:cubicBezTo>
                <a:cubicBezTo>
                  <a:pt x="1723411" y="2673364"/>
                  <a:pt x="1744175" y="2694127"/>
                  <a:pt x="1744175" y="2720082"/>
                </a:cubicBezTo>
                <a:cubicBezTo>
                  <a:pt x="1744175" y="2738250"/>
                  <a:pt x="1736389" y="2751229"/>
                  <a:pt x="1723411" y="2761611"/>
                </a:cubicBezTo>
                <a:lnTo>
                  <a:pt x="1723411" y="2764205"/>
                </a:lnTo>
                <a:cubicBezTo>
                  <a:pt x="1728602" y="2764205"/>
                  <a:pt x="1731198" y="2766802"/>
                  <a:pt x="1736389" y="2769396"/>
                </a:cubicBezTo>
                <a:cubicBezTo>
                  <a:pt x="1744175" y="2761611"/>
                  <a:pt x="1754557" y="2756420"/>
                  <a:pt x="1764938" y="2756420"/>
                </a:cubicBezTo>
                <a:cubicBezTo>
                  <a:pt x="1785703" y="2756420"/>
                  <a:pt x="1801276" y="2771993"/>
                  <a:pt x="1801276" y="2792757"/>
                </a:cubicBezTo>
                <a:cubicBezTo>
                  <a:pt x="1801276" y="2808330"/>
                  <a:pt x="1790894" y="2821306"/>
                  <a:pt x="1777918" y="2826497"/>
                </a:cubicBezTo>
                <a:cubicBezTo>
                  <a:pt x="1780512" y="2831688"/>
                  <a:pt x="1780512" y="2836879"/>
                  <a:pt x="1780512" y="2842070"/>
                </a:cubicBezTo>
                <a:cubicBezTo>
                  <a:pt x="1780512" y="2888789"/>
                  <a:pt x="1744175" y="2925126"/>
                  <a:pt x="1697456" y="2925126"/>
                </a:cubicBezTo>
                <a:lnTo>
                  <a:pt x="1692265" y="2925126"/>
                </a:lnTo>
                <a:cubicBezTo>
                  <a:pt x="1689671" y="2932914"/>
                  <a:pt x="1687073" y="2938104"/>
                  <a:pt x="1681883" y="2943295"/>
                </a:cubicBezTo>
                <a:cubicBezTo>
                  <a:pt x="1684480" y="2940699"/>
                  <a:pt x="1689671" y="2940699"/>
                  <a:pt x="1694862" y="2940699"/>
                </a:cubicBezTo>
                <a:cubicBezTo>
                  <a:pt x="1715626" y="2940699"/>
                  <a:pt x="1733793" y="2958869"/>
                  <a:pt x="1733793" y="2979633"/>
                </a:cubicBezTo>
                <a:cubicBezTo>
                  <a:pt x="1733793" y="2987418"/>
                  <a:pt x="1731198" y="2995205"/>
                  <a:pt x="1726008" y="3000397"/>
                </a:cubicBezTo>
                <a:lnTo>
                  <a:pt x="1728602" y="3000397"/>
                </a:lnTo>
                <a:cubicBezTo>
                  <a:pt x="1731198" y="2997800"/>
                  <a:pt x="1736389" y="2997800"/>
                  <a:pt x="1738983" y="2997800"/>
                </a:cubicBezTo>
                <a:cubicBezTo>
                  <a:pt x="1736389" y="2995205"/>
                  <a:pt x="1736389" y="2992609"/>
                  <a:pt x="1736389" y="2990015"/>
                </a:cubicBezTo>
                <a:cubicBezTo>
                  <a:pt x="1736389" y="2977036"/>
                  <a:pt x="1746772" y="2964060"/>
                  <a:pt x="1762344" y="2964060"/>
                </a:cubicBezTo>
                <a:lnTo>
                  <a:pt x="1767536" y="2964060"/>
                </a:lnTo>
                <a:cubicBezTo>
                  <a:pt x="1759748" y="2953678"/>
                  <a:pt x="1754557" y="2943295"/>
                  <a:pt x="1754557" y="2930317"/>
                </a:cubicBezTo>
                <a:cubicBezTo>
                  <a:pt x="1754557" y="2901768"/>
                  <a:pt x="1777918" y="2875813"/>
                  <a:pt x="1809064" y="2875813"/>
                </a:cubicBezTo>
                <a:cubicBezTo>
                  <a:pt x="1819445" y="2875813"/>
                  <a:pt x="1827231" y="2878407"/>
                  <a:pt x="1835019" y="2883598"/>
                </a:cubicBezTo>
                <a:cubicBezTo>
                  <a:pt x="1832422" y="2878407"/>
                  <a:pt x="1832422" y="2875813"/>
                  <a:pt x="1832422" y="2870622"/>
                </a:cubicBezTo>
                <a:cubicBezTo>
                  <a:pt x="1832422" y="2852452"/>
                  <a:pt x="1847994" y="2836879"/>
                  <a:pt x="1866164" y="2836879"/>
                </a:cubicBezTo>
                <a:lnTo>
                  <a:pt x="1868759" y="2836879"/>
                </a:lnTo>
                <a:cubicBezTo>
                  <a:pt x="1873949" y="2834286"/>
                  <a:pt x="1879140" y="2831688"/>
                  <a:pt x="1884332" y="2831688"/>
                </a:cubicBezTo>
                <a:cubicBezTo>
                  <a:pt x="1897310" y="2831688"/>
                  <a:pt x="1907693" y="2842070"/>
                  <a:pt x="1907693" y="2855048"/>
                </a:cubicBezTo>
                <a:cubicBezTo>
                  <a:pt x="1907693" y="2860239"/>
                  <a:pt x="1905095" y="2865431"/>
                  <a:pt x="1902501" y="2870622"/>
                </a:cubicBezTo>
                <a:cubicBezTo>
                  <a:pt x="1902501" y="2888789"/>
                  <a:pt x="1886929" y="2904362"/>
                  <a:pt x="1868759" y="2904362"/>
                </a:cubicBezTo>
                <a:cubicBezTo>
                  <a:pt x="1866164" y="2904362"/>
                  <a:pt x="1860974" y="2901768"/>
                  <a:pt x="1858377" y="2901768"/>
                </a:cubicBezTo>
                <a:cubicBezTo>
                  <a:pt x="1863568" y="2909553"/>
                  <a:pt x="1866164" y="2919935"/>
                  <a:pt x="1866164" y="2930317"/>
                </a:cubicBezTo>
                <a:cubicBezTo>
                  <a:pt x="1866164" y="2940699"/>
                  <a:pt x="1863568" y="2951081"/>
                  <a:pt x="1858377" y="2958869"/>
                </a:cubicBezTo>
                <a:cubicBezTo>
                  <a:pt x="1863568" y="2956272"/>
                  <a:pt x="1868759" y="2953678"/>
                  <a:pt x="1873949" y="2953678"/>
                </a:cubicBezTo>
                <a:cubicBezTo>
                  <a:pt x="1886929" y="2953678"/>
                  <a:pt x="1899904" y="2961463"/>
                  <a:pt x="1905095" y="2974442"/>
                </a:cubicBezTo>
                <a:lnTo>
                  <a:pt x="1905095" y="2969250"/>
                </a:lnTo>
                <a:cubicBezTo>
                  <a:pt x="1905095" y="2932914"/>
                  <a:pt x="1933647" y="2904362"/>
                  <a:pt x="1969985" y="2904362"/>
                </a:cubicBezTo>
                <a:cubicBezTo>
                  <a:pt x="1980366" y="2904362"/>
                  <a:pt x="1993343" y="2906959"/>
                  <a:pt x="2003725" y="2914744"/>
                </a:cubicBezTo>
                <a:cubicBezTo>
                  <a:pt x="2001131" y="2909553"/>
                  <a:pt x="2001131" y="2904362"/>
                  <a:pt x="2001131" y="2899171"/>
                </a:cubicBezTo>
                <a:cubicBezTo>
                  <a:pt x="2001131" y="2865431"/>
                  <a:pt x="2029680" y="2836879"/>
                  <a:pt x="2063422" y="2836879"/>
                </a:cubicBezTo>
                <a:lnTo>
                  <a:pt x="2078996" y="2821306"/>
                </a:lnTo>
                <a:lnTo>
                  <a:pt x="2063422" y="2805733"/>
                </a:lnTo>
                <a:cubicBezTo>
                  <a:pt x="2060826" y="2805733"/>
                  <a:pt x="2055635" y="2808330"/>
                  <a:pt x="2050444" y="2808330"/>
                </a:cubicBezTo>
                <a:cubicBezTo>
                  <a:pt x="2053041" y="2810924"/>
                  <a:pt x="2055635" y="2816115"/>
                  <a:pt x="2055635" y="2821306"/>
                </a:cubicBezTo>
                <a:cubicBezTo>
                  <a:pt x="2055635" y="2834286"/>
                  <a:pt x="2045252" y="2842070"/>
                  <a:pt x="2034871" y="2842070"/>
                </a:cubicBezTo>
                <a:cubicBezTo>
                  <a:pt x="2021895" y="2842070"/>
                  <a:pt x="2014106" y="2831688"/>
                  <a:pt x="2014106" y="2821306"/>
                </a:cubicBezTo>
                <a:cubicBezTo>
                  <a:pt x="2014106" y="2813521"/>
                  <a:pt x="2019297" y="2805733"/>
                  <a:pt x="2024489" y="2803138"/>
                </a:cubicBezTo>
                <a:cubicBezTo>
                  <a:pt x="2014106" y="2797948"/>
                  <a:pt x="2006321" y="2787566"/>
                  <a:pt x="2001131" y="2777183"/>
                </a:cubicBezTo>
                <a:cubicBezTo>
                  <a:pt x="1998534" y="2774587"/>
                  <a:pt x="1995940" y="2774587"/>
                  <a:pt x="1993343" y="2771993"/>
                </a:cubicBezTo>
                <a:cubicBezTo>
                  <a:pt x="1990749" y="2774587"/>
                  <a:pt x="1988151" y="2779777"/>
                  <a:pt x="1985557" y="2782375"/>
                </a:cubicBezTo>
                <a:lnTo>
                  <a:pt x="1985557" y="2784969"/>
                </a:lnTo>
                <a:cubicBezTo>
                  <a:pt x="1985557" y="2800542"/>
                  <a:pt x="1975175" y="2810924"/>
                  <a:pt x="1959603" y="2810924"/>
                </a:cubicBezTo>
                <a:cubicBezTo>
                  <a:pt x="1954411" y="2810924"/>
                  <a:pt x="1949220" y="2810924"/>
                  <a:pt x="1946624" y="2808330"/>
                </a:cubicBezTo>
                <a:cubicBezTo>
                  <a:pt x="1936241" y="2810924"/>
                  <a:pt x="1925860" y="2813521"/>
                  <a:pt x="1915478" y="2813521"/>
                </a:cubicBezTo>
                <a:cubicBezTo>
                  <a:pt x="1866164" y="2813521"/>
                  <a:pt x="1824637" y="2771993"/>
                  <a:pt x="1824637" y="2722677"/>
                </a:cubicBezTo>
                <a:cubicBezTo>
                  <a:pt x="1824637" y="2673364"/>
                  <a:pt x="1866164" y="2631836"/>
                  <a:pt x="1915478" y="2631836"/>
                </a:cubicBezTo>
                <a:cubicBezTo>
                  <a:pt x="1923265" y="2631836"/>
                  <a:pt x="1928456" y="2634430"/>
                  <a:pt x="1933647" y="2634430"/>
                </a:cubicBezTo>
                <a:cubicBezTo>
                  <a:pt x="1933647" y="2613667"/>
                  <a:pt x="1938839" y="2595499"/>
                  <a:pt x="1949220" y="2579925"/>
                </a:cubicBezTo>
                <a:lnTo>
                  <a:pt x="1938839" y="2579925"/>
                </a:lnTo>
                <a:cubicBezTo>
                  <a:pt x="1918075" y="2579925"/>
                  <a:pt x="1899904" y="2561756"/>
                  <a:pt x="1899904" y="2540992"/>
                </a:cubicBezTo>
                <a:cubicBezTo>
                  <a:pt x="1899904" y="2520228"/>
                  <a:pt x="1918075" y="2502061"/>
                  <a:pt x="1938839" y="2502061"/>
                </a:cubicBezTo>
                <a:cubicBezTo>
                  <a:pt x="1962196" y="2502061"/>
                  <a:pt x="1977770" y="2520228"/>
                  <a:pt x="1977770" y="2540992"/>
                </a:cubicBezTo>
                <a:lnTo>
                  <a:pt x="1977770" y="2548780"/>
                </a:lnTo>
                <a:cubicBezTo>
                  <a:pt x="1995940" y="2535801"/>
                  <a:pt x="2016703" y="2528015"/>
                  <a:pt x="2040061" y="2528015"/>
                </a:cubicBezTo>
                <a:cubicBezTo>
                  <a:pt x="2050444" y="2528015"/>
                  <a:pt x="2060826" y="2530611"/>
                  <a:pt x="2068613" y="2533207"/>
                </a:cubicBezTo>
                <a:cubicBezTo>
                  <a:pt x="2073805" y="2530611"/>
                  <a:pt x="2078996" y="2530611"/>
                  <a:pt x="2084186" y="2530611"/>
                </a:cubicBezTo>
                <a:cubicBezTo>
                  <a:pt x="2073805" y="2522825"/>
                  <a:pt x="2068613" y="2509846"/>
                  <a:pt x="2068613" y="2494273"/>
                </a:cubicBezTo>
                <a:cubicBezTo>
                  <a:pt x="2068613" y="2489082"/>
                  <a:pt x="2071207" y="2483891"/>
                  <a:pt x="2071207" y="2481297"/>
                </a:cubicBezTo>
                <a:cubicBezTo>
                  <a:pt x="2068613" y="2481297"/>
                  <a:pt x="2066016" y="2478700"/>
                  <a:pt x="2063422" y="2478700"/>
                </a:cubicBezTo>
                <a:cubicBezTo>
                  <a:pt x="2058231" y="2491679"/>
                  <a:pt x="2045252" y="2499464"/>
                  <a:pt x="2032276" y="2499464"/>
                </a:cubicBezTo>
                <a:cubicBezTo>
                  <a:pt x="2027086" y="2499464"/>
                  <a:pt x="2024489" y="2499464"/>
                  <a:pt x="2019297" y="2496870"/>
                </a:cubicBezTo>
                <a:cubicBezTo>
                  <a:pt x="2016703" y="2502061"/>
                  <a:pt x="2011512" y="2504654"/>
                  <a:pt x="2003725" y="2504654"/>
                </a:cubicBezTo>
                <a:cubicBezTo>
                  <a:pt x="1993343" y="2504654"/>
                  <a:pt x="1985557" y="2496870"/>
                  <a:pt x="1982960" y="2489082"/>
                </a:cubicBezTo>
                <a:cubicBezTo>
                  <a:pt x="1946624" y="2489082"/>
                  <a:pt x="1912884" y="2465724"/>
                  <a:pt x="1897310" y="2431981"/>
                </a:cubicBezTo>
                <a:cubicBezTo>
                  <a:pt x="1884332" y="2431981"/>
                  <a:pt x="1871355" y="2424196"/>
                  <a:pt x="1863568" y="2413814"/>
                </a:cubicBezTo>
                <a:cubicBezTo>
                  <a:pt x="1866164" y="2419005"/>
                  <a:pt x="1868759" y="2424196"/>
                  <a:pt x="1868759" y="2429387"/>
                </a:cubicBezTo>
                <a:cubicBezTo>
                  <a:pt x="1868759" y="2442363"/>
                  <a:pt x="1858377" y="2452745"/>
                  <a:pt x="1845400" y="2452745"/>
                </a:cubicBezTo>
                <a:cubicBezTo>
                  <a:pt x="1832422" y="2452745"/>
                  <a:pt x="1822039" y="2442363"/>
                  <a:pt x="1822039" y="2429387"/>
                </a:cubicBezTo>
                <a:cubicBezTo>
                  <a:pt x="1822039" y="2416408"/>
                  <a:pt x="1832422" y="2406026"/>
                  <a:pt x="1845400" y="2406026"/>
                </a:cubicBezTo>
                <a:cubicBezTo>
                  <a:pt x="1850592" y="2406026"/>
                  <a:pt x="1855783" y="2408623"/>
                  <a:pt x="1860974" y="2411217"/>
                </a:cubicBezTo>
                <a:cubicBezTo>
                  <a:pt x="1860974" y="2408623"/>
                  <a:pt x="1858377" y="2408623"/>
                  <a:pt x="1858377" y="2406026"/>
                </a:cubicBezTo>
                <a:cubicBezTo>
                  <a:pt x="1853185" y="2400835"/>
                  <a:pt x="1850592" y="2398241"/>
                  <a:pt x="1847994" y="2393050"/>
                </a:cubicBezTo>
                <a:lnTo>
                  <a:pt x="1845400" y="2393050"/>
                </a:lnTo>
                <a:cubicBezTo>
                  <a:pt x="1824637" y="2393050"/>
                  <a:pt x="1806467" y="2374880"/>
                  <a:pt x="1806467" y="2354116"/>
                </a:cubicBezTo>
                <a:cubicBezTo>
                  <a:pt x="1806467" y="2351522"/>
                  <a:pt x="1809064" y="2346331"/>
                  <a:pt x="1809064" y="2343734"/>
                </a:cubicBezTo>
                <a:lnTo>
                  <a:pt x="1803873" y="2343734"/>
                </a:lnTo>
                <a:cubicBezTo>
                  <a:pt x="1793491" y="2348925"/>
                  <a:pt x="1783109" y="2351522"/>
                  <a:pt x="1772727" y="2351522"/>
                </a:cubicBezTo>
                <a:cubicBezTo>
                  <a:pt x="1733793" y="2351522"/>
                  <a:pt x="1702647" y="2320376"/>
                  <a:pt x="1702647" y="2281443"/>
                </a:cubicBezTo>
                <a:cubicBezTo>
                  <a:pt x="1702647" y="2250296"/>
                  <a:pt x="1720817" y="2226938"/>
                  <a:pt x="1749366" y="2216556"/>
                </a:cubicBezTo>
                <a:cubicBezTo>
                  <a:pt x="1744175" y="2206174"/>
                  <a:pt x="1738983" y="2195793"/>
                  <a:pt x="1738983" y="2182813"/>
                </a:cubicBezTo>
                <a:lnTo>
                  <a:pt x="1738983" y="2177622"/>
                </a:lnTo>
                <a:cubicBezTo>
                  <a:pt x="1728602" y="2188004"/>
                  <a:pt x="1713028" y="2195793"/>
                  <a:pt x="1697456" y="2195793"/>
                </a:cubicBezTo>
                <a:cubicBezTo>
                  <a:pt x="1668907" y="2195793"/>
                  <a:pt x="1642952" y="2172432"/>
                  <a:pt x="1642952" y="2141285"/>
                </a:cubicBezTo>
                <a:cubicBezTo>
                  <a:pt x="1642952" y="2125712"/>
                  <a:pt x="1648142" y="2110139"/>
                  <a:pt x="1661119" y="2099757"/>
                </a:cubicBezTo>
                <a:cubicBezTo>
                  <a:pt x="1666310" y="2091972"/>
                  <a:pt x="1676692" y="2084184"/>
                  <a:pt x="1687073" y="2084184"/>
                </a:cubicBezTo>
                <a:cubicBezTo>
                  <a:pt x="1692265" y="2084184"/>
                  <a:pt x="1697456" y="2084184"/>
                  <a:pt x="1700053" y="2086781"/>
                </a:cubicBezTo>
                <a:cubicBezTo>
                  <a:pt x="1728602" y="2086781"/>
                  <a:pt x="1751963" y="2112737"/>
                  <a:pt x="1751963" y="2141285"/>
                </a:cubicBezTo>
                <a:lnTo>
                  <a:pt x="1751963" y="2146477"/>
                </a:lnTo>
                <a:cubicBezTo>
                  <a:pt x="1757153" y="2138691"/>
                  <a:pt x="1767536" y="2130903"/>
                  <a:pt x="1777918" y="2128309"/>
                </a:cubicBezTo>
                <a:cubicBezTo>
                  <a:pt x="1772727" y="2115331"/>
                  <a:pt x="1770129" y="2104948"/>
                  <a:pt x="1770129" y="2091972"/>
                </a:cubicBezTo>
                <a:cubicBezTo>
                  <a:pt x="1770129" y="2084184"/>
                  <a:pt x="1772727" y="2073802"/>
                  <a:pt x="1775321" y="2066017"/>
                </a:cubicBezTo>
                <a:cubicBezTo>
                  <a:pt x="1770129" y="2071208"/>
                  <a:pt x="1762344" y="2076399"/>
                  <a:pt x="1754557" y="2076399"/>
                </a:cubicBezTo>
                <a:cubicBezTo>
                  <a:pt x="1741581" y="2076399"/>
                  <a:pt x="1728602" y="2063421"/>
                  <a:pt x="1728602" y="2050444"/>
                </a:cubicBezTo>
                <a:cubicBezTo>
                  <a:pt x="1728602" y="2037466"/>
                  <a:pt x="1738983" y="2024489"/>
                  <a:pt x="1754557" y="2024489"/>
                </a:cubicBezTo>
                <a:cubicBezTo>
                  <a:pt x="1749366" y="2019298"/>
                  <a:pt x="1744175" y="2014107"/>
                  <a:pt x="1738983" y="2006320"/>
                </a:cubicBezTo>
                <a:cubicBezTo>
                  <a:pt x="1731198" y="2014107"/>
                  <a:pt x="1720817" y="2019298"/>
                  <a:pt x="1707838" y="2019298"/>
                </a:cubicBezTo>
                <a:cubicBezTo>
                  <a:pt x="1681883" y="2019298"/>
                  <a:pt x="1663716" y="1998534"/>
                  <a:pt x="1663716" y="1975173"/>
                </a:cubicBezTo>
                <a:cubicBezTo>
                  <a:pt x="1663716" y="1949219"/>
                  <a:pt x="1684480" y="1931051"/>
                  <a:pt x="1707838" y="1931051"/>
                </a:cubicBezTo>
                <a:cubicBezTo>
                  <a:pt x="1718220" y="1931051"/>
                  <a:pt x="1728602" y="1933645"/>
                  <a:pt x="1736389" y="1941433"/>
                </a:cubicBezTo>
                <a:cubicBezTo>
                  <a:pt x="1738983" y="1936242"/>
                  <a:pt x="1738983" y="1933645"/>
                  <a:pt x="1741581" y="1931051"/>
                </a:cubicBezTo>
                <a:lnTo>
                  <a:pt x="1741581" y="1925860"/>
                </a:lnTo>
                <a:cubicBezTo>
                  <a:pt x="1741581" y="1902499"/>
                  <a:pt x="1759748" y="1884332"/>
                  <a:pt x="1783109" y="1884332"/>
                </a:cubicBezTo>
                <a:lnTo>
                  <a:pt x="1785703" y="1884332"/>
                </a:lnTo>
                <a:cubicBezTo>
                  <a:pt x="1780512" y="1876544"/>
                  <a:pt x="1777918" y="1868759"/>
                  <a:pt x="1777918" y="1860971"/>
                </a:cubicBezTo>
                <a:cubicBezTo>
                  <a:pt x="1772727" y="1855780"/>
                  <a:pt x="1767536" y="1847995"/>
                  <a:pt x="1764938" y="1840208"/>
                </a:cubicBezTo>
                <a:cubicBezTo>
                  <a:pt x="1754557" y="1837614"/>
                  <a:pt x="1746772" y="1835016"/>
                  <a:pt x="1738983" y="1832422"/>
                </a:cubicBezTo>
                <a:cubicBezTo>
                  <a:pt x="1741581" y="1837614"/>
                  <a:pt x="1741581" y="1842804"/>
                  <a:pt x="1741581" y="1847995"/>
                </a:cubicBezTo>
                <a:cubicBezTo>
                  <a:pt x="1741581" y="1879141"/>
                  <a:pt x="1718220" y="1902499"/>
                  <a:pt x="1687073" y="1902499"/>
                </a:cubicBezTo>
                <a:cubicBezTo>
                  <a:pt x="1655927" y="1902499"/>
                  <a:pt x="1632570" y="1879141"/>
                  <a:pt x="1632570" y="1847995"/>
                </a:cubicBezTo>
                <a:cubicBezTo>
                  <a:pt x="1632570" y="1842804"/>
                  <a:pt x="1632570" y="1835016"/>
                  <a:pt x="1635164" y="1829825"/>
                </a:cubicBezTo>
                <a:cubicBezTo>
                  <a:pt x="1614400" y="1829825"/>
                  <a:pt x="1596232" y="1811658"/>
                  <a:pt x="1596232" y="1790894"/>
                </a:cubicBezTo>
                <a:cubicBezTo>
                  <a:pt x="1596232" y="1770130"/>
                  <a:pt x="1614400" y="1751960"/>
                  <a:pt x="1635164" y="1751960"/>
                </a:cubicBezTo>
                <a:cubicBezTo>
                  <a:pt x="1655927" y="1751960"/>
                  <a:pt x="1674098" y="1770130"/>
                  <a:pt x="1674098" y="1790894"/>
                </a:cubicBezTo>
                <a:lnTo>
                  <a:pt x="1674098" y="1796085"/>
                </a:lnTo>
                <a:cubicBezTo>
                  <a:pt x="1676692" y="1793489"/>
                  <a:pt x="1679288" y="1793489"/>
                  <a:pt x="1684480" y="1793489"/>
                </a:cubicBezTo>
                <a:cubicBezTo>
                  <a:pt x="1689671" y="1793489"/>
                  <a:pt x="1692265" y="1796085"/>
                  <a:pt x="1697456" y="1796085"/>
                </a:cubicBezTo>
                <a:cubicBezTo>
                  <a:pt x="1692265" y="1785704"/>
                  <a:pt x="1689671" y="1772724"/>
                  <a:pt x="1689671" y="1759748"/>
                </a:cubicBezTo>
                <a:cubicBezTo>
                  <a:pt x="1689671" y="1751960"/>
                  <a:pt x="1689671" y="1746769"/>
                  <a:pt x="1692265" y="1738984"/>
                </a:cubicBezTo>
                <a:lnTo>
                  <a:pt x="1689671" y="1738984"/>
                </a:lnTo>
                <a:cubicBezTo>
                  <a:pt x="1679288" y="1746769"/>
                  <a:pt x="1668907" y="1751960"/>
                  <a:pt x="1655927" y="1751960"/>
                </a:cubicBezTo>
                <a:cubicBezTo>
                  <a:pt x="1627379" y="1751960"/>
                  <a:pt x="1604017" y="1728603"/>
                  <a:pt x="1604017" y="1700051"/>
                </a:cubicBezTo>
                <a:cubicBezTo>
                  <a:pt x="1604017" y="1692265"/>
                  <a:pt x="1606615" y="1684477"/>
                  <a:pt x="1609209" y="1679287"/>
                </a:cubicBezTo>
                <a:cubicBezTo>
                  <a:pt x="1609209" y="1674096"/>
                  <a:pt x="1606615" y="1668904"/>
                  <a:pt x="1606615" y="1663713"/>
                </a:cubicBezTo>
                <a:cubicBezTo>
                  <a:pt x="1606615" y="1640356"/>
                  <a:pt x="1624782" y="1622186"/>
                  <a:pt x="1648142" y="1622186"/>
                </a:cubicBezTo>
                <a:cubicBezTo>
                  <a:pt x="1671501" y="1622186"/>
                  <a:pt x="1689671" y="1640356"/>
                  <a:pt x="1689671" y="1661119"/>
                </a:cubicBezTo>
                <a:cubicBezTo>
                  <a:pt x="1700053" y="1671502"/>
                  <a:pt x="1707838" y="1684477"/>
                  <a:pt x="1707838" y="1700051"/>
                </a:cubicBezTo>
                <a:lnTo>
                  <a:pt x="1707838" y="1707838"/>
                </a:lnTo>
                <a:cubicBezTo>
                  <a:pt x="1713028" y="1700051"/>
                  <a:pt x="1720817" y="1694859"/>
                  <a:pt x="1728602" y="1689668"/>
                </a:cubicBezTo>
                <a:lnTo>
                  <a:pt x="1728602" y="1684477"/>
                </a:lnTo>
                <a:cubicBezTo>
                  <a:pt x="1728602" y="1645547"/>
                  <a:pt x="1749366" y="1609209"/>
                  <a:pt x="1793491" y="1614401"/>
                </a:cubicBezTo>
                <a:cubicBezTo>
                  <a:pt x="1788299" y="1611803"/>
                  <a:pt x="1785703" y="1611803"/>
                  <a:pt x="1783109" y="1609209"/>
                </a:cubicBezTo>
                <a:cubicBezTo>
                  <a:pt x="1777918" y="1614401"/>
                  <a:pt x="1770129" y="1619591"/>
                  <a:pt x="1759748" y="1619591"/>
                </a:cubicBezTo>
                <a:cubicBezTo>
                  <a:pt x="1741581" y="1619591"/>
                  <a:pt x="1728602" y="1606612"/>
                  <a:pt x="1728602" y="1588446"/>
                </a:cubicBezTo>
                <a:cubicBezTo>
                  <a:pt x="1728602" y="1570276"/>
                  <a:pt x="1741581" y="1557300"/>
                  <a:pt x="1759748" y="1557300"/>
                </a:cubicBezTo>
                <a:cubicBezTo>
                  <a:pt x="1767536" y="1557300"/>
                  <a:pt x="1772727" y="1559893"/>
                  <a:pt x="1777918" y="1562491"/>
                </a:cubicBezTo>
                <a:cubicBezTo>
                  <a:pt x="1783109" y="1557300"/>
                  <a:pt x="1790894" y="1552108"/>
                  <a:pt x="1801276" y="1552108"/>
                </a:cubicBezTo>
                <a:cubicBezTo>
                  <a:pt x="1816849" y="1552108"/>
                  <a:pt x="1832422" y="1565085"/>
                  <a:pt x="1832422" y="1583254"/>
                </a:cubicBezTo>
                <a:cubicBezTo>
                  <a:pt x="1832422" y="1588446"/>
                  <a:pt x="1829828" y="1593636"/>
                  <a:pt x="1827231" y="1598827"/>
                </a:cubicBezTo>
                <a:cubicBezTo>
                  <a:pt x="1835019" y="1598827"/>
                  <a:pt x="1842804" y="1596231"/>
                  <a:pt x="1853185" y="1596231"/>
                </a:cubicBezTo>
                <a:cubicBezTo>
                  <a:pt x="1915478" y="1596231"/>
                  <a:pt x="1967388" y="1648141"/>
                  <a:pt x="1967388" y="1710432"/>
                </a:cubicBezTo>
                <a:cubicBezTo>
                  <a:pt x="1967388" y="1720814"/>
                  <a:pt x="1964794" y="1733793"/>
                  <a:pt x="1962196" y="1744175"/>
                </a:cubicBezTo>
                <a:cubicBezTo>
                  <a:pt x="1962196" y="1746769"/>
                  <a:pt x="1962196" y="1749366"/>
                  <a:pt x="1959603" y="1751960"/>
                </a:cubicBezTo>
                <a:cubicBezTo>
                  <a:pt x="1954411" y="1762343"/>
                  <a:pt x="1946624" y="1772724"/>
                  <a:pt x="1938839" y="1783107"/>
                </a:cubicBezTo>
                <a:cubicBezTo>
                  <a:pt x="1941433" y="1788298"/>
                  <a:pt x="1944030" y="1796085"/>
                  <a:pt x="1946624" y="1803870"/>
                </a:cubicBezTo>
                <a:cubicBezTo>
                  <a:pt x="1951815" y="1801276"/>
                  <a:pt x="1957005" y="1801276"/>
                  <a:pt x="1962196" y="1801276"/>
                </a:cubicBezTo>
                <a:cubicBezTo>
                  <a:pt x="1985557" y="1801276"/>
                  <a:pt x="2006321" y="1814253"/>
                  <a:pt x="2019297" y="1832422"/>
                </a:cubicBezTo>
                <a:cubicBezTo>
                  <a:pt x="2029680" y="1837614"/>
                  <a:pt x="2037467" y="1850589"/>
                  <a:pt x="2037467" y="1863569"/>
                </a:cubicBezTo>
                <a:cubicBezTo>
                  <a:pt x="2037467" y="1876544"/>
                  <a:pt x="2032276" y="1884332"/>
                  <a:pt x="2024489" y="1892117"/>
                </a:cubicBezTo>
                <a:cubicBezTo>
                  <a:pt x="2019297" y="1902499"/>
                  <a:pt x="2014106" y="1910287"/>
                  <a:pt x="2006321" y="1918072"/>
                </a:cubicBezTo>
                <a:cubicBezTo>
                  <a:pt x="2014106" y="1920670"/>
                  <a:pt x="2024489" y="1923264"/>
                  <a:pt x="2032276" y="1928455"/>
                </a:cubicBezTo>
                <a:cubicBezTo>
                  <a:pt x="2047850" y="1905096"/>
                  <a:pt x="2071207" y="1892117"/>
                  <a:pt x="2099759" y="1892117"/>
                </a:cubicBezTo>
                <a:cubicBezTo>
                  <a:pt x="2128308" y="1892117"/>
                  <a:pt x="2154263" y="1907690"/>
                  <a:pt x="2169837" y="1931051"/>
                </a:cubicBezTo>
                <a:lnTo>
                  <a:pt x="2169837" y="1923264"/>
                </a:lnTo>
                <a:cubicBezTo>
                  <a:pt x="2169837" y="1910287"/>
                  <a:pt x="2172433" y="1899905"/>
                  <a:pt x="2175027" y="1889524"/>
                </a:cubicBezTo>
                <a:cubicBezTo>
                  <a:pt x="2169837" y="1884332"/>
                  <a:pt x="2167242" y="1881735"/>
                  <a:pt x="2164646" y="1876544"/>
                </a:cubicBezTo>
                <a:cubicBezTo>
                  <a:pt x="2162052" y="1879141"/>
                  <a:pt x="2159455" y="1879141"/>
                  <a:pt x="2156861" y="1879141"/>
                </a:cubicBezTo>
                <a:cubicBezTo>
                  <a:pt x="2138691" y="1879141"/>
                  <a:pt x="2125715" y="1866163"/>
                  <a:pt x="2125715" y="1847995"/>
                </a:cubicBezTo>
                <a:cubicBezTo>
                  <a:pt x="2125715" y="1829825"/>
                  <a:pt x="2138691" y="1816849"/>
                  <a:pt x="2156861" y="1816849"/>
                </a:cubicBezTo>
                <a:cubicBezTo>
                  <a:pt x="2162052" y="1816849"/>
                  <a:pt x="2167242" y="1819443"/>
                  <a:pt x="2172433" y="1822040"/>
                </a:cubicBezTo>
                <a:cubicBezTo>
                  <a:pt x="2180218" y="1814253"/>
                  <a:pt x="2190601" y="1809061"/>
                  <a:pt x="2203579" y="1809061"/>
                </a:cubicBezTo>
                <a:cubicBezTo>
                  <a:pt x="2219153" y="1809061"/>
                  <a:pt x="2232128" y="1816849"/>
                  <a:pt x="2239917" y="1829825"/>
                </a:cubicBezTo>
                <a:cubicBezTo>
                  <a:pt x="2242511" y="1827231"/>
                  <a:pt x="2242511" y="1827231"/>
                  <a:pt x="2245108" y="1827231"/>
                </a:cubicBezTo>
                <a:cubicBezTo>
                  <a:pt x="2242511" y="1819443"/>
                  <a:pt x="2239917" y="1811658"/>
                  <a:pt x="2239917" y="1801276"/>
                </a:cubicBezTo>
                <a:lnTo>
                  <a:pt x="2239917" y="1798679"/>
                </a:lnTo>
                <a:cubicBezTo>
                  <a:pt x="2239917" y="1796085"/>
                  <a:pt x="2237319" y="1793489"/>
                  <a:pt x="2237319" y="1790894"/>
                </a:cubicBezTo>
                <a:cubicBezTo>
                  <a:pt x="2229534" y="1788298"/>
                  <a:pt x="2221747" y="1788298"/>
                  <a:pt x="2216556" y="1785704"/>
                </a:cubicBezTo>
                <a:cubicBezTo>
                  <a:pt x="2211364" y="1788298"/>
                  <a:pt x="2208771" y="1788298"/>
                  <a:pt x="2203579" y="1788298"/>
                </a:cubicBezTo>
                <a:cubicBezTo>
                  <a:pt x="2193197" y="1796085"/>
                  <a:pt x="2180218" y="1801276"/>
                  <a:pt x="2164646" y="1801276"/>
                </a:cubicBezTo>
                <a:cubicBezTo>
                  <a:pt x="2128308" y="1801276"/>
                  <a:pt x="2097162" y="1770130"/>
                  <a:pt x="2097162" y="1733793"/>
                </a:cubicBezTo>
                <a:cubicBezTo>
                  <a:pt x="2081590" y="1733793"/>
                  <a:pt x="2071207" y="1720814"/>
                  <a:pt x="2071207" y="1707838"/>
                </a:cubicBezTo>
                <a:cubicBezTo>
                  <a:pt x="2071207" y="1697457"/>
                  <a:pt x="2078996" y="1687074"/>
                  <a:pt x="2086781" y="1684477"/>
                </a:cubicBezTo>
                <a:cubicBezTo>
                  <a:pt x="2084186" y="1681883"/>
                  <a:pt x="2084186" y="1676692"/>
                  <a:pt x="2084186" y="1671502"/>
                </a:cubicBezTo>
                <a:cubicBezTo>
                  <a:pt x="2084186" y="1640356"/>
                  <a:pt x="2110142" y="1614401"/>
                  <a:pt x="2141287" y="1614401"/>
                </a:cubicBezTo>
                <a:cubicBezTo>
                  <a:pt x="2151669" y="1614401"/>
                  <a:pt x="2162052" y="1619591"/>
                  <a:pt x="2172433" y="1624782"/>
                </a:cubicBezTo>
                <a:cubicBezTo>
                  <a:pt x="2172433" y="1622186"/>
                  <a:pt x="2175027" y="1622186"/>
                  <a:pt x="2177624" y="1622186"/>
                </a:cubicBezTo>
                <a:cubicBezTo>
                  <a:pt x="2180218" y="1609209"/>
                  <a:pt x="2188007" y="1601421"/>
                  <a:pt x="2200982" y="1601421"/>
                </a:cubicBezTo>
                <a:cubicBezTo>
                  <a:pt x="2211364" y="1601421"/>
                  <a:pt x="2219153" y="1606612"/>
                  <a:pt x="2224343" y="1616995"/>
                </a:cubicBezTo>
                <a:cubicBezTo>
                  <a:pt x="2229534" y="1614401"/>
                  <a:pt x="2234725" y="1614401"/>
                  <a:pt x="2239917" y="1614401"/>
                </a:cubicBezTo>
                <a:lnTo>
                  <a:pt x="2250298" y="1614401"/>
                </a:lnTo>
                <a:cubicBezTo>
                  <a:pt x="2245108" y="1604018"/>
                  <a:pt x="2242511" y="1593636"/>
                  <a:pt x="2242511" y="1583254"/>
                </a:cubicBezTo>
                <a:cubicBezTo>
                  <a:pt x="2242511" y="1580657"/>
                  <a:pt x="2245108" y="1575466"/>
                  <a:pt x="2245108" y="1570276"/>
                </a:cubicBezTo>
                <a:cubicBezTo>
                  <a:pt x="2239917" y="1572872"/>
                  <a:pt x="2234725" y="1572872"/>
                  <a:pt x="2229534" y="1572872"/>
                </a:cubicBezTo>
                <a:cubicBezTo>
                  <a:pt x="2200982" y="1572872"/>
                  <a:pt x="2180218" y="1549511"/>
                  <a:pt x="2180218" y="1523556"/>
                </a:cubicBezTo>
                <a:cubicBezTo>
                  <a:pt x="2180218" y="1495007"/>
                  <a:pt x="2203579" y="1474244"/>
                  <a:pt x="2229534" y="1474244"/>
                </a:cubicBezTo>
                <a:cubicBezTo>
                  <a:pt x="2258083" y="1474244"/>
                  <a:pt x="2278848" y="1497601"/>
                  <a:pt x="2278848" y="1523556"/>
                </a:cubicBezTo>
                <a:lnTo>
                  <a:pt x="2278848" y="1528747"/>
                </a:lnTo>
                <a:cubicBezTo>
                  <a:pt x="2281444" y="1528747"/>
                  <a:pt x="2281444" y="1526153"/>
                  <a:pt x="2284038" y="1526153"/>
                </a:cubicBezTo>
                <a:cubicBezTo>
                  <a:pt x="2294420" y="1515771"/>
                  <a:pt x="2309993" y="1507984"/>
                  <a:pt x="2325567" y="1507984"/>
                </a:cubicBezTo>
                <a:lnTo>
                  <a:pt x="2335948" y="1507984"/>
                </a:lnTo>
                <a:lnTo>
                  <a:pt x="2335948" y="1502792"/>
                </a:lnTo>
                <a:cubicBezTo>
                  <a:pt x="2335948" y="1476837"/>
                  <a:pt x="2356713" y="1456074"/>
                  <a:pt x="2382668" y="1456074"/>
                </a:cubicBezTo>
                <a:cubicBezTo>
                  <a:pt x="2408623" y="1456074"/>
                  <a:pt x="2429386" y="1476837"/>
                  <a:pt x="2429386" y="1502792"/>
                </a:cubicBezTo>
                <a:cubicBezTo>
                  <a:pt x="2429386" y="1510580"/>
                  <a:pt x="2426792" y="1518365"/>
                  <a:pt x="2424195" y="1526153"/>
                </a:cubicBezTo>
                <a:cubicBezTo>
                  <a:pt x="2431983" y="1518365"/>
                  <a:pt x="2442365" y="1515771"/>
                  <a:pt x="2455341" y="1515771"/>
                </a:cubicBezTo>
                <a:cubicBezTo>
                  <a:pt x="2489085" y="1515771"/>
                  <a:pt x="2515039" y="1541726"/>
                  <a:pt x="2515039" y="1575466"/>
                </a:cubicBezTo>
                <a:lnTo>
                  <a:pt x="2511342" y="1594473"/>
                </a:lnTo>
                <a:lnTo>
                  <a:pt x="2518931" y="1576766"/>
                </a:lnTo>
                <a:cubicBezTo>
                  <a:pt x="2526068" y="1569629"/>
                  <a:pt x="2535801" y="1565087"/>
                  <a:pt x="2546183" y="1565087"/>
                </a:cubicBezTo>
                <a:cubicBezTo>
                  <a:pt x="2566947" y="1565087"/>
                  <a:pt x="2585117" y="1583254"/>
                  <a:pt x="2585117" y="1604018"/>
                </a:cubicBezTo>
                <a:cubicBezTo>
                  <a:pt x="2585117" y="1624782"/>
                  <a:pt x="2566947" y="1642952"/>
                  <a:pt x="2546183" y="1642952"/>
                </a:cubicBezTo>
                <a:cubicBezTo>
                  <a:pt x="2522825" y="1642952"/>
                  <a:pt x="2507252" y="1624782"/>
                  <a:pt x="2507252" y="1604018"/>
                </a:cubicBezTo>
                <a:lnTo>
                  <a:pt x="2507465" y="1603522"/>
                </a:lnTo>
                <a:lnTo>
                  <a:pt x="2497844" y="1617969"/>
                </a:lnTo>
                <a:cubicBezTo>
                  <a:pt x="2487138" y="1628676"/>
                  <a:pt x="2472213" y="1635164"/>
                  <a:pt x="2455341" y="1635164"/>
                </a:cubicBezTo>
                <a:cubicBezTo>
                  <a:pt x="2421601" y="1635164"/>
                  <a:pt x="2395646" y="1609209"/>
                  <a:pt x="2395646" y="1575466"/>
                </a:cubicBezTo>
                <a:cubicBezTo>
                  <a:pt x="2395646" y="1565085"/>
                  <a:pt x="2400837" y="1554702"/>
                  <a:pt x="2406029" y="1544320"/>
                </a:cubicBezTo>
                <a:cubicBezTo>
                  <a:pt x="2398240" y="1546917"/>
                  <a:pt x="2390455" y="1549511"/>
                  <a:pt x="2382668" y="1549511"/>
                </a:cubicBezTo>
                <a:lnTo>
                  <a:pt x="2380074" y="1549511"/>
                </a:lnTo>
                <a:lnTo>
                  <a:pt x="2380074" y="1559893"/>
                </a:lnTo>
                <a:cubicBezTo>
                  <a:pt x="2380074" y="1575466"/>
                  <a:pt x="2372285" y="1588446"/>
                  <a:pt x="2361904" y="1598827"/>
                </a:cubicBezTo>
                <a:cubicBezTo>
                  <a:pt x="2354119" y="1622186"/>
                  <a:pt x="2333354" y="1637758"/>
                  <a:pt x="2307399" y="1640356"/>
                </a:cubicBezTo>
                <a:cubicBezTo>
                  <a:pt x="2309993" y="1645547"/>
                  <a:pt x="2315184" y="1653332"/>
                  <a:pt x="2317781" y="1658522"/>
                </a:cubicBezTo>
                <a:cubicBezTo>
                  <a:pt x="2320375" y="1661119"/>
                  <a:pt x="2320375" y="1661119"/>
                  <a:pt x="2322973" y="1661119"/>
                </a:cubicBezTo>
                <a:cubicBezTo>
                  <a:pt x="2335948" y="1642949"/>
                  <a:pt x="2356713" y="1629973"/>
                  <a:pt x="2382668" y="1629973"/>
                </a:cubicBezTo>
                <a:cubicBezTo>
                  <a:pt x="2408623" y="1629973"/>
                  <a:pt x="2431983" y="1642949"/>
                  <a:pt x="2444959" y="1663713"/>
                </a:cubicBezTo>
                <a:cubicBezTo>
                  <a:pt x="2450150" y="1653332"/>
                  <a:pt x="2460532" y="1648141"/>
                  <a:pt x="2470915" y="1648141"/>
                </a:cubicBezTo>
                <a:cubicBezTo>
                  <a:pt x="2489085" y="1648141"/>
                  <a:pt x="2504657" y="1663713"/>
                  <a:pt x="2504657" y="1681883"/>
                </a:cubicBezTo>
                <a:cubicBezTo>
                  <a:pt x="2507251" y="1679287"/>
                  <a:pt x="2512442" y="1679287"/>
                  <a:pt x="2517633" y="1679287"/>
                </a:cubicBezTo>
                <a:lnTo>
                  <a:pt x="2520230" y="1679287"/>
                </a:lnTo>
                <a:cubicBezTo>
                  <a:pt x="2535803" y="1668904"/>
                  <a:pt x="2553970" y="1663713"/>
                  <a:pt x="2574735" y="1663713"/>
                </a:cubicBezTo>
                <a:lnTo>
                  <a:pt x="2579926" y="1663713"/>
                </a:lnTo>
                <a:cubicBezTo>
                  <a:pt x="2577331" y="1661119"/>
                  <a:pt x="2577331" y="1658522"/>
                  <a:pt x="2577331" y="1655928"/>
                </a:cubicBezTo>
                <a:cubicBezTo>
                  <a:pt x="2577331" y="1640356"/>
                  <a:pt x="2590307" y="1624782"/>
                  <a:pt x="2608477" y="1624782"/>
                </a:cubicBezTo>
                <a:cubicBezTo>
                  <a:pt x="2618859" y="1624782"/>
                  <a:pt x="2629241" y="1629973"/>
                  <a:pt x="2634432" y="1637758"/>
                </a:cubicBezTo>
                <a:lnTo>
                  <a:pt x="2634432" y="1629973"/>
                </a:lnTo>
                <a:cubicBezTo>
                  <a:pt x="2621453" y="1627376"/>
                  <a:pt x="2613668" y="1619591"/>
                  <a:pt x="2611071" y="1609209"/>
                </a:cubicBezTo>
                <a:cubicBezTo>
                  <a:pt x="2600689" y="1604018"/>
                  <a:pt x="2595498" y="1596231"/>
                  <a:pt x="2595498" y="1585848"/>
                </a:cubicBezTo>
                <a:cubicBezTo>
                  <a:pt x="2595498" y="1572872"/>
                  <a:pt x="2605881" y="1562491"/>
                  <a:pt x="2616262" y="1559893"/>
                </a:cubicBezTo>
                <a:cubicBezTo>
                  <a:pt x="2611071" y="1554702"/>
                  <a:pt x="2608477" y="1549511"/>
                  <a:pt x="2608477" y="1544320"/>
                </a:cubicBezTo>
                <a:cubicBezTo>
                  <a:pt x="2608477" y="1539130"/>
                  <a:pt x="2608477" y="1536535"/>
                  <a:pt x="2611071" y="1533939"/>
                </a:cubicBezTo>
                <a:lnTo>
                  <a:pt x="2605881" y="1528747"/>
                </a:lnTo>
                <a:cubicBezTo>
                  <a:pt x="2600689" y="1528747"/>
                  <a:pt x="2595498" y="1531345"/>
                  <a:pt x="2590307" y="1531345"/>
                </a:cubicBezTo>
                <a:lnTo>
                  <a:pt x="2587713" y="1531345"/>
                </a:lnTo>
                <a:lnTo>
                  <a:pt x="2587713" y="1536535"/>
                </a:lnTo>
                <a:cubicBezTo>
                  <a:pt x="2587713" y="1544320"/>
                  <a:pt x="2579926" y="1552108"/>
                  <a:pt x="2572141" y="1552108"/>
                </a:cubicBezTo>
                <a:cubicBezTo>
                  <a:pt x="2564352" y="1552108"/>
                  <a:pt x="2556567" y="1544320"/>
                  <a:pt x="2556567" y="1536535"/>
                </a:cubicBezTo>
                <a:cubicBezTo>
                  <a:pt x="2556567" y="1531345"/>
                  <a:pt x="2559161" y="1526153"/>
                  <a:pt x="2564352" y="1523556"/>
                </a:cubicBezTo>
                <a:cubicBezTo>
                  <a:pt x="2559161" y="1518365"/>
                  <a:pt x="2556567" y="1513175"/>
                  <a:pt x="2553970" y="1507984"/>
                </a:cubicBezTo>
                <a:cubicBezTo>
                  <a:pt x="2553970" y="1526153"/>
                  <a:pt x="2538397" y="1541726"/>
                  <a:pt x="2520230" y="1541726"/>
                </a:cubicBezTo>
                <a:cubicBezTo>
                  <a:pt x="2502060" y="1541726"/>
                  <a:pt x="2486487" y="1526153"/>
                  <a:pt x="2486487" y="1507984"/>
                </a:cubicBezTo>
                <a:cubicBezTo>
                  <a:pt x="2486487" y="1489816"/>
                  <a:pt x="2502060" y="1474244"/>
                  <a:pt x="2520230" y="1474244"/>
                </a:cubicBezTo>
                <a:cubicBezTo>
                  <a:pt x="2533206" y="1474244"/>
                  <a:pt x="2546186" y="1482029"/>
                  <a:pt x="2551376" y="1495007"/>
                </a:cubicBezTo>
                <a:lnTo>
                  <a:pt x="2551376" y="1492410"/>
                </a:lnTo>
                <a:cubicBezTo>
                  <a:pt x="2551376" y="1476837"/>
                  <a:pt x="2559161" y="1463861"/>
                  <a:pt x="2572141" y="1458670"/>
                </a:cubicBezTo>
                <a:cubicBezTo>
                  <a:pt x="2569543" y="1456074"/>
                  <a:pt x="2569543" y="1450883"/>
                  <a:pt x="2569543" y="1448289"/>
                </a:cubicBezTo>
                <a:cubicBezTo>
                  <a:pt x="2569543" y="1430119"/>
                  <a:pt x="2579926" y="1414545"/>
                  <a:pt x="2598095" y="1411951"/>
                </a:cubicBezTo>
                <a:cubicBezTo>
                  <a:pt x="2587713" y="1411951"/>
                  <a:pt x="2577331" y="1409354"/>
                  <a:pt x="2566949" y="1404164"/>
                </a:cubicBezTo>
                <a:cubicBezTo>
                  <a:pt x="2566949" y="1435310"/>
                  <a:pt x="2540995" y="1458670"/>
                  <a:pt x="2512442" y="1458670"/>
                </a:cubicBezTo>
                <a:cubicBezTo>
                  <a:pt x="2499466" y="1458670"/>
                  <a:pt x="2486487" y="1453480"/>
                  <a:pt x="2476105" y="1443097"/>
                </a:cubicBezTo>
                <a:cubicBezTo>
                  <a:pt x="2473511" y="1443097"/>
                  <a:pt x="2473511" y="1445691"/>
                  <a:pt x="2470915" y="1445691"/>
                </a:cubicBezTo>
                <a:cubicBezTo>
                  <a:pt x="2465724" y="1456074"/>
                  <a:pt x="2455341" y="1463861"/>
                  <a:pt x="2442365" y="1463861"/>
                </a:cubicBezTo>
                <a:cubicBezTo>
                  <a:pt x="2426792" y="1463861"/>
                  <a:pt x="2411219" y="1450883"/>
                  <a:pt x="2411219" y="1432715"/>
                </a:cubicBezTo>
                <a:lnTo>
                  <a:pt x="2411219" y="1430119"/>
                </a:lnTo>
                <a:cubicBezTo>
                  <a:pt x="2406029" y="1424928"/>
                  <a:pt x="2400837" y="1417142"/>
                  <a:pt x="2400837" y="1406760"/>
                </a:cubicBezTo>
                <a:cubicBezTo>
                  <a:pt x="2400837" y="1398973"/>
                  <a:pt x="2403431" y="1391188"/>
                  <a:pt x="2408623" y="1385996"/>
                </a:cubicBezTo>
                <a:cubicBezTo>
                  <a:pt x="2403431" y="1388590"/>
                  <a:pt x="2395646" y="1391188"/>
                  <a:pt x="2387859" y="1391188"/>
                </a:cubicBezTo>
                <a:cubicBezTo>
                  <a:pt x="2359309" y="1391188"/>
                  <a:pt x="2338545" y="1367827"/>
                  <a:pt x="2338545" y="1341872"/>
                </a:cubicBezTo>
                <a:cubicBezTo>
                  <a:pt x="2338545" y="1328895"/>
                  <a:pt x="2341139" y="1318514"/>
                  <a:pt x="2348927" y="1310725"/>
                </a:cubicBezTo>
                <a:lnTo>
                  <a:pt x="2348927" y="1308132"/>
                </a:lnTo>
                <a:cubicBezTo>
                  <a:pt x="2348927" y="1284771"/>
                  <a:pt x="2359309" y="1266603"/>
                  <a:pt x="2372285" y="1253624"/>
                </a:cubicBezTo>
                <a:lnTo>
                  <a:pt x="2372285" y="1245839"/>
                </a:lnTo>
                <a:cubicBezTo>
                  <a:pt x="2372285" y="1235457"/>
                  <a:pt x="2377476" y="1225076"/>
                  <a:pt x="2385264" y="1219884"/>
                </a:cubicBezTo>
                <a:cubicBezTo>
                  <a:pt x="2382668" y="1217287"/>
                  <a:pt x="2380074" y="1214693"/>
                  <a:pt x="2380074" y="1212097"/>
                </a:cubicBezTo>
                <a:cubicBezTo>
                  <a:pt x="2374883" y="1214693"/>
                  <a:pt x="2369691" y="1214693"/>
                  <a:pt x="2364500" y="1214693"/>
                </a:cubicBezTo>
                <a:cubicBezTo>
                  <a:pt x="2356713" y="1214693"/>
                  <a:pt x="2348927" y="1212097"/>
                  <a:pt x="2341139" y="1209502"/>
                </a:cubicBezTo>
                <a:cubicBezTo>
                  <a:pt x="2341139" y="1219884"/>
                  <a:pt x="2330758" y="1230267"/>
                  <a:pt x="2317781" y="1230267"/>
                </a:cubicBezTo>
                <a:cubicBezTo>
                  <a:pt x="2304803" y="1230267"/>
                  <a:pt x="2294420" y="1219884"/>
                  <a:pt x="2294420" y="1206906"/>
                </a:cubicBezTo>
                <a:cubicBezTo>
                  <a:pt x="2294420" y="1193930"/>
                  <a:pt x="2304803" y="1186142"/>
                  <a:pt x="2315184" y="1183548"/>
                </a:cubicBezTo>
                <a:cubicBezTo>
                  <a:pt x="2312590" y="1178358"/>
                  <a:pt x="2309993" y="1170569"/>
                  <a:pt x="2309993" y="1162784"/>
                </a:cubicBezTo>
                <a:cubicBezTo>
                  <a:pt x="2304803" y="1178358"/>
                  <a:pt x="2289229" y="1188739"/>
                  <a:pt x="2273657" y="1188739"/>
                </a:cubicBezTo>
                <a:cubicBezTo>
                  <a:pt x="2252893" y="1188739"/>
                  <a:pt x="2237319" y="1173167"/>
                  <a:pt x="2237319" y="1152402"/>
                </a:cubicBezTo>
                <a:cubicBezTo>
                  <a:pt x="2237319" y="1147212"/>
                  <a:pt x="2237319" y="1144614"/>
                  <a:pt x="2239917" y="1139423"/>
                </a:cubicBezTo>
                <a:cubicBezTo>
                  <a:pt x="2229534" y="1126447"/>
                  <a:pt x="2224343" y="1110874"/>
                  <a:pt x="2224343" y="1095302"/>
                </a:cubicBezTo>
                <a:cubicBezTo>
                  <a:pt x="2224343" y="1077131"/>
                  <a:pt x="2229534" y="1064156"/>
                  <a:pt x="2239917" y="1051176"/>
                </a:cubicBezTo>
                <a:lnTo>
                  <a:pt x="2239917" y="1045986"/>
                </a:lnTo>
                <a:cubicBezTo>
                  <a:pt x="2239917" y="1022627"/>
                  <a:pt x="2258083" y="1004458"/>
                  <a:pt x="2281444" y="1004458"/>
                </a:cubicBezTo>
                <a:cubicBezTo>
                  <a:pt x="2299612" y="1004458"/>
                  <a:pt x="2315184" y="1014840"/>
                  <a:pt x="2320375" y="1030412"/>
                </a:cubicBezTo>
                <a:cubicBezTo>
                  <a:pt x="2333354" y="1035603"/>
                  <a:pt x="2343736" y="1045986"/>
                  <a:pt x="2351521" y="1058964"/>
                </a:cubicBezTo>
                <a:cubicBezTo>
                  <a:pt x="2348927" y="1051176"/>
                  <a:pt x="2348927" y="1043391"/>
                  <a:pt x="2348927" y="1035603"/>
                </a:cubicBezTo>
                <a:cubicBezTo>
                  <a:pt x="2348927" y="983694"/>
                  <a:pt x="2390455" y="942165"/>
                  <a:pt x="2442365" y="942165"/>
                </a:cubicBezTo>
                <a:cubicBezTo>
                  <a:pt x="2468320" y="942165"/>
                  <a:pt x="2491679" y="952547"/>
                  <a:pt x="2509848" y="970717"/>
                </a:cubicBezTo>
                <a:cubicBezTo>
                  <a:pt x="2509848" y="960336"/>
                  <a:pt x="2515039" y="952547"/>
                  <a:pt x="2520230" y="947356"/>
                </a:cubicBezTo>
                <a:cubicBezTo>
                  <a:pt x="2502060" y="942165"/>
                  <a:pt x="2489085" y="926592"/>
                  <a:pt x="2489085" y="905829"/>
                </a:cubicBezTo>
                <a:lnTo>
                  <a:pt x="2489085" y="900638"/>
                </a:lnTo>
                <a:cubicBezTo>
                  <a:pt x="2476105" y="890255"/>
                  <a:pt x="2468320" y="874683"/>
                  <a:pt x="2468320" y="856515"/>
                </a:cubicBezTo>
                <a:cubicBezTo>
                  <a:pt x="2468320" y="848728"/>
                  <a:pt x="2468320" y="840943"/>
                  <a:pt x="2470915" y="835752"/>
                </a:cubicBezTo>
                <a:lnTo>
                  <a:pt x="2470915" y="830560"/>
                </a:lnTo>
                <a:lnTo>
                  <a:pt x="2470915" y="827963"/>
                </a:lnTo>
                <a:cubicBezTo>
                  <a:pt x="2455341" y="814988"/>
                  <a:pt x="2444959" y="802008"/>
                  <a:pt x="2439769" y="783842"/>
                </a:cubicBezTo>
                <a:lnTo>
                  <a:pt x="2437175" y="783842"/>
                </a:lnTo>
                <a:cubicBezTo>
                  <a:pt x="2434577" y="783842"/>
                  <a:pt x="2434577" y="786435"/>
                  <a:pt x="2431983" y="786435"/>
                </a:cubicBezTo>
                <a:cubicBezTo>
                  <a:pt x="2419004" y="822773"/>
                  <a:pt x="2382668" y="848728"/>
                  <a:pt x="2341139" y="848728"/>
                </a:cubicBezTo>
                <a:cubicBezTo>
                  <a:pt x="2333354" y="848728"/>
                  <a:pt x="2325567" y="848728"/>
                  <a:pt x="2317781" y="846134"/>
                </a:cubicBezTo>
                <a:cubicBezTo>
                  <a:pt x="2309993" y="848728"/>
                  <a:pt x="2302208" y="851324"/>
                  <a:pt x="2291827" y="851324"/>
                </a:cubicBezTo>
                <a:cubicBezTo>
                  <a:pt x="2250298" y="851324"/>
                  <a:pt x="2216556" y="817581"/>
                  <a:pt x="2216556" y="776053"/>
                </a:cubicBezTo>
                <a:cubicBezTo>
                  <a:pt x="2216556" y="752696"/>
                  <a:pt x="2229534" y="729334"/>
                  <a:pt x="2247702" y="716358"/>
                </a:cubicBezTo>
                <a:cubicBezTo>
                  <a:pt x="2255489" y="692997"/>
                  <a:pt x="2271063" y="677425"/>
                  <a:pt x="2289229" y="664448"/>
                </a:cubicBezTo>
                <a:lnTo>
                  <a:pt x="2289229" y="659257"/>
                </a:lnTo>
                <a:cubicBezTo>
                  <a:pt x="2289229" y="651469"/>
                  <a:pt x="2291827" y="641087"/>
                  <a:pt x="2297018" y="633302"/>
                </a:cubicBezTo>
                <a:cubicBezTo>
                  <a:pt x="2273657" y="615132"/>
                  <a:pt x="2258083" y="586583"/>
                  <a:pt x="2258083" y="552840"/>
                </a:cubicBezTo>
                <a:lnTo>
                  <a:pt x="2258083" y="545056"/>
                </a:lnTo>
                <a:cubicBezTo>
                  <a:pt x="2252893" y="547650"/>
                  <a:pt x="2247702" y="547650"/>
                  <a:pt x="2242511" y="547650"/>
                </a:cubicBezTo>
                <a:cubicBezTo>
                  <a:pt x="2219153" y="547650"/>
                  <a:pt x="2200982" y="529482"/>
                  <a:pt x="2200982" y="506121"/>
                </a:cubicBezTo>
                <a:cubicBezTo>
                  <a:pt x="2200982" y="482763"/>
                  <a:pt x="2219153" y="464594"/>
                  <a:pt x="2242511" y="464594"/>
                </a:cubicBezTo>
                <a:cubicBezTo>
                  <a:pt x="2258083" y="464594"/>
                  <a:pt x="2271063" y="474975"/>
                  <a:pt x="2278848" y="487955"/>
                </a:cubicBezTo>
                <a:cubicBezTo>
                  <a:pt x="2299612" y="461999"/>
                  <a:pt x="2330758" y="446426"/>
                  <a:pt x="2364500" y="446426"/>
                </a:cubicBezTo>
                <a:cubicBezTo>
                  <a:pt x="2385264" y="446426"/>
                  <a:pt x="2403431" y="451617"/>
                  <a:pt x="2419004" y="461999"/>
                </a:cubicBezTo>
                <a:cubicBezTo>
                  <a:pt x="2416410" y="456809"/>
                  <a:pt x="2416410" y="451617"/>
                  <a:pt x="2416410" y="446426"/>
                </a:cubicBezTo>
                <a:cubicBezTo>
                  <a:pt x="2416410" y="430853"/>
                  <a:pt x="2421601" y="412684"/>
                  <a:pt x="2429386" y="399707"/>
                </a:cubicBezTo>
                <a:lnTo>
                  <a:pt x="2421601" y="399707"/>
                </a:lnTo>
                <a:cubicBezTo>
                  <a:pt x="2395646" y="399707"/>
                  <a:pt x="2372285" y="384134"/>
                  <a:pt x="2361904" y="363370"/>
                </a:cubicBezTo>
                <a:cubicBezTo>
                  <a:pt x="2351521" y="373752"/>
                  <a:pt x="2335948" y="381538"/>
                  <a:pt x="2320375" y="381538"/>
                </a:cubicBezTo>
                <a:cubicBezTo>
                  <a:pt x="2286635" y="381538"/>
                  <a:pt x="2260680" y="355583"/>
                  <a:pt x="2260680" y="321843"/>
                </a:cubicBezTo>
                <a:cubicBezTo>
                  <a:pt x="2260680" y="288099"/>
                  <a:pt x="2289229" y="262144"/>
                  <a:pt x="2320375" y="262144"/>
                </a:cubicBezTo>
                <a:cubicBezTo>
                  <a:pt x="2341139" y="262144"/>
                  <a:pt x="2359309" y="272527"/>
                  <a:pt x="2369691" y="290697"/>
                </a:cubicBezTo>
                <a:cubicBezTo>
                  <a:pt x="2380074" y="277717"/>
                  <a:pt x="2398240" y="267335"/>
                  <a:pt x="2419004" y="267335"/>
                </a:cubicBezTo>
                <a:cubicBezTo>
                  <a:pt x="2424195" y="267335"/>
                  <a:pt x="2426792" y="269933"/>
                  <a:pt x="2431983" y="269933"/>
                </a:cubicBezTo>
                <a:cubicBezTo>
                  <a:pt x="2411219" y="256953"/>
                  <a:pt x="2398240" y="233595"/>
                  <a:pt x="2398240" y="207640"/>
                </a:cubicBezTo>
                <a:cubicBezTo>
                  <a:pt x="2398240" y="199852"/>
                  <a:pt x="2398240" y="192067"/>
                  <a:pt x="2400837" y="184279"/>
                </a:cubicBezTo>
                <a:cubicBezTo>
                  <a:pt x="2390455" y="192067"/>
                  <a:pt x="2377476" y="197258"/>
                  <a:pt x="2364500" y="197258"/>
                </a:cubicBezTo>
                <a:cubicBezTo>
                  <a:pt x="2333354" y="197258"/>
                  <a:pt x="2307399" y="171303"/>
                  <a:pt x="2307399" y="140157"/>
                </a:cubicBezTo>
                <a:cubicBezTo>
                  <a:pt x="2307399" y="109011"/>
                  <a:pt x="2333354" y="83056"/>
                  <a:pt x="2364500" y="83056"/>
                </a:cubicBezTo>
                <a:cubicBezTo>
                  <a:pt x="2395646" y="83056"/>
                  <a:pt x="2421601" y="109011"/>
                  <a:pt x="2421601" y="140157"/>
                </a:cubicBezTo>
                <a:lnTo>
                  <a:pt x="2421601" y="150539"/>
                </a:lnTo>
                <a:cubicBezTo>
                  <a:pt x="2437175" y="134966"/>
                  <a:pt x="2455341" y="127178"/>
                  <a:pt x="2476105" y="127178"/>
                </a:cubicBezTo>
                <a:cubicBezTo>
                  <a:pt x="2499466" y="127178"/>
                  <a:pt x="2522825" y="137561"/>
                  <a:pt x="2535803" y="155731"/>
                </a:cubicBezTo>
                <a:cubicBezTo>
                  <a:pt x="2540995" y="145348"/>
                  <a:pt x="2551376" y="140157"/>
                  <a:pt x="2564352" y="140157"/>
                </a:cubicBezTo>
                <a:cubicBezTo>
                  <a:pt x="2585116" y="140157"/>
                  <a:pt x="2600689" y="155731"/>
                  <a:pt x="2600689" y="176494"/>
                </a:cubicBezTo>
                <a:cubicBezTo>
                  <a:pt x="2600689" y="197258"/>
                  <a:pt x="2585116" y="212832"/>
                  <a:pt x="2564352" y="212832"/>
                </a:cubicBezTo>
                <a:cubicBezTo>
                  <a:pt x="2559161" y="212832"/>
                  <a:pt x="2556567" y="212832"/>
                  <a:pt x="2551376" y="210234"/>
                </a:cubicBezTo>
                <a:cubicBezTo>
                  <a:pt x="2546186" y="246572"/>
                  <a:pt x="2515039" y="275123"/>
                  <a:pt x="2476105" y="275123"/>
                </a:cubicBezTo>
                <a:cubicBezTo>
                  <a:pt x="2470915" y="275123"/>
                  <a:pt x="2463130" y="275123"/>
                  <a:pt x="2457939" y="272527"/>
                </a:cubicBezTo>
                <a:cubicBezTo>
                  <a:pt x="2465724" y="280314"/>
                  <a:pt x="2473511" y="288099"/>
                  <a:pt x="2478702" y="298481"/>
                </a:cubicBezTo>
                <a:cubicBezTo>
                  <a:pt x="2483893" y="290697"/>
                  <a:pt x="2491679" y="285505"/>
                  <a:pt x="2499466" y="285505"/>
                </a:cubicBezTo>
                <a:cubicBezTo>
                  <a:pt x="2515039" y="285505"/>
                  <a:pt x="2525421" y="295887"/>
                  <a:pt x="2525421" y="311460"/>
                </a:cubicBezTo>
                <a:cubicBezTo>
                  <a:pt x="2525421" y="327032"/>
                  <a:pt x="2512442" y="337415"/>
                  <a:pt x="2499466" y="337415"/>
                </a:cubicBezTo>
                <a:cubicBezTo>
                  <a:pt x="2494275" y="337415"/>
                  <a:pt x="2489085" y="334818"/>
                  <a:pt x="2483893" y="332224"/>
                </a:cubicBezTo>
                <a:cubicBezTo>
                  <a:pt x="2483893" y="340009"/>
                  <a:pt x="2483893" y="345200"/>
                  <a:pt x="2481296" y="350392"/>
                </a:cubicBezTo>
                <a:cubicBezTo>
                  <a:pt x="2486487" y="350392"/>
                  <a:pt x="2494275" y="347797"/>
                  <a:pt x="2499466" y="347797"/>
                </a:cubicBezTo>
                <a:cubicBezTo>
                  <a:pt x="2504657" y="345200"/>
                  <a:pt x="2509848" y="342606"/>
                  <a:pt x="2515039" y="342606"/>
                </a:cubicBezTo>
                <a:cubicBezTo>
                  <a:pt x="2522825" y="342606"/>
                  <a:pt x="2528015" y="345200"/>
                  <a:pt x="2533206" y="350392"/>
                </a:cubicBezTo>
                <a:cubicBezTo>
                  <a:pt x="2574735" y="360773"/>
                  <a:pt x="2605881" y="399707"/>
                  <a:pt x="2605881" y="443829"/>
                </a:cubicBezTo>
                <a:cubicBezTo>
                  <a:pt x="2605881" y="461999"/>
                  <a:pt x="2600689" y="480166"/>
                  <a:pt x="2590307" y="495740"/>
                </a:cubicBezTo>
                <a:cubicBezTo>
                  <a:pt x="2598095" y="503527"/>
                  <a:pt x="2600689" y="511313"/>
                  <a:pt x="2600689" y="519100"/>
                </a:cubicBezTo>
                <a:cubicBezTo>
                  <a:pt x="2600689" y="537267"/>
                  <a:pt x="2587713" y="550246"/>
                  <a:pt x="2569543" y="550246"/>
                </a:cubicBezTo>
                <a:cubicBezTo>
                  <a:pt x="2559161" y="550246"/>
                  <a:pt x="2548780" y="542458"/>
                  <a:pt x="2543588" y="534673"/>
                </a:cubicBezTo>
                <a:cubicBezTo>
                  <a:pt x="2535803" y="537267"/>
                  <a:pt x="2528015" y="539864"/>
                  <a:pt x="2517633" y="539864"/>
                </a:cubicBezTo>
                <a:cubicBezTo>
                  <a:pt x="2538397" y="550246"/>
                  <a:pt x="2551376" y="568414"/>
                  <a:pt x="2553970" y="589177"/>
                </a:cubicBezTo>
                <a:cubicBezTo>
                  <a:pt x="2561758" y="589177"/>
                  <a:pt x="2569543" y="591774"/>
                  <a:pt x="2574735" y="596966"/>
                </a:cubicBezTo>
                <a:cubicBezTo>
                  <a:pt x="2577331" y="586583"/>
                  <a:pt x="2582522" y="578795"/>
                  <a:pt x="2590307" y="573605"/>
                </a:cubicBezTo>
                <a:cubicBezTo>
                  <a:pt x="2590307" y="571011"/>
                  <a:pt x="2587713" y="568414"/>
                  <a:pt x="2587713" y="563222"/>
                </a:cubicBezTo>
                <a:cubicBezTo>
                  <a:pt x="2587713" y="550246"/>
                  <a:pt x="2598095" y="539864"/>
                  <a:pt x="2611071" y="539864"/>
                </a:cubicBezTo>
                <a:cubicBezTo>
                  <a:pt x="2618859" y="539864"/>
                  <a:pt x="2624051" y="542458"/>
                  <a:pt x="2629241" y="547650"/>
                </a:cubicBezTo>
                <a:cubicBezTo>
                  <a:pt x="2631836" y="545056"/>
                  <a:pt x="2637026" y="545056"/>
                  <a:pt x="2642217" y="545056"/>
                </a:cubicBezTo>
                <a:cubicBezTo>
                  <a:pt x="2639623" y="539864"/>
                  <a:pt x="2637026" y="532076"/>
                  <a:pt x="2637026" y="524291"/>
                </a:cubicBezTo>
                <a:cubicBezTo>
                  <a:pt x="2637026" y="503527"/>
                  <a:pt x="2647408" y="482763"/>
                  <a:pt x="2662981" y="472381"/>
                </a:cubicBezTo>
                <a:cubicBezTo>
                  <a:pt x="2652599" y="469785"/>
                  <a:pt x="2644814" y="461999"/>
                  <a:pt x="2644814" y="451617"/>
                </a:cubicBezTo>
                <a:cubicBezTo>
                  <a:pt x="2644814" y="441235"/>
                  <a:pt x="2655197" y="430853"/>
                  <a:pt x="2665578" y="430853"/>
                </a:cubicBezTo>
                <a:cubicBezTo>
                  <a:pt x="2675960" y="430853"/>
                  <a:pt x="2686342" y="441235"/>
                  <a:pt x="2686342" y="451617"/>
                </a:cubicBezTo>
                <a:cubicBezTo>
                  <a:pt x="2686342" y="454211"/>
                  <a:pt x="2683745" y="459402"/>
                  <a:pt x="2681151" y="461999"/>
                </a:cubicBezTo>
                <a:cubicBezTo>
                  <a:pt x="2686342" y="459402"/>
                  <a:pt x="2694127" y="459402"/>
                  <a:pt x="2699318" y="459402"/>
                </a:cubicBezTo>
                <a:cubicBezTo>
                  <a:pt x="2709700" y="459402"/>
                  <a:pt x="2720082" y="461999"/>
                  <a:pt x="2730464" y="467190"/>
                </a:cubicBezTo>
                <a:cubicBezTo>
                  <a:pt x="2746037" y="456809"/>
                  <a:pt x="2764206" y="451617"/>
                  <a:pt x="2784971" y="451617"/>
                </a:cubicBezTo>
                <a:cubicBezTo>
                  <a:pt x="2790162" y="451617"/>
                  <a:pt x="2792756" y="454211"/>
                  <a:pt x="2797948" y="454211"/>
                </a:cubicBezTo>
                <a:cubicBezTo>
                  <a:pt x="2797948" y="446426"/>
                  <a:pt x="2803138" y="438639"/>
                  <a:pt x="2808329" y="430853"/>
                </a:cubicBezTo>
                <a:cubicBezTo>
                  <a:pt x="2805735" y="428256"/>
                  <a:pt x="2805735" y="425662"/>
                  <a:pt x="2805735" y="423065"/>
                </a:cubicBezTo>
                <a:cubicBezTo>
                  <a:pt x="2805735" y="407493"/>
                  <a:pt x="2818711" y="397110"/>
                  <a:pt x="2831690" y="397110"/>
                </a:cubicBezTo>
                <a:cubicBezTo>
                  <a:pt x="2839475" y="397110"/>
                  <a:pt x="2844666" y="399707"/>
                  <a:pt x="2849857" y="404898"/>
                </a:cubicBezTo>
                <a:lnTo>
                  <a:pt x="2857645" y="404898"/>
                </a:lnTo>
                <a:cubicBezTo>
                  <a:pt x="2870622" y="404898"/>
                  <a:pt x="2882302" y="408792"/>
                  <a:pt x="2892035" y="415281"/>
                </a:cubicBezTo>
                <a:lnTo>
                  <a:pt x="2894424" y="418010"/>
                </a:lnTo>
                <a:lnTo>
                  <a:pt x="2902662" y="406731"/>
                </a:lnTo>
                <a:lnTo>
                  <a:pt x="2916378" y="399479"/>
                </a:lnTo>
                <a:lnTo>
                  <a:pt x="2910527" y="394840"/>
                </a:lnTo>
                <a:cubicBezTo>
                  <a:pt x="2908256" y="391271"/>
                  <a:pt x="2906959" y="386728"/>
                  <a:pt x="2906959" y="381538"/>
                </a:cubicBezTo>
                <a:cubicBezTo>
                  <a:pt x="2906959" y="368561"/>
                  <a:pt x="2917340" y="358179"/>
                  <a:pt x="2930318" y="358179"/>
                </a:cubicBezTo>
                <a:cubicBezTo>
                  <a:pt x="2943295" y="358179"/>
                  <a:pt x="2951083" y="365964"/>
                  <a:pt x="2953677" y="376346"/>
                </a:cubicBezTo>
                <a:cubicBezTo>
                  <a:pt x="2956273" y="371155"/>
                  <a:pt x="2961465" y="365964"/>
                  <a:pt x="2966656" y="363370"/>
                </a:cubicBezTo>
                <a:cubicBezTo>
                  <a:pt x="2956273" y="358179"/>
                  <a:pt x="2948486" y="350392"/>
                  <a:pt x="2943295" y="342606"/>
                </a:cubicBezTo>
                <a:cubicBezTo>
                  <a:pt x="2935510" y="340009"/>
                  <a:pt x="2930318" y="340009"/>
                  <a:pt x="2925128" y="337415"/>
                </a:cubicBezTo>
                <a:cubicBezTo>
                  <a:pt x="2912149" y="360773"/>
                  <a:pt x="2886194" y="378944"/>
                  <a:pt x="2857645" y="378944"/>
                </a:cubicBezTo>
                <a:cubicBezTo>
                  <a:pt x="2818711" y="378944"/>
                  <a:pt x="2787565" y="350392"/>
                  <a:pt x="2784971" y="314054"/>
                </a:cubicBezTo>
                <a:cubicBezTo>
                  <a:pt x="2777183" y="308863"/>
                  <a:pt x="2769398" y="301078"/>
                  <a:pt x="2769398" y="290697"/>
                </a:cubicBezTo>
                <a:lnTo>
                  <a:pt x="2769398" y="285505"/>
                </a:lnTo>
                <a:cubicBezTo>
                  <a:pt x="2764206" y="285505"/>
                  <a:pt x="2756419" y="282908"/>
                  <a:pt x="2751228" y="280314"/>
                </a:cubicBezTo>
                <a:cubicBezTo>
                  <a:pt x="2748634" y="303673"/>
                  <a:pt x="2727870" y="321843"/>
                  <a:pt x="2704509" y="321843"/>
                </a:cubicBezTo>
                <a:lnTo>
                  <a:pt x="2701915" y="321843"/>
                </a:lnTo>
                <a:cubicBezTo>
                  <a:pt x="2701915" y="329628"/>
                  <a:pt x="2699318" y="334818"/>
                  <a:pt x="2696724" y="342606"/>
                </a:cubicBezTo>
                <a:cubicBezTo>
                  <a:pt x="2701915" y="342606"/>
                  <a:pt x="2707107" y="340009"/>
                  <a:pt x="2712297" y="340009"/>
                </a:cubicBezTo>
                <a:cubicBezTo>
                  <a:pt x="2733061" y="340009"/>
                  <a:pt x="2748634" y="355583"/>
                  <a:pt x="2748634" y="376346"/>
                </a:cubicBezTo>
                <a:cubicBezTo>
                  <a:pt x="2748634" y="397110"/>
                  <a:pt x="2733061" y="412684"/>
                  <a:pt x="2712297" y="412684"/>
                </a:cubicBezTo>
                <a:cubicBezTo>
                  <a:pt x="2691533" y="412684"/>
                  <a:pt x="2675960" y="397110"/>
                  <a:pt x="2675960" y="376346"/>
                </a:cubicBezTo>
                <a:cubicBezTo>
                  <a:pt x="2675960" y="371155"/>
                  <a:pt x="2678554" y="365964"/>
                  <a:pt x="2678554" y="363370"/>
                </a:cubicBezTo>
                <a:cubicBezTo>
                  <a:pt x="2675960" y="365964"/>
                  <a:pt x="2670769" y="365964"/>
                  <a:pt x="2668172" y="368561"/>
                </a:cubicBezTo>
                <a:cubicBezTo>
                  <a:pt x="2670769" y="371155"/>
                  <a:pt x="2670769" y="376346"/>
                  <a:pt x="2670769" y="378944"/>
                </a:cubicBezTo>
                <a:cubicBezTo>
                  <a:pt x="2670769" y="394516"/>
                  <a:pt x="2657791" y="407493"/>
                  <a:pt x="2642217" y="407493"/>
                </a:cubicBezTo>
                <a:cubicBezTo>
                  <a:pt x="2626644" y="407493"/>
                  <a:pt x="2613668" y="394516"/>
                  <a:pt x="2613668" y="378944"/>
                </a:cubicBezTo>
                <a:cubicBezTo>
                  <a:pt x="2613668" y="373752"/>
                  <a:pt x="2616262" y="368561"/>
                  <a:pt x="2618859" y="363370"/>
                </a:cubicBezTo>
                <a:cubicBezTo>
                  <a:pt x="2600689" y="352989"/>
                  <a:pt x="2590307" y="334818"/>
                  <a:pt x="2590307" y="314054"/>
                </a:cubicBezTo>
                <a:cubicBezTo>
                  <a:pt x="2590307" y="282908"/>
                  <a:pt x="2616262" y="256953"/>
                  <a:pt x="2647408" y="256953"/>
                </a:cubicBezTo>
                <a:lnTo>
                  <a:pt x="2650005" y="256953"/>
                </a:lnTo>
                <a:cubicBezTo>
                  <a:pt x="2647408" y="251762"/>
                  <a:pt x="2647408" y="243977"/>
                  <a:pt x="2647408" y="238787"/>
                </a:cubicBezTo>
                <a:cubicBezTo>
                  <a:pt x="2647408" y="225807"/>
                  <a:pt x="2652599" y="215426"/>
                  <a:pt x="2660387" y="207640"/>
                </a:cubicBezTo>
                <a:cubicBezTo>
                  <a:pt x="2660387" y="205043"/>
                  <a:pt x="2657791" y="202449"/>
                  <a:pt x="2655197" y="199852"/>
                </a:cubicBezTo>
                <a:cubicBezTo>
                  <a:pt x="2637026" y="194662"/>
                  <a:pt x="2624051" y="179088"/>
                  <a:pt x="2624051" y="158324"/>
                </a:cubicBezTo>
                <a:cubicBezTo>
                  <a:pt x="2624051" y="137561"/>
                  <a:pt x="2642217" y="119393"/>
                  <a:pt x="2662981" y="116796"/>
                </a:cubicBezTo>
                <a:cubicBezTo>
                  <a:pt x="2668172" y="111606"/>
                  <a:pt x="2673363" y="106415"/>
                  <a:pt x="2681151" y="103820"/>
                </a:cubicBezTo>
                <a:cubicBezTo>
                  <a:pt x="2678554" y="98629"/>
                  <a:pt x="2675960" y="93438"/>
                  <a:pt x="2675960" y="88247"/>
                </a:cubicBezTo>
                <a:cubicBezTo>
                  <a:pt x="2670769" y="90841"/>
                  <a:pt x="2668172" y="90841"/>
                  <a:pt x="2662981" y="90841"/>
                </a:cubicBezTo>
                <a:cubicBezTo>
                  <a:pt x="2652599" y="90841"/>
                  <a:pt x="2644814" y="85650"/>
                  <a:pt x="2639623" y="80460"/>
                </a:cubicBezTo>
                <a:cubicBezTo>
                  <a:pt x="2634432" y="83056"/>
                  <a:pt x="2629241" y="83056"/>
                  <a:pt x="2624051" y="83056"/>
                </a:cubicBezTo>
                <a:cubicBezTo>
                  <a:pt x="2600689" y="83056"/>
                  <a:pt x="2582522" y="64886"/>
                  <a:pt x="2582522" y="41529"/>
                </a:cubicBezTo>
                <a:cubicBezTo>
                  <a:pt x="2582522" y="18167"/>
                  <a:pt x="2600689" y="0"/>
                  <a:pt x="2624051" y="0"/>
                </a:cubicBezTo>
                <a:close/>
              </a:path>
            </a:pathLst>
          </a:custGeom>
          <a:solidFill>
            <a:schemeClr val="accent1"/>
          </a:solidFill>
          <a:ln w="9525" cap="flat">
            <a:noFill/>
            <a:prstDash val="solid"/>
            <a:miter/>
          </a:ln>
        </p:spPr>
        <p:txBody>
          <a:bodyPr wrap="square" rtlCol="0" anchor="ctr">
            <a:noAutofit/>
          </a:bodyPr>
          <a:lstStyle/>
          <a:p>
            <a:endParaRPr lang="en-US"/>
          </a:p>
        </p:txBody>
      </p:sp>
      <p:sp>
        <p:nvSpPr>
          <p:cNvPr id="1048771" name="Freeform: Shape 118"/>
          <p:cNvSpPr/>
          <p:nvPr/>
        </p:nvSpPr>
        <p:spPr>
          <a:xfrm>
            <a:off x="6519090" y="3422085"/>
            <a:ext cx="103820" cy="10382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solidFill>
            <a:schemeClr val="accent1"/>
          </a:solidFill>
          <a:ln w="9525" cap="flat">
            <a:noFill/>
            <a:prstDash val="solid"/>
            <a:miter/>
          </a:ln>
        </p:spPr>
        <p:txBody>
          <a:bodyPr rtlCol="0" anchor="ctr"/>
          <a:lstStyle/>
          <a:p>
            <a:endParaRPr lang="en-US"/>
          </a:p>
        </p:txBody>
      </p:sp>
      <p:grpSp>
        <p:nvGrpSpPr>
          <p:cNvPr id="65" name="Graphic 166"/>
          <p:cNvGrpSpPr/>
          <p:nvPr/>
        </p:nvGrpSpPr>
        <p:grpSpPr>
          <a:xfrm>
            <a:off x="5448418" y="4114281"/>
            <a:ext cx="3978955" cy="836004"/>
            <a:chOff x="4305300" y="3052762"/>
            <a:chExt cx="3581400" cy="752475"/>
          </a:xfrm>
          <a:solidFill>
            <a:schemeClr val="accent1"/>
          </a:solidFill>
        </p:grpSpPr>
        <p:sp>
          <p:nvSpPr>
            <p:cNvPr id="1048772" name="Freeform: Shape 13"/>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048773" name="Freeform: Shape 14"/>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048774" name="Freeform: Shape 15"/>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048775" name="Freeform: Shape 16"/>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048776" name="Freeform: Shape 17"/>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048777" name="Freeform: Shape 18"/>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048778" name="Freeform: Shape 19"/>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048779" name="Freeform: Shape 20"/>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048780" name="Freeform: Shape 21"/>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048781" name="Freeform: Shape 22"/>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048782" name="Freeform: Shape 23"/>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048783" name="Freeform: Shape 24"/>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048784" name="Freeform: Shape 25"/>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048785" name="Freeform: Shape 26"/>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048786" name="Freeform: Shape 27"/>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048787" name="Freeform: Shape 28"/>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048788" name="Freeform: Shape 29"/>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048789" name="Freeform: Shape 30"/>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048790" name="Freeform: Shape 31"/>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048791" name="Freeform: Shape 32"/>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sp>
        <p:nvSpPr>
          <p:cNvPr id="1048792" name="Freeform: Shape 289"/>
          <p:cNvSpPr/>
          <p:nvPr/>
        </p:nvSpPr>
        <p:spPr bwMode="auto">
          <a:xfrm>
            <a:off x="8616295" y="1260064"/>
            <a:ext cx="2813958" cy="4676774"/>
          </a:xfrm>
          <a:custGeom>
            <a:avLst/>
            <a:gdLst>
              <a:gd name="connsiteX0" fmla="*/ 2220518 w 2573171"/>
              <a:gd name="connsiteY0" fmla="*/ 30 h 4276588"/>
              <a:gd name="connsiteX1" fmla="*/ 2402923 w 2573171"/>
              <a:gd name="connsiteY1" fmla="*/ 9690 h 4276588"/>
              <a:gd name="connsiteX2" fmla="*/ 2573171 w 2573171"/>
              <a:gd name="connsiteY2" fmla="*/ 39369 h 4276588"/>
              <a:gd name="connsiteX3" fmla="*/ 2573171 w 2573171"/>
              <a:gd name="connsiteY3" fmla="*/ 4146982 h 4276588"/>
              <a:gd name="connsiteX4" fmla="*/ 2491486 w 2573171"/>
              <a:gd name="connsiteY4" fmla="*/ 4180895 h 4276588"/>
              <a:gd name="connsiteX5" fmla="*/ 1592006 w 2573171"/>
              <a:gd name="connsiteY5" fmla="*/ 4235058 h 4276588"/>
              <a:gd name="connsiteX6" fmla="*/ 812443 w 2573171"/>
              <a:gd name="connsiteY6" fmla="*/ 3783085 h 4276588"/>
              <a:gd name="connsiteX7" fmla="*/ 718293 w 2573171"/>
              <a:gd name="connsiteY7" fmla="*/ 3673991 h 4276588"/>
              <a:gd name="connsiteX8" fmla="*/ 709064 w 2573171"/>
              <a:gd name="connsiteY8" fmla="*/ 3743287 h 4276588"/>
              <a:gd name="connsiteX9" fmla="*/ 706996 w 2573171"/>
              <a:gd name="connsiteY9" fmla="*/ 3742771 h 4276588"/>
              <a:gd name="connsiteX10" fmla="*/ 665660 w 2573171"/>
              <a:gd name="connsiteY10" fmla="*/ 3723628 h 4276588"/>
              <a:gd name="connsiteX11" fmla="*/ 624322 w 2573171"/>
              <a:gd name="connsiteY11" fmla="*/ 3701542 h 4276588"/>
              <a:gd name="connsiteX12" fmla="*/ 588688 w 2573171"/>
              <a:gd name="connsiteY12" fmla="*/ 3675038 h 4276588"/>
              <a:gd name="connsiteX13" fmla="*/ 551629 w 2573171"/>
              <a:gd name="connsiteY13" fmla="*/ 3642645 h 4276588"/>
              <a:gd name="connsiteX14" fmla="*/ 523119 w 2573171"/>
              <a:gd name="connsiteY14" fmla="*/ 3608780 h 4276588"/>
              <a:gd name="connsiteX15" fmla="*/ 503163 w 2573171"/>
              <a:gd name="connsiteY15" fmla="*/ 3566081 h 4276588"/>
              <a:gd name="connsiteX16" fmla="*/ 487484 w 2573171"/>
              <a:gd name="connsiteY16" fmla="*/ 3517489 h 4276588"/>
              <a:gd name="connsiteX17" fmla="*/ 481783 w 2573171"/>
              <a:gd name="connsiteY17" fmla="*/ 3464484 h 4276588"/>
              <a:gd name="connsiteX18" fmla="*/ 487484 w 2573171"/>
              <a:gd name="connsiteY18" fmla="*/ 3405586 h 4276588"/>
              <a:gd name="connsiteX19" fmla="*/ 494612 w 2573171"/>
              <a:gd name="connsiteY19" fmla="*/ 3364357 h 4276588"/>
              <a:gd name="connsiteX20" fmla="*/ 499977 w 2573171"/>
              <a:gd name="connsiteY20" fmla="*/ 3339815 h 4276588"/>
              <a:gd name="connsiteX21" fmla="*/ 492110 w 2573171"/>
              <a:gd name="connsiteY21" fmla="*/ 3325862 h 4276588"/>
              <a:gd name="connsiteX22" fmla="*/ 272564 w 2573171"/>
              <a:gd name="connsiteY22" fmla="*/ 2569952 h 4276588"/>
              <a:gd name="connsiteX23" fmla="*/ 264000 w 2573171"/>
              <a:gd name="connsiteY23" fmla="*/ 2439649 h 4276588"/>
              <a:gd name="connsiteX24" fmla="*/ 230915 w 2573171"/>
              <a:gd name="connsiteY24" fmla="*/ 2427901 h 4276588"/>
              <a:gd name="connsiteX25" fmla="*/ 183875 w 2573171"/>
              <a:gd name="connsiteY25" fmla="*/ 2411703 h 4276588"/>
              <a:gd name="connsiteX26" fmla="*/ 136838 w 2573171"/>
              <a:gd name="connsiteY26" fmla="*/ 2395507 h 4276588"/>
              <a:gd name="connsiteX27" fmla="*/ 92651 w 2573171"/>
              <a:gd name="connsiteY27" fmla="*/ 2376366 h 4276588"/>
              <a:gd name="connsiteX28" fmla="*/ 57018 w 2573171"/>
              <a:gd name="connsiteY28" fmla="*/ 2355751 h 4276588"/>
              <a:gd name="connsiteX29" fmla="*/ 25657 w 2573171"/>
              <a:gd name="connsiteY29" fmla="*/ 2326304 h 4276588"/>
              <a:gd name="connsiteX30" fmla="*/ 7128 w 2573171"/>
              <a:gd name="connsiteY30" fmla="*/ 2290965 h 4276588"/>
              <a:gd name="connsiteX31" fmla="*/ 0 w 2573171"/>
              <a:gd name="connsiteY31" fmla="*/ 2254154 h 4276588"/>
              <a:gd name="connsiteX32" fmla="*/ 5703 w 2573171"/>
              <a:gd name="connsiteY32" fmla="*/ 2218817 h 4276588"/>
              <a:gd name="connsiteX33" fmla="*/ 18530 w 2573171"/>
              <a:gd name="connsiteY33" fmla="*/ 2186423 h 4276588"/>
              <a:gd name="connsiteX34" fmla="*/ 38486 w 2573171"/>
              <a:gd name="connsiteY34" fmla="*/ 2159919 h 4276588"/>
              <a:gd name="connsiteX35" fmla="*/ 62717 w 2573171"/>
              <a:gd name="connsiteY35" fmla="*/ 2133416 h 4276588"/>
              <a:gd name="connsiteX36" fmla="*/ 85523 w 2573171"/>
              <a:gd name="connsiteY36" fmla="*/ 2111330 h 4276588"/>
              <a:gd name="connsiteX37" fmla="*/ 104055 w 2573171"/>
              <a:gd name="connsiteY37" fmla="*/ 2093661 h 4276588"/>
              <a:gd name="connsiteX38" fmla="*/ 158220 w 2573171"/>
              <a:gd name="connsiteY38" fmla="*/ 2028875 h 4276588"/>
              <a:gd name="connsiteX39" fmla="*/ 215235 w 2573171"/>
              <a:gd name="connsiteY39" fmla="*/ 1969978 h 4276588"/>
              <a:gd name="connsiteX40" fmla="*/ 272251 w 2573171"/>
              <a:gd name="connsiteY40" fmla="*/ 1911081 h 4276588"/>
              <a:gd name="connsiteX41" fmla="*/ 296508 w 2573171"/>
              <a:gd name="connsiteY41" fmla="*/ 1882067 h 4276588"/>
              <a:gd name="connsiteX42" fmla="*/ 327525 w 2573171"/>
              <a:gd name="connsiteY42" fmla="*/ 1721004 h 4276588"/>
              <a:gd name="connsiteX43" fmla="*/ 463426 w 2573171"/>
              <a:gd name="connsiteY43" fmla="*/ 1306911 h 4276588"/>
              <a:gd name="connsiteX44" fmla="*/ 488916 w 2573171"/>
              <a:gd name="connsiteY44" fmla="*/ 1253511 h 4276588"/>
              <a:gd name="connsiteX45" fmla="*/ 490337 w 2573171"/>
              <a:gd name="connsiteY45" fmla="*/ 1214627 h 4276588"/>
              <a:gd name="connsiteX46" fmla="*/ 497464 w 2573171"/>
              <a:gd name="connsiteY46" fmla="*/ 1132171 h 4276588"/>
              <a:gd name="connsiteX47" fmla="*/ 577284 w 2573171"/>
              <a:gd name="connsiteY47" fmla="*/ 792042 h 4276588"/>
              <a:gd name="connsiteX48" fmla="*/ 627174 w 2573171"/>
              <a:gd name="connsiteY48" fmla="*/ 668359 h 4276588"/>
              <a:gd name="connsiteX49" fmla="*/ 687040 w 2573171"/>
              <a:gd name="connsiteY49" fmla="*/ 553511 h 4276588"/>
              <a:gd name="connsiteX50" fmla="*/ 756884 w 2573171"/>
              <a:gd name="connsiteY50" fmla="*/ 446024 h 4276588"/>
              <a:gd name="connsiteX51" fmla="*/ 836706 w 2573171"/>
              <a:gd name="connsiteY51" fmla="*/ 344427 h 4276588"/>
              <a:gd name="connsiteX52" fmla="*/ 925082 w 2573171"/>
              <a:gd name="connsiteY52" fmla="*/ 251665 h 4276588"/>
              <a:gd name="connsiteX53" fmla="*/ 1020581 w 2573171"/>
              <a:gd name="connsiteY53" fmla="*/ 166264 h 4276588"/>
              <a:gd name="connsiteX54" fmla="*/ 1124636 w 2573171"/>
              <a:gd name="connsiteY54" fmla="*/ 88226 h 4276588"/>
              <a:gd name="connsiteX55" fmla="*/ 1202454 w 2573171"/>
              <a:gd name="connsiteY55" fmla="*/ 38513 h 4276588"/>
              <a:gd name="connsiteX56" fmla="*/ 1155265 w 2573171"/>
              <a:gd name="connsiteY56" fmla="*/ 392849 h 4276588"/>
              <a:gd name="connsiteX57" fmla="*/ 1194663 w 2573171"/>
              <a:gd name="connsiteY57" fmla="*/ 360589 h 4276588"/>
              <a:gd name="connsiteX58" fmla="*/ 2220518 w 2573171"/>
              <a:gd name="connsiteY58" fmla="*/ 30 h 427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2573171" h="4276588">
                <a:moveTo>
                  <a:pt x="2220518" y="30"/>
                </a:moveTo>
                <a:cubicBezTo>
                  <a:pt x="2281154" y="-353"/>
                  <a:pt x="2342018" y="2820"/>
                  <a:pt x="2402923" y="9690"/>
                </a:cubicBezTo>
                <a:lnTo>
                  <a:pt x="2573171" y="39369"/>
                </a:lnTo>
                <a:lnTo>
                  <a:pt x="2573171" y="4146982"/>
                </a:lnTo>
                <a:lnTo>
                  <a:pt x="2491486" y="4180895"/>
                </a:lnTo>
                <a:cubicBezTo>
                  <a:pt x="2203689" y="4283161"/>
                  <a:pt x="1895980" y="4307078"/>
                  <a:pt x="1592006" y="4235058"/>
                </a:cubicBezTo>
                <a:cubicBezTo>
                  <a:pt x="1288032" y="4163039"/>
                  <a:pt x="1023764" y="4003605"/>
                  <a:pt x="812443" y="3783085"/>
                </a:cubicBezTo>
                <a:lnTo>
                  <a:pt x="718293" y="3673991"/>
                </a:lnTo>
                <a:lnTo>
                  <a:pt x="709064" y="3743287"/>
                </a:lnTo>
                <a:lnTo>
                  <a:pt x="706996" y="3742771"/>
                </a:lnTo>
                <a:lnTo>
                  <a:pt x="665660" y="3723628"/>
                </a:lnTo>
                <a:lnTo>
                  <a:pt x="624322" y="3701542"/>
                </a:lnTo>
                <a:lnTo>
                  <a:pt x="588688" y="3675038"/>
                </a:lnTo>
                <a:lnTo>
                  <a:pt x="551629" y="3642645"/>
                </a:lnTo>
                <a:lnTo>
                  <a:pt x="523119" y="3608780"/>
                </a:lnTo>
                <a:lnTo>
                  <a:pt x="503163" y="3566081"/>
                </a:lnTo>
                <a:lnTo>
                  <a:pt x="487484" y="3517489"/>
                </a:lnTo>
                <a:lnTo>
                  <a:pt x="481783" y="3464484"/>
                </a:lnTo>
                <a:lnTo>
                  <a:pt x="487484" y="3405586"/>
                </a:lnTo>
                <a:lnTo>
                  <a:pt x="494612" y="3364357"/>
                </a:lnTo>
                <a:lnTo>
                  <a:pt x="499977" y="3339815"/>
                </a:lnTo>
                <a:lnTo>
                  <a:pt x="492110" y="3325862"/>
                </a:lnTo>
                <a:cubicBezTo>
                  <a:pt x="377697" y="3098385"/>
                  <a:pt x="302255" y="2841921"/>
                  <a:pt x="272564" y="2569952"/>
                </a:cubicBezTo>
                <a:lnTo>
                  <a:pt x="264000" y="2439649"/>
                </a:lnTo>
                <a:lnTo>
                  <a:pt x="230915" y="2427901"/>
                </a:lnTo>
                <a:lnTo>
                  <a:pt x="183875" y="2411703"/>
                </a:lnTo>
                <a:lnTo>
                  <a:pt x="136838" y="2395507"/>
                </a:lnTo>
                <a:lnTo>
                  <a:pt x="92651" y="2376366"/>
                </a:lnTo>
                <a:lnTo>
                  <a:pt x="57018" y="2355751"/>
                </a:lnTo>
                <a:lnTo>
                  <a:pt x="25657" y="2326304"/>
                </a:lnTo>
                <a:lnTo>
                  <a:pt x="7128" y="2290965"/>
                </a:lnTo>
                <a:lnTo>
                  <a:pt x="0" y="2254154"/>
                </a:lnTo>
                <a:lnTo>
                  <a:pt x="5703" y="2218817"/>
                </a:lnTo>
                <a:lnTo>
                  <a:pt x="18530" y="2186423"/>
                </a:lnTo>
                <a:lnTo>
                  <a:pt x="38486" y="2159919"/>
                </a:lnTo>
                <a:lnTo>
                  <a:pt x="62717" y="2133416"/>
                </a:lnTo>
                <a:lnTo>
                  <a:pt x="85523" y="2111330"/>
                </a:lnTo>
                <a:lnTo>
                  <a:pt x="104055" y="2093661"/>
                </a:lnTo>
                <a:lnTo>
                  <a:pt x="158220" y="2028875"/>
                </a:lnTo>
                <a:lnTo>
                  <a:pt x="215235" y="1969978"/>
                </a:lnTo>
                <a:lnTo>
                  <a:pt x="272251" y="1911081"/>
                </a:lnTo>
                <a:lnTo>
                  <a:pt x="296508" y="1882067"/>
                </a:lnTo>
                <a:lnTo>
                  <a:pt x="327525" y="1721004"/>
                </a:lnTo>
                <a:cubicBezTo>
                  <a:pt x="361820" y="1576253"/>
                  <a:pt x="407625" y="1437846"/>
                  <a:pt x="463426" y="1306911"/>
                </a:cubicBezTo>
                <a:lnTo>
                  <a:pt x="488916" y="1253511"/>
                </a:lnTo>
                <a:lnTo>
                  <a:pt x="490337" y="1214627"/>
                </a:lnTo>
                <a:lnTo>
                  <a:pt x="497464" y="1132171"/>
                </a:lnTo>
                <a:lnTo>
                  <a:pt x="577284" y="792042"/>
                </a:lnTo>
                <a:lnTo>
                  <a:pt x="627174" y="668359"/>
                </a:lnTo>
                <a:lnTo>
                  <a:pt x="687040" y="553511"/>
                </a:lnTo>
                <a:lnTo>
                  <a:pt x="756884" y="446024"/>
                </a:lnTo>
                <a:lnTo>
                  <a:pt x="836706" y="344427"/>
                </a:lnTo>
                <a:lnTo>
                  <a:pt x="925082" y="251665"/>
                </a:lnTo>
                <a:lnTo>
                  <a:pt x="1020581" y="166264"/>
                </a:lnTo>
                <a:lnTo>
                  <a:pt x="1124636" y="88226"/>
                </a:lnTo>
                <a:lnTo>
                  <a:pt x="1202454" y="38513"/>
                </a:lnTo>
                <a:lnTo>
                  <a:pt x="1155265" y="392849"/>
                </a:lnTo>
                <a:lnTo>
                  <a:pt x="1194663" y="360589"/>
                </a:lnTo>
                <a:cubicBezTo>
                  <a:pt x="1501132" y="132645"/>
                  <a:pt x="1856704" y="2329"/>
                  <a:pt x="2220518" y="3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ko-KR" altLang="en-US" sz="2701"/>
          </a:p>
        </p:txBody>
      </p:sp>
      <p:sp>
        <p:nvSpPr>
          <p:cNvPr id="1048793" name="Freeform: Shape 288"/>
          <p:cNvSpPr/>
          <p:nvPr/>
        </p:nvSpPr>
        <p:spPr bwMode="auto">
          <a:xfrm rot="234009">
            <a:off x="8796978" y="1000913"/>
            <a:ext cx="2869724" cy="5380543"/>
          </a:xfrm>
          <a:custGeom>
            <a:avLst/>
            <a:gdLst>
              <a:gd name="connsiteX0" fmla="*/ 2160897 w 2549927"/>
              <a:gd name="connsiteY0" fmla="*/ 0 h 4780945"/>
              <a:gd name="connsiteX1" fmla="*/ 2224307 w 2549927"/>
              <a:gd name="connsiteY1" fmla="*/ 512 h 4780945"/>
              <a:gd name="connsiteX2" fmla="*/ 2549927 w 2549927"/>
              <a:gd name="connsiteY2" fmla="*/ 4776685 h 4780945"/>
              <a:gd name="connsiteX3" fmla="*/ 2464506 w 2549927"/>
              <a:gd name="connsiteY3" fmla="*/ 4780945 h 4780945"/>
              <a:gd name="connsiteX4" fmla="*/ 2262101 w 2549927"/>
              <a:gd name="connsiteY4" fmla="*/ 4778000 h 4780945"/>
              <a:gd name="connsiteX5" fmla="*/ 2065395 w 2549927"/>
              <a:gd name="connsiteY5" fmla="*/ 4758859 h 4780945"/>
              <a:gd name="connsiteX6" fmla="*/ 1871543 w 2549927"/>
              <a:gd name="connsiteY6" fmla="*/ 4724992 h 4780945"/>
              <a:gd name="connsiteX7" fmla="*/ 1862989 w 2549927"/>
              <a:gd name="connsiteY7" fmla="*/ 4676403 h 4780945"/>
              <a:gd name="connsiteX8" fmla="*/ 1853012 w 2549927"/>
              <a:gd name="connsiteY8" fmla="*/ 4620451 h 4780945"/>
              <a:gd name="connsiteX9" fmla="*/ 1840184 w 2549927"/>
              <a:gd name="connsiteY9" fmla="*/ 4552720 h 4780945"/>
              <a:gd name="connsiteX10" fmla="*/ 1830206 w 2549927"/>
              <a:gd name="connsiteY10" fmla="*/ 4480571 h 4780945"/>
              <a:gd name="connsiteX11" fmla="*/ 1815951 w 2549927"/>
              <a:gd name="connsiteY11" fmla="*/ 4402533 h 4780945"/>
              <a:gd name="connsiteX12" fmla="*/ 1801697 w 2549927"/>
              <a:gd name="connsiteY12" fmla="*/ 4323022 h 4780945"/>
              <a:gd name="connsiteX13" fmla="*/ 1786017 w 2549927"/>
              <a:gd name="connsiteY13" fmla="*/ 4244984 h 4780945"/>
              <a:gd name="connsiteX14" fmla="*/ 1767489 w 2549927"/>
              <a:gd name="connsiteY14" fmla="*/ 4169891 h 4780945"/>
              <a:gd name="connsiteX15" fmla="*/ 1748957 w 2549927"/>
              <a:gd name="connsiteY15" fmla="*/ 4097743 h 4780945"/>
              <a:gd name="connsiteX16" fmla="*/ 1726151 w 2549927"/>
              <a:gd name="connsiteY16" fmla="*/ 4034429 h 4780945"/>
              <a:gd name="connsiteX17" fmla="*/ 1701920 w 2549927"/>
              <a:gd name="connsiteY17" fmla="*/ 3979949 h 4780945"/>
              <a:gd name="connsiteX18" fmla="*/ 1676263 w 2549927"/>
              <a:gd name="connsiteY18" fmla="*/ 3937250 h 4780945"/>
              <a:gd name="connsiteX19" fmla="*/ 1647755 w 2549927"/>
              <a:gd name="connsiteY19" fmla="*/ 3910747 h 4780945"/>
              <a:gd name="connsiteX20" fmla="*/ 1616397 w 2549927"/>
              <a:gd name="connsiteY20" fmla="*/ 3897494 h 4780945"/>
              <a:gd name="connsiteX21" fmla="*/ 1580762 w 2549927"/>
              <a:gd name="connsiteY21" fmla="*/ 3891604 h 4780945"/>
              <a:gd name="connsiteX22" fmla="*/ 1539426 w 2549927"/>
              <a:gd name="connsiteY22" fmla="*/ 3894551 h 4780945"/>
              <a:gd name="connsiteX23" fmla="*/ 1498089 w 2549927"/>
              <a:gd name="connsiteY23" fmla="*/ 3900439 h 4780945"/>
              <a:gd name="connsiteX24" fmla="*/ 1459603 w 2549927"/>
              <a:gd name="connsiteY24" fmla="*/ 3910746 h 4780945"/>
              <a:gd name="connsiteX25" fmla="*/ 1422542 w 2549927"/>
              <a:gd name="connsiteY25" fmla="*/ 3921052 h 4780945"/>
              <a:gd name="connsiteX26" fmla="*/ 1388333 w 2549927"/>
              <a:gd name="connsiteY26" fmla="*/ 3931358 h 4780945"/>
              <a:gd name="connsiteX27" fmla="*/ 1362676 w 2549927"/>
              <a:gd name="connsiteY27" fmla="*/ 3940193 h 4780945"/>
              <a:gd name="connsiteX28" fmla="*/ 1301384 w 2549927"/>
              <a:gd name="connsiteY28" fmla="*/ 3960809 h 4780945"/>
              <a:gd name="connsiteX29" fmla="*/ 1231539 w 2549927"/>
              <a:gd name="connsiteY29" fmla="*/ 3979950 h 4780945"/>
              <a:gd name="connsiteX30" fmla="*/ 1153144 w 2549927"/>
              <a:gd name="connsiteY30" fmla="*/ 3996145 h 4780945"/>
              <a:gd name="connsiteX31" fmla="*/ 1070471 w 2549927"/>
              <a:gd name="connsiteY31" fmla="*/ 4006453 h 4780945"/>
              <a:gd name="connsiteX32" fmla="*/ 987798 w 2549927"/>
              <a:gd name="connsiteY32" fmla="*/ 4015289 h 4780945"/>
              <a:gd name="connsiteX33" fmla="*/ 903700 w 2549927"/>
              <a:gd name="connsiteY33" fmla="*/ 4018232 h 4780945"/>
              <a:gd name="connsiteX34" fmla="*/ 823877 w 2549927"/>
              <a:gd name="connsiteY34" fmla="*/ 4012343 h 4780945"/>
              <a:gd name="connsiteX35" fmla="*/ 748332 w 2549927"/>
              <a:gd name="connsiteY35" fmla="*/ 3999091 h 4780945"/>
              <a:gd name="connsiteX36" fmla="*/ 706996 w 2549927"/>
              <a:gd name="connsiteY36" fmla="*/ 3988785 h 4780945"/>
              <a:gd name="connsiteX37" fmla="*/ 665660 w 2549927"/>
              <a:gd name="connsiteY37" fmla="*/ 3969642 h 4780945"/>
              <a:gd name="connsiteX38" fmla="*/ 624322 w 2549927"/>
              <a:gd name="connsiteY38" fmla="*/ 3947556 h 4780945"/>
              <a:gd name="connsiteX39" fmla="*/ 588688 w 2549927"/>
              <a:gd name="connsiteY39" fmla="*/ 3921052 h 4780945"/>
              <a:gd name="connsiteX40" fmla="*/ 551629 w 2549927"/>
              <a:gd name="connsiteY40" fmla="*/ 3888658 h 4780945"/>
              <a:gd name="connsiteX41" fmla="*/ 523119 w 2549927"/>
              <a:gd name="connsiteY41" fmla="*/ 3854794 h 4780945"/>
              <a:gd name="connsiteX42" fmla="*/ 503163 w 2549927"/>
              <a:gd name="connsiteY42" fmla="*/ 3812095 h 4780945"/>
              <a:gd name="connsiteX43" fmla="*/ 487484 w 2549927"/>
              <a:gd name="connsiteY43" fmla="*/ 3763503 h 4780945"/>
              <a:gd name="connsiteX44" fmla="*/ 481783 w 2549927"/>
              <a:gd name="connsiteY44" fmla="*/ 3710497 h 4780945"/>
              <a:gd name="connsiteX45" fmla="*/ 487484 w 2549927"/>
              <a:gd name="connsiteY45" fmla="*/ 3651600 h 4780945"/>
              <a:gd name="connsiteX46" fmla="*/ 494612 w 2549927"/>
              <a:gd name="connsiteY46" fmla="*/ 3610371 h 4780945"/>
              <a:gd name="connsiteX47" fmla="*/ 504589 w 2549927"/>
              <a:gd name="connsiteY47" fmla="*/ 3564727 h 4780945"/>
              <a:gd name="connsiteX48" fmla="*/ 515994 w 2549927"/>
              <a:gd name="connsiteY48" fmla="*/ 3517609 h 4780945"/>
              <a:gd name="connsiteX49" fmla="*/ 520269 w 2549927"/>
              <a:gd name="connsiteY49" fmla="*/ 3471965 h 4780945"/>
              <a:gd name="connsiteX50" fmla="*/ 520269 w 2549927"/>
              <a:gd name="connsiteY50" fmla="*/ 3423375 h 4780945"/>
              <a:gd name="connsiteX51" fmla="*/ 507440 w 2549927"/>
              <a:gd name="connsiteY51" fmla="*/ 3380675 h 4780945"/>
              <a:gd name="connsiteX52" fmla="*/ 494612 w 2549927"/>
              <a:gd name="connsiteY52" fmla="*/ 3357115 h 4780945"/>
              <a:gd name="connsiteX53" fmla="*/ 471805 w 2549927"/>
              <a:gd name="connsiteY53" fmla="*/ 3335031 h 4780945"/>
              <a:gd name="connsiteX54" fmla="*/ 447574 w 2549927"/>
              <a:gd name="connsiteY54" fmla="*/ 3318833 h 4780945"/>
              <a:gd name="connsiteX55" fmla="*/ 421917 w 2549927"/>
              <a:gd name="connsiteY55" fmla="*/ 3305581 h 4780945"/>
              <a:gd name="connsiteX56" fmla="*/ 396260 w 2549927"/>
              <a:gd name="connsiteY56" fmla="*/ 3286439 h 4780945"/>
              <a:gd name="connsiteX57" fmla="*/ 376305 w 2549927"/>
              <a:gd name="connsiteY57" fmla="*/ 3265826 h 4780945"/>
              <a:gd name="connsiteX58" fmla="*/ 360624 w 2549927"/>
              <a:gd name="connsiteY58" fmla="*/ 3239322 h 4780945"/>
              <a:gd name="connsiteX59" fmla="*/ 354923 w 2549927"/>
              <a:gd name="connsiteY59" fmla="*/ 3209875 h 4780945"/>
              <a:gd name="connsiteX60" fmla="*/ 357774 w 2549927"/>
              <a:gd name="connsiteY60" fmla="*/ 3180425 h 4780945"/>
              <a:gd name="connsiteX61" fmla="*/ 367752 w 2549927"/>
              <a:gd name="connsiteY61" fmla="*/ 3152449 h 4780945"/>
              <a:gd name="connsiteX62" fmla="*/ 380580 w 2549927"/>
              <a:gd name="connsiteY62" fmla="*/ 3128890 h 4780945"/>
              <a:gd name="connsiteX63" fmla="*/ 389133 w 2549927"/>
              <a:gd name="connsiteY63" fmla="*/ 3105331 h 4780945"/>
              <a:gd name="connsiteX64" fmla="*/ 347796 w 2549927"/>
              <a:gd name="connsiteY64" fmla="*/ 3075885 h 4780945"/>
              <a:gd name="connsiteX65" fmla="*/ 319288 w 2549927"/>
              <a:gd name="connsiteY65" fmla="*/ 3046436 h 4780945"/>
              <a:gd name="connsiteX66" fmla="*/ 303609 w 2549927"/>
              <a:gd name="connsiteY66" fmla="*/ 3016987 h 4780945"/>
              <a:gd name="connsiteX67" fmla="*/ 300759 w 2549927"/>
              <a:gd name="connsiteY67" fmla="*/ 2984594 h 4780945"/>
              <a:gd name="connsiteX68" fmla="*/ 305034 w 2549927"/>
              <a:gd name="connsiteY68" fmla="*/ 2955147 h 4780945"/>
              <a:gd name="connsiteX69" fmla="*/ 316438 w 2549927"/>
              <a:gd name="connsiteY69" fmla="*/ 2922753 h 4780945"/>
              <a:gd name="connsiteX70" fmla="*/ 332117 w 2549927"/>
              <a:gd name="connsiteY70" fmla="*/ 2890359 h 4780945"/>
              <a:gd name="connsiteX71" fmla="*/ 349222 w 2549927"/>
              <a:gd name="connsiteY71" fmla="*/ 2857968 h 4780945"/>
              <a:gd name="connsiteX72" fmla="*/ 364902 w 2549927"/>
              <a:gd name="connsiteY72" fmla="*/ 2824099 h 4780945"/>
              <a:gd name="connsiteX73" fmla="*/ 380581 w 2549927"/>
              <a:gd name="connsiteY73" fmla="*/ 2791708 h 4780945"/>
              <a:gd name="connsiteX74" fmla="*/ 389132 w 2549927"/>
              <a:gd name="connsiteY74" fmla="*/ 2756371 h 4780945"/>
              <a:gd name="connsiteX75" fmla="*/ 360624 w 2549927"/>
              <a:gd name="connsiteY75" fmla="*/ 2729865 h 4780945"/>
              <a:gd name="connsiteX76" fmla="*/ 320713 w 2549927"/>
              <a:gd name="connsiteY76" fmla="*/ 2709252 h 4780945"/>
              <a:gd name="connsiteX77" fmla="*/ 276527 w 2549927"/>
              <a:gd name="connsiteY77" fmla="*/ 2690110 h 4780945"/>
              <a:gd name="connsiteX78" fmla="*/ 230914 w 2549927"/>
              <a:gd name="connsiteY78" fmla="*/ 2673914 h 4780945"/>
              <a:gd name="connsiteX79" fmla="*/ 183875 w 2549927"/>
              <a:gd name="connsiteY79" fmla="*/ 2657717 h 4780945"/>
              <a:gd name="connsiteX80" fmla="*/ 136838 w 2549927"/>
              <a:gd name="connsiteY80" fmla="*/ 2641521 h 4780945"/>
              <a:gd name="connsiteX81" fmla="*/ 92651 w 2549927"/>
              <a:gd name="connsiteY81" fmla="*/ 2622380 h 4780945"/>
              <a:gd name="connsiteX82" fmla="*/ 57018 w 2549927"/>
              <a:gd name="connsiteY82" fmla="*/ 2601764 h 4780945"/>
              <a:gd name="connsiteX83" fmla="*/ 25657 w 2549927"/>
              <a:gd name="connsiteY83" fmla="*/ 2572318 h 4780945"/>
              <a:gd name="connsiteX84" fmla="*/ 7128 w 2549927"/>
              <a:gd name="connsiteY84" fmla="*/ 2536979 h 4780945"/>
              <a:gd name="connsiteX85" fmla="*/ 0 w 2549927"/>
              <a:gd name="connsiteY85" fmla="*/ 2500168 h 4780945"/>
              <a:gd name="connsiteX86" fmla="*/ 5703 w 2549927"/>
              <a:gd name="connsiteY86" fmla="*/ 2464831 h 4780945"/>
              <a:gd name="connsiteX87" fmla="*/ 18529 w 2549927"/>
              <a:gd name="connsiteY87" fmla="*/ 2432437 h 4780945"/>
              <a:gd name="connsiteX88" fmla="*/ 38486 w 2549927"/>
              <a:gd name="connsiteY88" fmla="*/ 2405933 h 4780945"/>
              <a:gd name="connsiteX89" fmla="*/ 62716 w 2549927"/>
              <a:gd name="connsiteY89" fmla="*/ 2379430 h 4780945"/>
              <a:gd name="connsiteX90" fmla="*/ 85523 w 2549927"/>
              <a:gd name="connsiteY90" fmla="*/ 2357343 h 4780945"/>
              <a:gd name="connsiteX91" fmla="*/ 104055 w 2549927"/>
              <a:gd name="connsiteY91" fmla="*/ 2339675 h 4780945"/>
              <a:gd name="connsiteX92" fmla="*/ 158220 w 2549927"/>
              <a:gd name="connsiteY92" fmla="*/ 2274890 h 4780945"/>
              <a:gd name="connsiteX93" fmla="*/ 215235 w 2549927"/>
              <a:gd name="connsiteY93" fmla="*/ 2215992 h 4780945"/>
              <a:gd name="connsiteX94" fmla="*/ 272251 w 2549927"/>
              <a:gd name="connsiteY94" fmla="*/ 2157095 h 4780945"/>
              <a:gd name="connsiteX95" fmla="*/ 326415 w 2549927"/>
              <a:gd name="connsiteY95" fmla="*/ 2092307 h 4780945"/>
              <a:gd name="connsiteX96" fmla="*/ 377730 w 2549927"/>
              <a:gd name="connsiteY96" fmla="*/ 2028994 h 4780945"/>
              <a:gd name="connsiteX97" fmla="*/ 424767 w 2549927"/>
              <a:gd name="connsiteY97" fmla="*/ 1956846 h 4780945"/>
              <a:gd name="connsiteX98" fmla="*/ 463254 w 2549927"/>
              <a:gd name="connsiteY98" fmla="*/ 1878807 h 4780945"/>
              <a:gd name="connsiteX99" fmla="*/ 484633 w 2549927"/>
              <a:gd name="connsiteY99" fmla="*/ 1814020 h 4780945"/>
              <a:gd name="connsiteX100" fmla="*/ 491760 w 2549927"/>
              <a:gd name="connsiteY100" fmla="*/ 1750707 h 4780945"/>
              <a:gd name="connsiteX101" fmla="*/ 491761 w 2549927"/>
              <a:gd name="connsiteY101" fmla="*/ 1682976 h 4780945"/>
              <a:gd name="connsiteX102" fmla="*/ 490337 w 2549927"/>
              <a:gd name="connsiteY102" fmla="*/ 1610826 h 4780945"/>
              <a:gd name="connsiteX103" fmla="*/ 487484 w 2549927"/>
              <a:gd name="connsiteY103" fmla="*/ 1538679 h 4780945"/>
              <a:gd name="connsiteX104" fmla="*/ 490337 w 2549927"/>
              <a:gd name="connsiteY104" fmla="*/ 1460641 h 4780945"/>
              <a:gd name="connsiteX105" fmla="*/ 497464 w 2549927"/>
              <a:gd name="connsiteY105" fmla="*/ 1378185 h 4780945"/>
              <a:gd name="connsiteX106" fmla="*/ 577284 w 2549927"/>
              <a:gd name="connsiteY106" fmla="*/ 1038056 h 4780945"/>
              <a:gd name="connsiteX107" fmla="*/ 627174 w 2549927"/>
              <a:gd name="connsiteY107" fmla="*/ 914372 h 4780945"/>
              <a:gd name="connsiteX108" fmla="*/ 687040 w 2549927"/>
              <a:gd name="connsiteY108" fmla="*/ 799525 h 4780945"/>
              <a:gd name="connsiteX109" fmla="*/ 756884 w 2549927"/>
              <a:gd name="connsiteY109" fmla="*/ 692038 h 4780945"/>
              <a:gd name="connsiteX110" fmla="*/ 836706 w 2549927"/>
              <a:gd name="connsiteY110" fmla="*/ 590441 h 4780945"/>
              <a:gd name="connsiteX111" fmla="*/ 925082 w 2549927"/>
              <a:gd name="connsiteY111" fmla="*/ 497679 h 4780945"/>
              <a:gd name="connsiteX112" fmla="*/ 1020581 w 2549927"/>
              <a:gd name="connsiteY112" fmla="*/ 412278 h 4780945"/>
              <a:gd name="connsiteX113" fmla="*/ 1124636 w 2549927"/>
              <a:gd name="connsiteY113" fmla="*/ 334239 h 4780945"/>
              <a:gd name="connsiteX114" fmla="*/ 1232966 w 2549927"/>
              <a:gd name="connsiteY114" fmla="*/ 265035 h 4780945"/>
              <a:gd name="connsiteX115" fmla="*/ 1349849 w 2549927"/>
              <a:gd name="connsiteY115" fmla="*/ 203194 h 4780945"/>
              <a:gd name="connsiteX116" fmla="*/ 1469581 w 2549927"/>
              <a:gd name="connsiteY116" fmla="*/ 151659 h 4780945"/>
              <a:gd name="connsiteX117" fmla="*/ 1590740 w 2549927"/>
              <a:gd name="connsiteY117" fmla="*/ 106015 h 4780945"/>
              <a:gd name="connsiteX118" fmla="*/ 1998402 w 2549927"/>
              <a:gd name="connsiteY118" fmla="*/ 13253 h 4780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2549927" h="4780945">
                <a:moveTo>
                  <a:pt x="2160897" y="0"/>
                </a:moveTo>
                <a:lnTo>
                  <a:pt x="2224307" y="512"/>
                </a:lnTo>
                <a:lnTo>
                  <a:pt x="2549927" y="4776685"/>
                </a:lnTo>
                <a:lnTo>
                  <a:pt x="2464506" y="4780945"/>
                </a:lnTo>
                <a:lnTo>
                  <a:pt x="2262101" y="4778000"/>
                </a:lnTo>
                <a:lnTo>
                  <a:pt x="2065395" y="4758859"/>
                </a:lnTo>
                <a:lnTo>
                  <a:pt x="1871543" y="4724992"/>
                </a:lnTo>
                <a:lnTo>
                  <a:pt x="1862989" y="4676403"/>
                </a:lnTo>
                <a:lnTo>
                  <a:pt x="1853012" y="4620451"/>
                </a:lnTo>
                <a:lnTo>
                  <a:pt x="1840184" y="4552720"/>
                </a:lnTo>
                <a:lnTo>
                  <a:pt x="1830206" y="4480571"/>
                </a:lnTo>
                <a:lnTo>
                  <a:pt x="1815951" y="4402533"/>
                </a:lnTo>
                <a:lnTo>
                  <a:pt x="1801697" y="4323022"/>
                </a:lnTo>
                <a:lnTo>
                  <a:pt x="1786017" y="4244984"/>
                </a:lnTo>
                <a:lnTo>
                  <a:pt x="1767489" y="4169891"/>
                </a:lnTo>
                <a:lnTo>
                  <a:pt x="1748957" y="4097743"/>
                </a:lnTo>
                <a:lnTo>
                  <a:pt x="1726151" y="4034429"/>
                </a:lnTo>
                <a:lnTo>
                  <a:pt x="1701920" y="3979949"/>
                </a:lnTo>
                <a:lnTo>
                  <a:pt x="1676263" y="3937250"/>
                </a:lnTo>
                <a:lnTo>
                  <a:pt x="1647755" y="3910747"/>
                </a:lnTo>
                <a:lnTo>
                  <a:pt x="1616397" y="3897494"/>
                </a:lnTo>
                <a:lnTo>
                  <a:pt x="1580762" y="3891604"/>
                </a:lnTo>
                <a:lnTo>
                  <a:pt x="1539426" y="3894551"/>
                </a:lnTo>
                <a:lnTo>
                  <a:pt x="1498089" y="3900439"/>
                </a:lnTo>
                <a:lnTo>
                  <a:pt x="1459603" y="3910746"/>
                </a:lnTo>
                <a:lnTo>
                  <a:pt x="1422542" y="3921052"/>
                </a:lnTo>
                <a:lnTo>
                  <a:pt x="1388333" y="3931358"/>
                </a:lnTo>
                <a:lnTo>
                  <a:pt x="1362676" y="3940193"/>
                </a:lnTo>
                <a:lnTo>
                  <a:pt x="1301384" y="3960809"/>
                </a:lnTo>
                <a:lnTo>
                  <a:pt x="1231539" y="3979950"/>
                </a:lnTo>
                <a:lnTo>
                  <a:pt x="1153144" y="3996145"/>
                </a:lnTo>
                <a:lnTo>
                  <a:pt x="1070471" y="4006453"/>
                </a:lnTo>
                <a:lnTo>
                  <a:pt x="987798" y="4015289"/>
                </a:lnTo>
                <a:lnTo>
                  <a:pt x="903700" y="4018232"/>
                </a:lnTo>
                <a:lnTo>
                  <a:pt x="823877" y="4012343"/>
                </a:lnTo>
                <a:lnTo>
                  <a:pt x="748332" y="3999091"/>
                </a:lnTo>
                <a:lnTo>
                  <a:pt x="706996" y="3988785"/>
                </a:lnTo>
                <a:lnTo>
                  <a:pt x="665660" y="3969642"/>
                </a:lnTo>
                <a:lnTo>
                  <a:pt x="624322" y="3947556"/>
                </a:lnTo>
                <a:lnTo>
                  <a:pt x="588688" y="3921052"/>
                </a:lnTo>
                <a:lnTo>
                  <a:pt x="551629" y="3888658"/>
                </a:lnTo>
                <a:lnTo>
                  <a:pt x="523119" y="3854794"/>
                </a:lnTo>
                <a:lnTo>
                  <a:pt x="503163" y="3812095"/>
                </a:lnTo>
                <a:lnTo>
                  <a:pt x="487484" y="3763503"/>
                </a:lnTo>
                <a:lnTo>
                  <a:pt x="481783" y="3710497"/>
                </a:lnTo>
                <a:lnTo>
                  <a:pt x="487484" y="3651600"/>
                </a:lnTo>
                <a:lnTo>
                  <a:pt x="494612" y="3610371"/>
                </a:lnTo>
                <a:lnTo>
                  <a:pt x="504589" y="3564727"/>
                </a:lnTo>
                <a:lnTo>
                  <a:pt x="515994" y="3517609"/>
                </a:lnTo>
                <a:lnTo>
                  <a:pt x="520269" y="3471965"/>
                </a:lnTo>
                <a:lnTo>
                  <a:pt x="520269" y="3423375"/>
                </a:lnTo>
                <a:lnTo>
                  <a:pt x="507440" y="3380675"/>
                </a:lnTo>
                <a:lnTo>
                  <a:pt x="494612" y="3357115"/>
                </a:lnTo>
                <a:lnTo>
                  <a:pt x="471805" y="3335031"/>
                </a:lnTo>
                <a:lnTo>
                  <a:pt x="447574" y="3318833"/>
                </a:lnTo>
                <a:lnTo>
                  <a:pt x="421917" y="3305581"/>
                </a:lnTo>
                <a:lnTo>
                  <a:pt x="396260" y="3286439"/>
                </a:lnTo>
                <a:lnTo>
                  <a:pt x="376305" y="3265826"/>
                </a:lnTo>
                <a:lnTo>
                  <a:pt x="360624" y="3239322"/>
                </a:lnTo>
                <a:lnTo>
                  <a:pt x="354923" y="3209875"/>
                </a:lnTo>
                <a:lnTo>
                  <a:pt x="357774" y="3180425"/>
                </a:lnTo>
                <a:lnTo>
                  <a:pt x="367752" y="3152449"/>
                </a:lnTo>
                <a:lnTo>
                  <a:pt x="380580" y="3128890"/>
                </a:lnTo>
                <a:lnTo>
                  <a:pt x="389133" y="3105331"/>
                </a:lnTo>
                <a:lnTo>
                  <a:pt x="347796" y="3075885"/>
                </a:lnTo>
                <a:lnTo>
                  <a:pt x="319288" y="3046436"/>
                </a:lnTo>
                <a:lnTo>
                  <a:pt x="303609" y="3016987"/>
                </a:lnTo>
                <a:lnTo>
                  <a:pt x="300759" y="2984594"/>
                </a:lnTo>
                <a:lnTo>
                  <a:pt x="305034" y="2955147"/>
                </a:lnTo>
                <a:lnTo>
                  <a:pt x="316438" y="2922753"/>
                </a:lnTo>
                <a:lnTo>
                  <a:pt x="332117" y="2890359"/>
                </a:lnTo>
                <a:lnTo>
                  <a:pt x="349222" y="2857968"/>
                </a:lnTo>
                <a:lnTo>
                  <a:pt x="364902" y="2824099"/>
                </a:lnTo>
                <a:lnTo>
                  <a:pt x="380581" y="2791708"/>
                </a:lnTo>
                <a:lnTo>
                  <a:pt x="389132" y="2756371"/>
                </a:lnTo>
                <a:lnTo>
                  <a:pt x="360624" y="2729865"/>
                </a:lnTo>
                <a:lnTo>
                  <a:pt x="320713" y="2709252"/>
                </a:lnTo>
                <a:lnTo>
                  <a:pt x="276527" y="2690110"/>
                </a:lnTo>
                <a:lnTo>
                  <a:pt x="230914" y="2673914"/>
                </a:lnTo>
                <a:lnTo>
                  <a:pt x="183875" y="2657717"/>
                </a:lnTo>
                <a:lnTo>
                  <a:pt x="136838" y="2641521"/>
                </a:lnTo>
                <a:lnTo>
                  <a:pt x="92651" y="2622380"/>
                </a:lnTo>
                <a:lnTo>
                  <a:pt x="57018" y="2601764"/>
                </a:lnTo>
                <a:lnTo>
                  <a:pt x="25657" y="2572318"/>
                </a:lnTo>
                <a:lnTo>
                  <a:pt x="7128" y="2536979"/>
                </a:lnTo>
                <a:lnTo>
                  <a:pt x="0" y="2500168"/>
                </a:lnTo>
                <a:lnTo>
                  <a:pt x="5703" y="2464831"/>
                </a:lnTo>
                <a:lnTo>
                  <a:pt x="18529" y="2432437"/>
                </a:lnTo>
                <a:lnTo>
                  <a:pt x="38486" y="2405933"/>
                </a:lnTo>
                <a:lnTo>
                  <a:pt x="62716" y="2379430"/>
                </a:lnTo>
                <a:lnTo>
                  <a:pt x="85523" y="2357343"/>
                </a:lnTo>
                <a:lnTo>
                  <a:pt x="104055" y="2339675"/>
                </a:lnTo>
                <a:lnTo>
                  <a:pt x="158220" y="2274890"/>
                </a:lnTo>
                <a:lnTo>
                  <a:pt x="215235" y="2215992"/>
                </a:lnTo>
                <a:lnTo>
                  <a:pt x="272251" y="2157095"/>
                </a:lnTo>
                <a:lnTo>
                  <a:pt x="326415" y="2092307"/>
                </a:lnTo>
                <a:lnTo>
                  <a:pt x="377730" y="2028994"/>
                </a:lnTo>
                <a:lnTo>
                  <a:pt x="424767" y="1956846"/>
                </a:lnTo>
                <a:lnTo>
                  <a:pt x="463254" y="1878807"/>
                </a:lnTo>
                <a:lnTo>
                  <a:pt x="484633" y="1814020"/>
                </a:lnTo>
                <a:lnTo>
                  <a:pt x="491760" y="1750707"/>
                </a:lnTo>
                <a:lnTo>
                  <a:pt x="491761" y="1682976"/>
                </a:lnTo>
                <a:lnTo>
                  <a:pt x="490337" y="1610826"/>
                </a:lnTo>
                <a:lnTo>
                  <a:pt x="487484" y="1538679"/>
                </a:lnTo>
                <a:lnTo>
                  <a:pt x="490337" y="1460641"/>
                </a:lnTo>
                <a:lnTo>
                  <a:pt x="497464" y="1378185"/>
                </a:lnTo>
                <a:lnTo>
                  <a:pt x="577284" y="1038056"/>
                </a:lnTo>
                <a:lnTo>
                  <a:pt x="627174" y="914372"/>
                </a:lnTo>
                <a:lnTo>
                  <a:pt x="687040" y="799525"/>
                </a:lnTo>
                <a:lnTo>
                  <a:pt x="756884" y="692038"/>
                </a:lnTo>
                <a:lnTo>
                  <a:pt x="836706" y="590441"/>
                </a:lnTo>
                <a:lnTo>
                  <a:pt x="925082" y="497679"/>
                </a:lnTo>
                <a:lnTo>
                  <a:pt x="1020581" y="412278"/>
                </a:lnTo>
                <a:lnTo>
                  <a:pt x="1124636" y="334239"/>
                </a:lnTo>
                <a:lnTo>
                  <a:pt x="1232966" y="265035"/>
                </a:lnTo>
                <a:lnTo>
                  <a:pt x="1349849" y="203194"/>
                </a:lnTo>
                <a:lnTo>
                  <a:pt x="1469581" y="151659"/>
                </a:lnTo>
                <a:lnTo>
                  <a:pt x="1590740" y="106015"/>
                </a:lnTo>
                <a:lnTo>
                  <a:pt x="1998402" y="13253"/>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ko-KR" altLang="en-US" sz="2701"/>
          </a:p>
        </p:txBody>
      </p:sp>
      <p:pic>
        <p:nvPicPr>
          <p:cNvPr id="2097156" name="Graphic 280"/>
          <p:cNvPicPr>
            <a:picLocks noChangeAspect="1"/>
          </p:cNvPicPr>
          <p:nvPr/>
        </p:nvPicPr>
        <p:blipFill>
          <a:blip r:embed="rId2"/>
          <a:stretch>
            <a:fillRect/>
          </a:stretch>
        </p:blipFill>
        <p:spPr>
          <a:xfrm>
            <a:off x="6429386" y="5309032"/>
            <a:ext cx="3648588" cy="781840"/>
          </a:xfrm>
          <a:prstGeom prst="rect">
            <a:avLst/>
          </a:prstGeom>
        </p:spPr>
      </p:pic>
      <p:sp>
        <p:nvSpPr>
          <p:cNvPr id="1048794" name="Plus Sign 293"/>
          <p:cNvSpPr/>
          <p:nvPr/>
        </p:nvSpPr>
        <p:spPr>
          <a:xfrm>
            <a:off x="9528169" y="2586099"/>
            <a:ext cx="1944598" cy="1944598"/>
          </a:xfrm>
          <a:prstGeom prst="mathPl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95" name="Freeform: Shape 522"/>
          <p:cNvSpPr/>
          <p:nvPr/>
        </p:nvSpPr>
        <p:spPr>
          <a:xfrm>
            <a:off x="10491677" y="2055738"/>
            <a:ext cx="1120091" cy="1316703"/>
          </a:xfrm>
          <a:custGeom>
            <a:avLst/>
            <a:gdLst>
              <a:gd name="connsiteX0" fmla="*/ 472166 w 1120091"/>
              <a:gd name="connsiteY0" fmla="*/ 1283935 h 1316703"/>
              <a:gd name="connsiteX1" fmla="*/ 488551 w 1120091"/>
              <a:gd name="connsiteY1" fmla="*/ 1300318 h 1316703"/>
              <a:gd name="connsiteX2" fmla="*/ 472166 w 1120091"/>
              <a:gd name="connsiteY2" fmla="*/ 1316703 h 1316703"/>
              <a:gd name="connsiteX3" fmla="*/ 455782 w 1120091"/>
              <a:gd name="connsiteY3" fmla="*/ 1300318 h 1316703"/>
              <a:gd name="connsiteX4" fmla="*/ 472166 w 1120091"/>
              <a:gd name="connsiteY4" fmla="*/ 1283935 h 1316703"/>
              <a:gd name="connsiteX5" fmla="*/ 731336 w 1120091"/>
              <a:gd name="connsiteY5" fmla="*/ 1270530 h 1316703"/>
              <a:gd name="connsiteX6" fmla="*/ 753679 w 1120091"/>
              <a:gd name="connsiteY6" fmla="*/ 1292871 h 1316703"/>
              <a:gd name="connsiteX7" fmla="*/ 731336 w 1120091"/>
              <a:gd name="connsiteY7" fmla="*/ 1315214 h 1316703"/>
              <a:gd name="connsiteX8" fmla="*/ 708994 w 1120091"/>
              <a:gd name="connsiteY8" fmla="*/ 1292871 h 1316703"/>
              <a:gd name="connsiteX9" fmla="*/ 731336 w 1120091"/>
              <a:gd name="connsiteY9" fmla="*/ 1270530 h 1316703"/>
              <a:gd name="connsiteX10" fmla="*/ 484083 w 1120091"/>
              <a:gd name="connsiteY10" fmla="*/ 1225846 h 1316703"/>
              <a:gd name="connsiteX11" fmla="*/ 495999 w 1120091"/>
              <a:gd name="connsiteY11" fmla="*/ 1237761 h 1316703"/>
              <a:gd name="connsiteX12" fmla="*/ 484083 w 1120091"/>
              <a:gd name="connsiteY12" fmla="*/ 1249677 h 1316703"/>
              <a:gd name="connsiteX13" fmla="*/ 472167 w 1120091"/>
              <a:gd name="connsiteY13" fmla="*/ 1237761 h 1316703"/>
              <a:gd name="connsiteX14" fmla="*/ 484083 w 1120091"/>
              <a:gd name="connsiteY14" fmla="*/ 1225846 h 1316703"/>
              <a:gd name="connsiteX15" fmla="*/ 1024765 w 1120091"/>
              <a:gd name="connsiteY15" fmla="*/ 1142435 h 1316703"/>
              <a:gd name="connsiteX16" fmla="*/ 1033702 w 1120091"/>
              <a:gd name="connsiteY16" fmla="*/ 1151372 h 1316703"/>
              <a:gd name="connsiteX17" fmla="*/ 1024765 w 1120091"/>
              <a:gd name="connsiteY17" fmla="*/ 1160309 h 1316703"/>
              <a:gd name="connsiteX18" fmla="*/ 1015828 w 1120091"/>
              <a:gd name="connsiteY18" fmla="*/ 1151372 h 1316703"/>
              <a:gd name="connsiteX19" fmla="*/ 1024765 w 1120091"/>
              <a:gd name="connsiteY19" fmla="*/ 1142435 h 1316703"/>
              <a:gd name="connsiteX20" fmla="*/ 355988 w 1120091"/>
              <a:gd name="connsiteY20" fmla="*/ 1132007 h 1316703"/>
              <a:gd name="connsiteX21" fmla="*/ 397694 w 1120091"/>
              <a:gd name="connsiteY21" fmla="*/ 1173712 h 1316703"/>
              <a:gd name="connsiteX22" fmla="*/ 355988 w 1120091"/>
              <a:gd name="connsiteY22" fmla="*/ 1215418 h 1316703"/>
              <a:gd name="connsiteX23" fmla="*/ 314283 w 1120091"/>
              <a:gd name="connsiteY23" fmla="*/ 1173712 h 1316703"/>
              <a:gd name="connsiteX24" fmla="*/ 355988 w 1120091"/>
              <a:gd name="connsiteY24" fmla="*/ 1132007 h 1316703"/>
              <a:gd name="connsiteX25" fmla="*/ 181718 w 1120091"/>
              <a:gd name="connsiteY25" fmla="*/ 1117113 h 1316703"/>
              <a:gd name="connsiteX26" fmla="*/ 207040 w 1120091"/>
              <a:gd name="connsiteY26" fmla="*/ 1142433 h 1316703"/>
              <a:gd name="connsiteX27" fmla="*/ 181718 w 1120091"/>
              <a:gd name="connsiteY27" fmla="*/ 1167755 h 1316703"/>
              <a:gd name="connsiteX28" fmla="*/ 156397 w 1120091"/>
              <a:gd name="connsiteY28" fmla="*/ 1142433 h 1316703"/>
              <a:gd name="connsiteX29" fmla="*/ 181718 w 1120091"/>
              <a:gd name="connsiteY29" fmla="*/ 1117113 h 1316703"/>
              <a:gd name="connsiteX30" fmla="*/ 786447 w 1120091"/>
              <a:gd name="connsiteY30" fmla="*/ 1114134 h 1316703"/>
              <a:gd name="connsiteX31" fmla="*/ 823685 w 1120091"/>
              <a:gd name="connsiteY31" fmla="*/ 1151370 h 1316703"/>
              <a:gd name="connsiteX32" fmla="*/ 786447 w 1120091"/>
              <a:gd name="connsiteY32" fmla="*/ 1188608 h 1316703"/>
              <a:gd name="connsiteX33" fmla="*/ 749211 w 1120091"/>
              <a:gd name="connsiteY33" fmla="*/ 1151370 h 1316703"/>
              <a:gd name="connsiteX34" fmla="*/ 786447 w 1120091"/>
              <a:gd name="connsiteY34" fmla="*/ 1114134 h 1316703"/>
              <a:gd name="connsiteX35" fmla="*/ 485572 w 1120091"/>
              <a:gd name="connsiteY35" fmla="*/ 1100729 h 1316703"/>
              <a:gd name="connsiteX36" fmla="*/ 524299 w 1120091"/>
              <a:gd name="connsiteY36" fmla="*/ 1139455 h 1316703"/>
              <a:gd name="connsiteX37" fmla="*/ 485572 w 1120091"/>
              <a:gd name="connsiteY37" fmla="*/ 1178182 h 1316703"/>
              <a:gd name="connsiteX38" fmla="*/ 446846 w 1120091"/>
              <a:gd name="connsiteY38" fmla="*/ 1139455 h 1316703"/>
              <a:gd name="connsiteX39" fmla="*/ 485572 w 1120091"/>
              <a:gd name="connsiteY39" fmla="*/ 1100729 h 1316703"/>
              <a:gd name="connsiteX40" fmla="*/ 1038169 w 1120091"/>
              <a:gd name="connsiteY40" fmla="*/ 1085834 h 1316703"/>
              <a:gd name="connsiteX41" fmla="*/ 1054554 w 1120091"/>
              <a:gd name="connsiteY41" fmla="*/ 1102217 h 1316703"/>
              <a:gd name="connsiteX42" fmla="*/ 1038169 w 1120091"/>
              <a:gd name="connsiteY42" fmla="*/ 1118602 h 1316703"/>
              <a:gd name="connsiteX43" fmla="*/ 1021785 w 1120091"/>
              <a:gd name="connsiteY43" fmla="*/ 1102217 h 1316703"/>
              <a:gd name="connsiteX44" fmla="*/ 1038169 w 1120091"/>
              <a:gd name="connsiteY44" fmla="*/ 1085834 h 1316703"/>
              <a:gd name="connsiteX45" fmla="*/ 445355 w 1120091"/>
              <a:gd name="connsiteY45" fmla="*/ 1060512 h 1316703"/>
              <a:gd name="connsiteX46" fmla="*/ 467698 w 1120091"/>
              <a:gd name="connsiteY46" fmla="*/ 1082853 h 1316703"/>
              <a:gd name="connsiteX47" fmla="*/ 445355 w 1120091"/>
              <a:gd name="connsiteY47" fmla="*/ 1105196 h 1316703"/>
              <a:gd name="connsiteX48" fmla="*/ 423013 w 1120091"/>
              <a:gd name="connsiteY48" fmla="*/ 1082853 h 1316703"/>
              <a:gd name="connsiteX49" fmla="*/ 445355 w 1120091"/>
              <a:gd name="connsiteY49" fmla="*/ 1060512 h 1316703"/>
              <a:gd name="connsiteX50" fmla="*/ 278535 w 1120091"/>
              <a:gd name="connsiteY50" fmla="*/ 1009870 h 1316703"/>
              <a:gd name="connsiteX51" fmla="*/ 287472 w 1120091"/>
              <a:gd name="connsiteY51" fmla="*/ 1018807 h 1316703"/>
              <a:gd name="connsiteX52" fmla="*/ 278535 w 1120091"/>
              <a:gd name="connsiteY52" fmla="*/ 1027744 h 1316703"/>
              <a:gd name="connsiteX53" fmla="*/ 269598 w 1120091"/>
              <a:gd name="connsiteY53" fmla="*/ 1018807 h 1316703"/>
              <a:gd name="connsiteX54" fmla="*/ 278535 w 1120091"/>
              <a:gd name="connsiteY54" fmla="*/ 1009870 h 1316703"/>
              <a:gd name="connsiteX55" fmla="*/ 241297 w 1120091"/>
              <a:gd name="connsiteY55" fmla="*/ 994975 h 1316703"/>
              <a:gd name="connsiteX56" fmla="*/ 266619 w 1120091"/>
              <a:gd name="connsiteY56" fmla="*/ 1020295 h 1316703"/>
              <a:gd name="connsiteX57" fmla="*/ 241297 w 1120091"/>
              <a:gd name="connsiteY57" fmla="*/ 1045617 h 1316703"/>
              <a:gd name="connsiteX58" fmla="*/ 215976 w 1120091"/>
              <a:gd name="connsiteY58" fmla="*/ 1020295 h 1316703"/>
              <a:gd name="connsiteX59" fmla="*/ 241297 w 1120091"/>
              <a:gd name="connsiteY59" fmla="*/ 994975 h 1316703"/>
              <a:gd name="connsiteX60" fmla="*/ 719420 w 1120091"/>
              <a:gd name="connsiteY60" fmla="*/ 929438 h 1316703"/>
              <a:gd name="connsiteX61" fmla="*/ 743252 w 1120091"/>
              <a:gd name="connsiteY61" fmla="*/ 948800 h 1316703"/>
              <a:gd name="connsiteX62" fmla="*/ 753679 w 1120091"/>
              <a:gd name="connsiteY62" fmla="*/ 947311 h 1316703"/>
              <a:gd name="connsiteX63" fmla="*/ 795385 w 1120091"/>
              <a:gd name="connsiteY63" fmla="*/ 989017 h 1316703"/>
              <a:gd name="connsiteX64" fmla="*/ 753679 w 1120091"/>
              <a:gd name="connsiteY64" fmla="*/ 1030722 h 1316703"/>
              <a:gd name="connsiteX65" fmla="*/ 740273 w 1120091"/>
              <a:gd name="connsiteY65" fmla="*/ 1027743 h 1316703"/>
              <a:gd name="connsiteX66" fmla="*/ 692609 w 1120091"/>
              <a:gd name="connsiteY66" fmla="*/ 1066470 h 1316703"/>
              <a:gd name="connsiteX67" fmla="*/ 686652 w 1120091"/>
              <a:gd name="connsiteY67" fmla="*/ 1066470 h 1316703"/>
              <a:gd name="connsiteX68" fmla="*/ 688142 w 1120091"/>
              <a:gd name="connsiteY68" fmla="*/ 1078386 h 1316703"/>
              <a:gd name="connsiteX69" fmla="*/ 686652 w 1120091"/>
              <a:gd name="connsiteY69" fmla="*/ 1091790 h 1316703"/>
              <a:gd name="connsiteX70" fmla="*/ 698567 w 1120091"/>
              <a:gd name="connsiteY70" fmla="*/ 1124559 h 1316703"/>
              <a:gd name="connsiteX71" fmla="*/ 662820 w 1120091"/>
              <a:gd name="connsiteY71" fmla="*/ 1175201 h 1316703"/>
              <a:gd name="connsiteX72" fmla="*/ 667289 w 1120091"/>
              <a:gd name="connsiteY72" fmla="*/ 1188607 h 1316703"/>
              <a:gd name="connsiteX73" fmla="*/ 643457 w 1120091"/>
              <a:gd name="connsiteY73" fmla="*/ 1212439 h 1316703"/>
              <a:gd name="connsiteX74" fmla="*/ 619626 w 1120091"/>
              <a:gd name="connsiteY74" fmla="*/ 1188607 h 1316703"/>
              <a:gd name="connsiteX75" fmla="*/ 622605 w 1120091"/>
              <a:gd name="connsiteY75" fmla="*/ 1175201 h 1316703"/>
              <a:gd name="connsiteX76" fmla="*/ 589836 w 1120091"/>
              <a:gd name="connsiteY76" fmla="*/ 1137965 h 1316703"/>
              <a:gd name="connsiteX77" fmla="*/ 566004 w 1120091"/>
              <a:gd name="connsiteY77" fmla="*/ 1111154 h 1316703"/>
              <a:gd name="connsiteX78" fmla="*/ 554088 w 1120091"/>
              <a:gd name="connsiteY78" fmla="*/ 1115622 h 1316703"/>
              <a:gd name="connsiteX79" fmla="*/ 536215 w 1120091"/>
              <a:gd name="connsiteY79" fmla="*/ 1097748 h 1316703"/>
              <a:gd name="connsiteX80" fmla="*/ 554088 w 1120091"/>
              <a:gd name="connsiteY80" fmla="*/ 1079874 h 1316703"/>
              <a:gd name="connsiteX81" fmla="*/ 563025 w 1120091"/>
              <a:gd name="connsiteY81" fmla="*/ 1082853 h 1316703"/>
              <a:gd name="connsiteX82" fmla="*/ 563025 w 1120091"/>
              <a:gd name="connsiteY82" fmla="*/ 1076895 h 1316703"/>
              <a:gd name="connsiteX83" fmla="*/ 586857 w 1120091"/>
              <a:gd name="connsiteY83" fmla="*/ 1029232 h 1316703"/>
              <a:gd name="connsiteX84" fmla="*/ 574941 w 1120091"/>
              <a:gd name="connsiteY84" fmla="*/ 997954 h 1316703"/>
              <a:gd name="connsiteX85" fmla="*/ 624093 w 1120091"/>
              <a:gd name="connsiteY85" fmla="*/ 948800 h 1316703"/>
              <a:gd name="connsiteX86" fmla="*/ 667289 w 1120091"/>
              <a:gd name="connsiteY86" fmla="*/ 975611 h 1316703"/>
              <a:gd name="connsiteX87" fmla="*/ 691121 w 1120091"/>
              <a:gd name="connsiteY87" fmla="*/ 969653 h 1316703"/>
              <a:gd name="connsiteX88" fmla="*/ 700058 w 1120091"/>
              <a:gd name="connsiteY88" fmla="*/ 971143 h 1316703"/>
              <a:gd name="connsiteX89" fmla="*/ 694100 w 1120091"/>
              <a:gd name="connsiteY89" fmla="*/ 954758 h 1316703"/>
              <a:gd name="connsiteX90" fmla="*/ 719420 w 1120091"/>
              <a:gd name="connsiteY90" fmla="*/ 929438 h 1316703"/>
              <a:gd name="connsiteX91" fmla="*/ 458761 w 1120091"/>
              <a:gd name="connsiteY91" fmla="*/ 926459 h 1316703"/>
              <a:gd name="connsiteX92" fmla="*/ 479613 w 1120091"/>
              <a:gd name="connsiteY92" fmla="*/ 935395 h 1316703"/>
              <a:gd name="connsiteX93" fmla="*/ 481104 w 1120091"/>
              <a:gd name="connsiteY93" fmla="*/ 935395 h 1316703"/>
              <a:gd name="connsiteX94" fmla="*/ 512382 w 1120091"/>
              <a:gd name="connsiteY94" fmla="*/ 966674 h 1316703"/>
              <a:gd name="connsiteX95" fmla="*/ 510893 w 1120091"/>
              <a:gd name="connsiteY95" fmla="*/ 977101 h 1316703"/>
              <a:gd name="connsiteX96" fmla="*/ 555578 w 1120091"/>
              <a:gd name="connsiteY96" fmla="*/ 1021785 h 1316703"/>
              <a:gd name="connsiteX97" fmla="*/ 510893 w 1120091"/>
              <a:gd name="connsiteY97" fmla="*/ 1066470 h 1316703"/>
              <a:gd name="connsiteX98" fmla="*/ 466209 w 1120091"/>
              <a:gd name="connsiteY98" fmla="*/ 1021785 h 1316703"/>
              <a:gd name="connsiteX99" fmla="*/ 473656 w 1120091"/>
              <a:gd name="connsiteY99" fmla="*/ 997954 h 1316703"/>
              <a:gd name="connsiteX100" fmla="*/ 454293 w 1120091"/>
              <a:gd name="connsiteY100" fmla="*/ 983059 h 1316703"/>
              <a:gd name="connsiteX101" fmla="*/ 430461 w 1120091"/>
              <a:gd name="connsiteY101" fmla="*/ 954758 h 1316703"/>
              <a:gd name="connsiteX102" fmla="*/ 458761 w 1120091"/>
              <a:gd name="connsiteY102" fmla="*/ 926459 h 1316703"/>
              <a:gd name="connsiteX103" fmla="*/ 591326 w 1120091"/>
              <a:gd name="connsiteY103" fmla="*/ 911564 h 1316703"/>
              <a:gd name="connsiteX104" fmla="*/ 609200 w 1120091"/>
              <a:gd name="connsiteY104" fmla="*/ 929437 h 1316703"/>
              <a:gd name="connsiteX105" fmla="*/ 591326 w 1120091"/>
              <a:gd name="connsiteY105" fmla="*/ 947311 h 1316703"/>
              <a:gd name="connsiteX106" fmla="*/ 573452 w 1120091"/>
              <a:gd name="connsiteY106" fmla="*/ 929437 h 1316703"/>
              <a:gd name="connsiteX107" fmla="*/ 591326 w 1120091"/>
              <a:gd name="connsiteY107" fmla="*/ 911564 h 1316703"/>
              <a:gd name="connsiteX108" fmla="*/ 924968 w 1120091"/>
              <a:gd name="connsiteY108" fmla="*/ 886244 h 1316703"/>
              <a:gd name="connsiteX109" fmla="*/ 941353 w 1120091"/>
              <a:gd name="connsiteY109" fmla="*/ 902627 h 1316703"/>
              <a:gd name="connsiteX110" fmla="*/ 924968 w 1120091"/>
              <a:gd name="connsiteY110" fmla="*/ 919012 h 1316703"/>
              <a:gd name="connsiteX111" fmla="*/ 908584 w 1120091"/>
              <a:gd name="connsiteY111" fmla="*/ 902627 h 1316703"/>
              <a:gd name="connsiteX112" fmla="*/ 924968 w 1120091"/>
              <a:gd name="connsiteY112" fmla="*/ 886244 h 1316703"/>
              <a:gd name="connsiteX113" fmla="*/ 232360 w 1120091"/>
              <a:gd name="connsiteY113" fmla="*/ 875817 h 1316703"/>
              <a:gd name="connsiteX114" fmla="*/ 256192 w 1120091"/>
              <a:gd name="connsiteY114" fmla="*/ 899648 h 1316703"/>
              <a:gd name="connsiteX115" fmla="*/ 232360 w 1120091"/>
              <a:gd name="connsiteY115" fmla="*/ 923480 h 1316703"/>
              <a:gd name="connsiteX116" fmla="*/ 208528 w 1120091"/>
              <a:gd name="connsiteY116" fmla="*/ 899648 h 1316703"/>
              <a:gd name="connsiteX117" fmla="*/ 232360 w 1120091"/>
              <a:gd name="connsiteY117" fmla="*/ 875817 h 1316703"/>
              <a:gd name="connsiteX118" fmla="*/ 22342 w 1120091"/>
              <a:gd name="connsiteY118" fmla="*/ 859433 h 1316703"/>
              <a:gd name="connsiteX119" fmla="*/ 44685 w 1120091"/>
              <a:gd name="connsiteY119" fmla="*/ 881774 h 1316703"/>
              <a:gd name="connsiteX120" fmla="*/ 22342 w 1120091"/>
              <a:gd name="connsiteY120" fmla="*/ 904117 h 1316703"/>
              <a:gd name="connsiteX121" fmla="*/ 0 w 1120091"/>
              <a:gd name="connsiteY121" fmla="*/ 881774 h 1316703"/>
              <a:gd name="connsiteX122" fmla="*/ 22342 w 1120091"/>
              <a:gd name="connsiteY122" fmla="*/ 859433 h 1316703"/>
              <a:gd name="connsiteX123" fmla="*/ 817726 w 1120091"/>
              <a:gd name="connsiteY123" fmla="*/ 846027 h 1316703"/>
              <a:gd name="connsiteX124" fmla="*/ 844537 w 1120091"/>
              <a:gd name="connsiteY124" fmla="*/ 874326 h 1316703"/>
              <a:gd name="connsiteX125" fmla="*/ 841558 w 1120091"/>
              <a:gd name="connsiteY125" fmla="*/ 887732 h 1316703"/>
              <a:gd name="connsiteX126" fmla="*/ 863901 w 1120091"/>
              <a:gd name="connsiteY126" fmla="*/ 907095 h 1316703"/>
              <a:gd name="connsiteX127" fmla="*/ 874327 w 1120091"/>
              <a:gd name="connsiteY127" fmla="*/ 902627 h 1316703"/>
              <a:gd name="connsiteX128" fmla="*/ 890712 w 1120091"/>
              <a:gd name="connsiteY128" fmla="*/ 919010 h 1316703"/>
              <a:gd name="connsiteX129" fmla="*/ 874327 w 1120091"/>
              <a:gd name="connsiteY129" fmla="*/ 935395 h 1316703"/>
              <a:gd name="connsiteX130" fmla="*/ 863901 w 1120091"/>
              <a:gd name="connsiteY130" fmla="*/ 930926 h 1316703"/>
              <a:gd name="connsiteX131" fmla="*/ 857943 w 1120091"/>
              <a:gd name="connsiteY131" fmla="*/ 941353 h 1316703"/>
              <a:gd name="connsiteX132" fmla="*/ 857943 w 1120091"/>
              <a:gd name="connsiteY132" fmla="*/ 947311 h 1316703"/>
              <a:gd name="connsiteX133" fmla="*/ 823684 w 1120091"/>
              <a:gd name="connsiteY133" fmla="*/ 981569 h 1316703"/>
              <a:gd name="connsiteX134" fmla="*/ 789427 w 1120091"/>
              <a:gd name="connsiteY134" fmla="*/ 947311 h 1316703"/>
              <a:gd name="connsiteX135" fmla="*/ 801342 w 1120091"/>
              <a:gd name="connsiteY135" fmla="*/ 921989 h 1316703"/>
              <a:gd name="connsiteX136" fmla="*/ 801342 w 1120091"/>
              <a:gd name="connsiteY136" fmla="*/ 920501 h 1316703"/>
              <a:gd name="connsiteX137" fmla="*/ 807300 w 1120091"/>
              <a:gd name="connsiteY137" fmla="*/ 901137 h 1316703"/>
              <a:gd name="connsiteX138" fmla="*/ 789427 w 1120091"/>
              <a:gd name="connsiteY138" fmla="*/ 874326 h 1316703"/>
              <a:gd name="connsiteX139" fmla="*/ 817726 w 1120091"/>
              <a:gd name="connsiteY139" fmla="*/ 846027 h 1316703"/>
              <a:gd name="connsiteX140" fmla="*/ 658352 w 1120091"/>
              <a:gd name="connsiteY140" fmla="*/ 843048 h 1316703"/>
              <a:gd name="connsiteX141" fmla="*/ 686653 w 1120091"/>
              <a:gd name="connsiteY141" fmla="*/ 871347 h 1316703"/>
              <a:gd name="connsiteX142" fmla="*/ 658352 w 1120091"/>
              <a:gd name="connsiteY142" fmla="*/ 899648 h 1316703"/>
              <a:gd name="connsiteX143" fmla="*/ 630052 w 1120091"/>
              <a:gd name="connsiteY143" fmla="*/ 871347 h 1316703"/>
              <a:gd name="connsiteX144" fmla="*/ 658352 w 1120091"/>
              <a:gd name="connsiteY144" fmla="*/ 843048 h 1316703"/>
              <a:gd name="connsiteX145" fmla="*/ 160865 w 1120091"/>
              <a:gd name="connsiteY145" fmla="*/ 841559 h 1316703"/>
              <a:gd name="connsiteX146" fmla="*/ 168314 w 1120091"/>
              <a:gd name="connsiteY146" fmla="*/ 849005 h 1316703"/>
              <a:gd name="connsiteX147" fmla="*/ 160865 w 1120091"/>
              <a:gd name="connsiteY147" fmla="*/ 856454 h 1316703"/>
              <a:gd name="connsiteX148" fmla="*/ 153419 w 1120091"/>
              <a:gd name="connsiteY148" fmla="*/ 849005 h 1316703"/>
              <a:gd name="connsiteX149" fmla="*/ 160865 w 1120091"/>
              <a:gd name="connsiteY149" fmla="*/ 841559 h 1316703"/>
              <a:gd name="connsiteX150" fmla="*/ 658351 w 1120091"/>
              <a:gd name="connsiteY150" fmla="*/ 795384 h 1316703"/>
              <a:gd name="connsiteX151" fmla="*/ 676225 w 1120091"/>
              <a:gd name="connsiteY151" fmla="*/ 813257 h 1316703"/>
              <a:gd name="connsiteX152" fmla="*/ 658351 w 1120091"/>
              <a:gd name="connsiteY152" fmla="*/ 831131 h 1316703"/>
              <a:gd name="connsiteX153" fmla="*/ 640477 w 1120091"/>
              <a:gd name="connsiteY153" fmla="*/ 813257 h 1316703"/>
              <a:gd name="connsiteX154" fmla="*/ 658351 w 1120091"/>
              <a:gd name="connsiteY154" fmla="*/ 795384 h 1316703"/>
              <a:gd name="connsiteX155" fmla="*/ 577920 w 1120091"/>
              <a:gd name="connsiteY155" fmla="*/ 758148 h 1316703"/>
              <a:gd name="connsiteX156" fmla="*/ 603242 w 1120091"/>
              <a:gd name="connsiteY156" fmla="*/ 783468 h 1316703"/>
              <a:gd name="connsiteX157" fmla="*/ 577920 w 1120091"/>
              <a:gd name="connsiteY157" fmla="*/ 808790 h 1316703"/>
              <a:gd name="connsiteX158" fmla="*/ 552599 w 1120091"/>
              <a:gd name="connsiteY158" fmla="*/ 783468 h 1316703"/>
              <a:gd name="connsiteX159" fmla="*/ 577920 w 1120091"/>
              <a:gd name="connsiteY159" fmla="*/ 758148 h 1316703"/>
              <a:gd name="connsiteX160" fmla="*/ 458762 w 1120091"/>
              <a:gd name="connsiteY160" fmla="*/ 755169 h 1316703"/>
              <a:gd name="connsiteX161" fmla="*/ 501958 w 1120091"/>
              <a:gd name="connsiteY161" fmla="*/ 798363 h 1316703"/>
              <a:gd name="connsiteX162" fmla="*/ 458762 w 1120091"/>
              <a:gd name="connsiteY162" fmla="*/ 841559 h 1316703"/>
              <a:gd name="connsiteX163" fmla="*/ 415568 w 1120091"/>
              <a:gd name="connsiteY163" fmla="*/ 798363 h 1316703"/>
              <a:gd name="connsiteX164" fmla="*/ 458762 w 1120091"/>
              <a:gd name="connsiteY164" fmla="*/ 755169 h 1316703"/>
              <a:gd name="connsiteX165" fmla="*/ 309813 w 1120091"/>
              <a:gd name="connsiteY165" fmla="*/ 717931 h 1316703"/>
              <a:gd name="connsiteX166" fmla="*/ 324708 w 1120091"/>
              <a:gd name="connsiteY166" fmla="*/ 732825 h 1316703"/>
              <a:gd name="connsiteX167" fmla="*/ 309813 w 1120091"/>
              <a:gd name="connsiteY167" fmla="*/ 747720 h 1316703"/>
              <a:gd name="connsiteX168" fmla="*/ 294918 w 1120091"/>
              <a:gd name="connsiteY168" fmla="*/ 732825 h 1316703"/>
              <a:gd name="connsiteX169" fmla="*/ 309813 w 1120091"/>
              <a:gd name="connsiteY169" fmla="*/ 717931 h 1316703"/>
              <a:gd name="connsiteX170" fmla="*/ 1082853 w 1120091"/>
              <a:gd name="connsiteY170" fmla="*/ 713463 h 1316703"/>
              <a:gd name="connsiteX171" fmla="*/ 1094769 w 1120091"/>
              <a:gd name="connsiteY171" fmla="*/ 716442 h 1316703"/>
              <a:gd name="connsiteX172" fmla="*/ 1103706 w 1120091"/>
              <a:gd name="connsiteY172" fmla="*/ 713463 h 1316703"/>
              <a:gd name="connsiteX173" fmla="*/ 1120091 w 1120091"/>
              <a:gd name="connsiteY173" fmla="*/ 729847 h 1316703"/>
              <a:gd name="connsiteX174" fmla="*/ 1105196 w 1120091"/>
              <a:gd name="connsiteY174" fmla="*/ 746232 h 1316703"/>
              <a:gd name="connsiteX175" fmla="*/ 1082853 w 1120091"/>
              <a:gd name="connsiteY175" fmla="*/ 761127 h 1316703"/>
              <a:gd name="connsiteX176" fmla="*/ 1057532 w 1120091"/>
              <a:gd name="connsiteY176" fmla="*/ 735805 h 1316703"/>
              <a:gd name="connsiteX177" fmla="*/ 1082853 w 1120091"/>
              <a:gd name="connsiteY177" fmla="*/ 713463 h 1316703"/>
              <a:gd name="connsiteX178" fmla="*/ 725379 w 1120091"/>
              <a:gd name="connsiteY178" fmla="*/ 677716 h 1316703"/>
              <a:gd name="connsiteX179" fmla="*/ 755169 w 1120091"/>
              <a:gd name="connsiteY179" fmla="*/ 706015 h 1316703"/>
              <a:gd name="connsiteX180" fmla="*/ 761127 w 1120091"/>
              <a:gd name="connsiteY180" fmla="*/ 704526 h 1316703"/>
              <a:gd name="connsiteX181" fmla="*/ 776022 w 1120091"/>
              <a:gd name="connsiteY181" fmla="*/ 719421 h 1316703"/>
              <a:gd name="connsiteX182" fmla="*/ 761127 w 1120091"/>
              <a:gd name="connsiteY182" fmla="*/ 734316 h 1316703"/>
              <a:gd name="connsiteX183" fmla="*/ 746232 w 1120091"/>
              <a:gd name="connsiteY183" fmla="*/ 732826 h 1316703"/>
              <a:gd name="connsiteX184" fmla="*/ 744742 w 1120091"/>
              <a:gd name="connsiteY184" fmla="*/ 734316 h 1316703"/>
              <a:gd name="connsiteX185" fmla="*/ 749211 w 1120091"/>
              <a:gd name="connsiteY185" fmla="*/ 750700 h 1316703"/>
              <a:gd name="connsiteX186" fmla="*/ 741763 w 1120091"/>
              <a:gd name="connsiteY186" fmla="*/ 771552 h 1316703"/>
              <a:gd name="connsiteX187" fmla="*/ 758148 w 1120091"/>
              <a:gd name="connsiteY187" fmla="*/ 789426 h 1316703"/>
              <a:gd name="connsiteX188" fmla="*/ 758148 w 1120091"/>
              <a:gd name="connsiteY188" fmla="*/ 792405 h 1316703"/>
              <a:gd name="connsiteX189" fmla="*/ 762616 w 1120091"/>
              <a:gd name="connsiteY189" fmla="*/ 790916 h 1316703"/>
              <a:gd name="connsiteX190" fmla="*/ 781980 w 1120091"/>
              <a:gd name="connsiteY190" fmla="*/ 810279 h 1316703"/>
              <a:gd name="connsiteX191" fmla="*/ 764106 w 1120091"/>
              <a:gd name="connsiteY191" fmla="*/ 828153 h 1316703"/>
              <a:gd name="connsiteX192" fmla="*/ 765595 w 1120091"/>
              <a:gd name="connsiteY192" fmla="*/ 832622 h 1316703"/>
              <a:gd name="connsiteX193" fmla="*/ 753679 w 1120091"/>
              <a:gd name="connsiteY193" fmla="*/ 844538 h 1316703"/>
              <a:gd name="connsiteX194" fmla="*/ 741763 w 1120091"/>
              <a:gd name="connsiteY194" fmla="*/ 832622 h 1316703"/>
              <a:gd name="connsiteX195" fmla="*/ 749211 w 1120091"/>
              <a:gd name="connsiteY195" fmla="*/ 822195 h 1316703"/>
              <a:gd name="connsiteX196" fmla="*/ 744742 w 1120091"/>
              <a:gd name="connsiteY196" fmla="*/ 808790 h 1316703"/>
              <a:gd name="connsiteX197" fmla="*/ 744742 w 1120091"/>
              <a:gd name="connsiteY197" fmla="*/ 805811 h 1316703"/>
              <a:gd name="connsiteX198" fmla="*/ 740274 w 1120091"/>
              <a:gd name="connsiteY198" fmla="*/ 807300 h 1316703"/>
              <a:gd name="connsiteX199" fmla="*/ 720910 w 1120091"/>
              <a:gd name="connsiteY199" fmla="*/ 787937 h 1316703"/>
              <a:gd name="connsiteX200" fmla="*/ 722400 w 1120091"/>
              <a:gd name="connsiteY200" fmla="*/ 783468 h 1316703"/>
              <a:gd name="connsiteX201" fmla="*/ 714952 w 1120091"/>
              <a:gd name="connsiteY201" fmla="*/ 784958 h 1316703"/>
              <a:gd name="connsiteX202" fmla="*/ 679205 w 1120091"/>
              <a:gd name="connsiteY202" fmla="*/ 755169 h 1316703"/>
              <a:gd name="connsiteX203" fmla="*/ 649415 w 1120091"/>
              <a:gd name="connsiteY203" fmla="*/ 777510 h 1316703"/>
              <a:gd name="connsiteX204" fmla="*/ 618137 w 1120091"/>
              <a:gd name="connsiteY204" fmla="*/ 746232 h 1316703"/>
              <a:gd name="connsiteX205" fmla="*/ 649415 w 1120091"/>
              <a:gd name="connsiteY205" fmla="*/ 714952 h 1316703"/>
              <a:gd name="connsiteX206" fmla="*/ 679205 w 1120091"/>
              <a:gd name="connsiteY206" fmla="*/ 738784 h 1316703"/>
              <a:gd name="connsiteX207" fmla="*/ 697078 w 1120091"/>
              <a:gd name="connsiteY207" fmla="*/ 714952 h 1316703"/>
              <a:gd name="connsiteX208" fmla="*/ 695590 w 1120091"/>
              <a:gd name="connsiteY208" fmla="*/ 707505 h 1316703"/>
              <a:gd name="connsiteX209" fmla="*/ 725379 w 1120091"/>
              <a:gd name="connsiteY209" fmla="*/ 677716 h 1316703"/>
              <a:gd name="connsiteX210" fmla="*/ 1084343 w 1120091"/>
              <a:gd name="connsiteY210" fmla="*/ 673247 h 1316703"/>
              <a:gd name="connsiteX211" fmla="*/ 1102217 w 1120091"/>
              <a:gd name="connsiteY211" fmla="*/ 691120 h 1316703"/>
              <a:gd name="connsiteX212" fmla="*/ 1084343 w 1120091"/>
              <a:gd name="connsiteY212" fmla="*/ 708994 h 1316703"/>
              <a:gd name="connsiteX213" fmla="*/ 1066469 w 1120091"/>
              <a:gd name="connsiteY213" fmla="*/ 691120 h 1316703"/>
              <a:gd name="connsiteX214" fmla="*/ 1084343 w 1120091"/>
              <a:gd name="connsiteY214" fmla="*/ 673247 h 1316703"/>
              <a:gd name="connsiteX215" fmla="*/ 999443 w 1120091"/>
              <a:gd name="connsiteY215" fmla="*/ 655373 h 1316703"/>
              <a:gd name="connsiteX216" fmla="*/ 1014338 w 1120091"/>
              <a:gd name="connsiteY216" fmla="*/ 670267 h 1316703"/>
              <a:gd name="connsiteX217" fmla="*/ 999443 w 1120091"/>
              <a:gd name="connsiteY217" fmla="*/ 685162 h 1316703"/>
              <a:gd name="connsiteX218" fmla="*/ 984548 w 1120091"/>
              <a:gd name="connsiteY218" fmla="*/ 670267 h 1316703"/>
              <a:gd name="connsiteX219" fmla="*/ 999443 w 1120091"/>
              <a:gd name="connsiteY219" fmla="*/ 655373 h 1316703"/>
              <a:gd name="connsiteX220" fmla="*/ 500466 w 1120091"/>
              <a:gd name="connsiteY220" fmla="*/ 653884 h 1316703"/>
              <a:gd name="connsiteX221" fmla="*/ 518340 w 1120091"/>
              <a:gd name="connsiteY221" fmla="*/ 671757 h 1316703"/>
              <a:gd name="connsiteX222" fmla="*/ 500466 w 1120091"/>
              <a:gd name="connsiteY222" fmla="*/ 689631 h 1316703"/>
              <a:gd name="connsiteX223" fmla="*/ 482592 w 1120091"/>
              <a:gd name="connsiteY223" fmla="*/ 671757 h 1316703"/>
              <a:gd name="connsiteX224" fmla="*/ 500466 w 1120091"/>
              <a:gd name="connsiteY224" fmla="*/ 653884 h 1316703"/>
              <a:gd name="connsiteX225" fmla="*/ 652394 w 1120091"/>
              <a:gd name="connsiteY225" fmla="*/ 641969 h 1316703"/>
              <a:gd name="connsiteX226" fmla="*/ 670268 w 1120091"/>
              <a:gd name="connsiteY226" fmla="*/ 659842 h 1316703"/>
              <a:gd name="connsiteX227" fmla="*/ 652394 w 1120091"/>
              <a:gd name="connsiteY227" fmla="*/ 677716 h 1316703"/>
              <a:gd name="connsiteX228" fmla="*/ 634520 w 1120091"/>
              <a:gd name="connsiteY228" fmla="*/ 659842 h 1316703"/>
              <a:gd name="connsiteX229" fmla="*/ 652394 w 1120091"/>
              <a:gd name="connsiteY229" fmla="*/ 641969 h 1316703"/>
              <a:gd name="connsiteX230" fmla="*/ 1035191 w 1120091"/>
              <a:gd name="connsiteY230" fmla="*/ 631541 h 1316703"/>
              <a:gd name="connsiteX231" fmla="*/ 1053064 w 1120091"/>
              <a:gd name="connsiteY231" fmla="*/ 649414 h 1316703"/>
              <a:gd name="connsiteX232" fmla="*/ 1035191 w 1120091"/>
              <a:gd name="connsiteY232" fmla="*/ 667288 h 1316703"/>
              <a:gd name="connsiteX233" fmla="*/ 1017317 w 1120091"/>
              <a:gd name="connsiteY233" fmla="*/ 649414 h 1316703"/>
              <a:gd name="connsiteX234" fmla="*/ 1035191 w 1120091"/>
              <a:gd name="connsiteY234" fmla="*/ 631541 h 1316703"/>
              <a:gd name="connsiteX235" fmla="*/ 716442 w 1120091"/>
              <a:gd name="connsiteY235" fmla="*/ 627074 h 1316703"/>
              <a:gd name="connsiteX236" fmla="*/ 731337 w 1120091"/>
              <a:gd name="connsiteY236" fmla="*/ 641968 h 1316703"/>
              <a:gd name="connsiteX237" fmla="*/ 716442 w 1120091"/>
              <a:gd name="connsiteY237" fmla="*/ 656863 h 1316703"/>
              <a:gd name="connsiteX238" fmla="*/ 701547 w 1120091"/>
              <a:gd name="connsiteY238" fmla="*/ 641968 h 1316703"/>
              <a:gd name="connsiteX239" fmla="*/ 716442 w 1120091"/>
              <a:gd name="connsiteY239" fmla="*/ 627074 h 1316703"/>
              <a:gd name="connsiteX240" fmla="*/ 487061 w 1120091"/>
              <a:gd name="connsiteY240" fmla="*/ 607710 h 1316703"/>
              <a:gd name="connsiteX241" fmla="*/ 503446 w 1120091"/>
              <a:gd name="connsiteY241" fmla="*/ 624093 h 1316703"/>
              <a:gd name="connsiteX242" fmla="*/ 487061 w 1120091"/>
              <a:gd name="connsiteY242" fmla="*/ 640478 h 1316703"/>
              <a:gd name="connsiteX243" fmla="*/ 470677 w 1120091"/>
              <a:gd name="connsiteY243" fmla="*/ 624093 h 1316703"/>
              <a:gd name="connsiteX244" fmla="*/ 487061 w 1120091"/>
              <a:gd name="connsiteY244" fmla="*/ 607710 h 1316703"/>
              <a:gd name="connsiteX245" fmla="*/ 765595 w 1120091"/>
              <a:gd name="connsiteY245" fmla="*/ 601752 h 1316703"/>
              <a:gd name="connsiteX246" fmla="*/ 774532 w 1120091"/>
              <a:gd name="connsiteY246" fmla="*/ 610689 h 1316703"/>
              <a:gd name="connsiteX247" fmla="*/ 765595 w 1120091"/>
              <a:gd name="connsiteY247" fmla="*/ 619626 h 1316703"/>
              <a:gd name="connsiteX248" fmla="*/ 756658 w 1120091"/>
              <a:gd name="connsiteY248" fmla="*/ 610689 h 1316703"/>
              <a:gd name="connsiteX249" fmla="*/ 765595 w 1120091"/>
              <a:gd name="connsiteY249" fmla="*/ 601752 h 1316703"/>
              <a:gd name="connsiteX250" fmla="*/ 394714 w 1120091"/>
              <a:gd name="connsiteY250" fmla="*/ 588347 h 1316703"/>
              <a:gd name="connsiteX251" fmla="*/ 442378 w 1120091"/>
              <a:gd name="connsiteY251" fmla="*/ 636010 h 1316703"/>
              <a:gd name="connsiteX252" fmla="*/ 394714 w 1120091"/>
              <a:gd name="connsiteY252" fmla="*/ 683674 h 1316703"/>
              <a:gd name="connsiteX253" fmla="*/ 347051 w 1120091"/>
              <a:gd name="connsiteY253" fmla="*/ 636010 h 1316703"/>
              <a:gd name="connsiteX254" fmla="*/ 394714 w 1120091"/>
              <a:gd name="connsiteY254" fmla="*/ 588347 h 1316703"/>
              <a:gd name="connsiteX255" fmla="*/ 205550 w 1120091"/>
              <a:gd name="connsiteY255" fmla="*/ 586857 h 1316703"/>
              <a:gd name="connsiteX256" fmla="*/ 271087 w 1120091"/>
              <a:gd name="connsiteY256" fmla="*/ 652394 h 1316703"/>
              <a:gd name="connsiteX257" fmla="*/ 205550 w 1120091"/>
              <a:gd name="connsiteY257" fmla="*/ 717931 h 1316703"/>
              <a:gd name="connsiteX258" fmla="*/ 140012 w 1120091"/>
              <a:gd name="connsiteY258" fmla="*/ 652394 h 1316703"/>
              <a:gd name="connsiteX259" fmla="*/ 205550 w 1120091"/>
              <a:gd name="connsiteY259" fmla="*/ 586857 h 1316703"/>
              <a:gd name="connsiteX260" fmla="*/ 324708 w 1120091"/>
              <a:gd name="connsiteY260" fmla="*/ 577920 h 1316703"/>
              <a:gd name="connsiteX261" fmla="*/ 335136 w 1120091"/>
              <a:gd name="connsiteY261" fmla="*/ 588345 h 1316703"/>
              <a:gd name="connsiteX262" fmla="*/ 324708 w 1120091"/>
              <a:gd name="connsiteY262" fmla="*/ 598773 h 1316703"/>
              <a:gd name="connsiteX263" fmla="*/ 314283 w 1120091"/>
              <a:gd name="connsiteY263" fmla="*/ 588345 h 1316703"/>
              <a:gd name="connsiteX264" fmla="*/ 324708 w 1120091"/>
              <a:gd name="connsiteY264" fmla="*/ 577920 h 1316703"/>
              <a:gd name="connsiteX265" fmla="*/ 668779 w 1120091"/>
              <a:gd name="connsiteY265" fmla="*/ 574940 h 1316703"/>
              <a:gd name="connsiteX266" fmla="*/ 680695 w 1120091"/>
              <a:gd name="connsiteY266" fmla="*/ 586856 h 1316703"/>
              <a:gd name="connsiteX267" fmla="*/ 668779 w 1120091"/>
              <a:gd name="connsiteY267" fmla="*/ 598772 h 1316703"/>
              <a:gd name="connsiteX268" fmla="*/ 656863 w 1120091"/>
              <a:gd name="connsiteY268" fmla="*/ 586856 h 1316703"/>
              <a:gd name="connsiteX269" fmla="*/ 668779 w 1120091"/>
              <a:gd name="connsiteY269" fmla="*/ 574940 h 1316703"/>
              <a:gd name="connsiteX270" fmla="*/ 1099238 w 1120091"/>
              <a:gd name="connsiteY270" fmla="*/ 568983 h 1316703"/>
              <a:gd name="connsiteX271" fmla="*/ 1109666 w 1120091"/>
              <a:gd name="connsiteY271" fmla="*/ 579408 h 1316703"/>
              <a:gd name="connsiteX272" fmla="*/ 1099238 w 1120091"/>
              <a:gd name="connsiteY272" fmla="*/ 589836 h 1316703"/>
              <a:gd name="connsiteX273" fmla="*/ 1088813 w 1120091"/>
              <a:gd name="connsiteY273" fmla="*/ 579408 h 1316703"/>
              <a:gd name="connsiteX274" fmla="*/ 1099238 w 1120091"/>
              <a:gd name="connsiteY274" fmla="*/ 568983 h 1316703"/>
              <a:gd name="connsiteX275" fmla="*/ 981568 w 1120091"/>
              <a:gd name="connsiteY275" fmla="*/ 531747 h 1316703"/>
              <a:gd name="connsiteX276" fmla="*/ 1000932 w 1120091"/>
              <a:gd name="connsiteY276" fmla="*/ 551109 h 1316703"/>
              <a:gd name="connsiteX277" fmla="*/ 981568 w 1120091"/>
              <a:gd name="connsiteY277" fmla="*/ 570473 h 1316703"/>
              <a:gd name="connsiteX278" fmla="*/ 962205 w 1120091"/>
              <a:gd name="connsiteY278" fmla="*/ 551109 h 1316703"/>
              <a:gd name="connsiteX279" fmla="*/ 981568 w 1120091"/>
              <a:gd name="connsiteY279" fmla="*/ 531747 h 1316703"/>
              <a:gd name="connsiteX280" fmla="*/ 680694 w 1120091"/>
              <a:gd name="connsiteY280" fmla="*/ 497488 h 1316703"/>
              <a:gd name="connsiteX281" fmla="*/ 695589 w 1120091"/>
              <a:gd name="connsiteY281" fmla="*/ 512382 h 1316703"/>
              <a:gd name="connsiteX282" fmla="*/ 680694 w 1120091"/>
              <a:gd name="connsiteY282" fmla="*/ 527277 h 1316703"/>
              <a:gd name="connsiteX283" fmla="*/ 665799 w 1120091"/>
              <a:gd name="connsiteY283" fmla="*/ 512382 h 1316703"/>
              <a:gd name="connsiteX284" fmla="*/ 680694 w 1120091"/>
              <a:gd name="connsiteY284" fmla="*/ 497488 h 1316703"/>
              <a:gd name="connsiteX285" fmla="*/ 494509 w 1120091"/>
              <a:gd name="connsiteY285" fmla="*/ 497488 h 1316703"/>
              <a:gd name="connsiteX286" fmla="*/ 518341 w 1120091"/>
              <a:gd name="connsiteY286" fmla="*/ 521319 h 1316703"/>
              <a:gd name="connsiteX287" fmla="*/ 494509 w 1120091"/>
              <a:gd name="connsiteY287" fmla="*/ 545151 h 1316703"/>
              <a:gd name="connsiteX288" fmla="*/ 470677 w 1120091"/>
              <a:gd name="connsiteY288" fmla="*/ 521319 h 1316703"/>
              <a:gd name="connsiteX289" fmla="*/ 494509 w 1120091"/>
              <a:gd name="connsiteY289" fmla="*/ 497488 h 1316703"/>
              <a:gd name="connsiteX290" fmla="*/ 1023274 w 1120091"/>
              <a:gd name="connsiteY290" fmla="*/ 495999 h 1316703"/>
              <a:gd name="connsiteX291" fmla="*/ 1045617 w 1120091"/>
              <a:gd name="connsiteY291" fmla="*/ 518340 h 1316703"/>
              <a:gd name="connsiteX292" fmla="*/ 1023274 w 1120091"/>
              <a:gd name="connsiteY292" fmla="*/ 540683 h 1316703"/>
              <a:gd name="connsiteX293" fmla="*/ 1000932 w 1120091"/>
              <a:gd name="connsiteY293" fmla="*/ 518340 h 1316703"/>
              <a:gd name="connsiteX294" fmla="*/ 1023274 w 1120091"/>
              <a:gd name="connsiteY294" fmla="*/ 495999 h 1316703"/>
              <a:gd name="connsiteX295" fmla="*/ 933907 w 1120091"/>
              <a:gd name="connsiteY295" fmla="*/ 440888 h 1316703"/>
              <a:gd name="connsiteX296" fmla="*/ 965186 w 1120091"/>
              <a:gd name="connsiteY296" fmla="*/ 454292 h 1316703"/>
              <a:gd name="connsiteX297" fmla="*/ 993487 w 1120091"/>
              <a:gd name="connsiteY297" fmla="*/ 491530 h 1316703"/>
              <a:gd name="connsiteX298" fmla="*/ 954760 w 1120091"/>
              <a:gd name="connsiteY298" fmla="*/ 530256 h 1316703"/>
              <a:gd name="connsiteX299" fmla="*/ 941354 w 1120091"/>
              <a:gd name="connsiteY299" fmla="*/ 527277 h 1316703"/>
              <a:gd name="connsiteX300" fmla="*/ 935396 w 1120091"/>
              <a:gd name="connsiteY300" fmla="*/ 527277 h 1316703"/>
              <a:gd name="connsiteX301" fmla="*/ 936886 w 1120091"/>
              <a:gd name="connsiteY301" fmla="*/ 534724 h 1316703"/>
              <a:gd name="connsiteX302" fmla="*/ 913054 w 1120091"/>
              <a:gd name="connsiteY302" fmla="*/ 558556 h 1316703"/>
              <a:gd name="connsiteX303" fmla="*/ 889223 w 1120091"/>
              <a:gd name="connsiteY303" fmla="*/ 534724 h 1316703"/>
              <a:gd name="connsiteX304" fmla="*/ 902627 w 1120091"/>
              <a:gd name="connsiteY304" fmla="*/ 513871 h 1316703"/>
              <a:gd name="connsiteX305" fmla="*/ 890711 w 1120091"/>
              <a:gd name="connsiteY305" fmla="*/ 484082 h 1316703"/>
              <a:gd name="connsiteX306" fmla="*/ 933907 w 1120091"/>
              <a:gd name="connsiteY306" fmla="*/ 440888 h 1316703"/>
              <a:gd name="connsiteX307" fmla="*/ 783469 w 1120091"/>
              <a:gd name="connsiteY307" fmla="*/ 437909 h 1316703"/>
              <a:gd name="connsiteX308" fmla="*/ 826665 w 1120091"/>
              <a:gd name="connsiteY308" fmla="*/ 481103 h 1316703"/>
              <a:gd name="connsiteX309" fmla="*/ 783469 w 1120091"/>
              <a:gd name="connsiteY309" fmla="*/ 524299 h 1316703"/>
              <a:gd name="connsiteX310" fmla="*/ 777511 w 1120091"/>
              <a:gd name="connsiteY310" fmla="*/ 524299 h 1316703"/>
              <a:gd name="connsiteX311" fmla="*/ 779001 w 1120091"/>
              <a:gd name="connsiteY311" fmla="*/ 531746 h 1316703"/>
              <a:gd name="connsiteX312" fmla="*/ 762616 w 1120091"/>
              <a:gd name="connsiteY312" fmla="*/ 548131 h 1316703"/>
              <a:gd name="connsiteX313" fmla="*/ 746232 w 1120091"/>
              <a:gd name="connsiteY313" fmla="*/ 531746 h 1316703"/>
              <a:gd name="connsiteX314" fmla="*/ 758148 w 1120091"/>
              <a:gd name="connsiteY314" fmla="*/ 515362 h 1316703"/>
              <a:gd name="connsiteX315" fmla="*/ 740275 w 1120091"/>
              <a:gd name="connsiteY315" fmla="*/ 481103 h 1316703"/>
              <a:gd name="connsiteX316" fmla="*/ 783469 w 1120091"/>
              <a:gd name="connsiteY316" fmla="*/ 437909 h 1316703"/>
              <a:gd name="connsiteX317" fmla="*/ 277044 w 1120091"/>
              <a:gd name="connsiteY317" fmla="*/ 434930 h 1316703"/>
              <a:gd name="connsiteX318" fmla="*/ 294918 w 1120091"/>
              <a:gd name="connsiteY318" fmla="*/ 452803 h 1316703"/>
              <a:gd name="connsiteX319" fmla="*/ 277044 w 1120091"/>
              <a:gd name="connsiteY319" fmla="*/ 470677 h 1316703"/>
              <a:gd name="connsiteX320" fmla="*/ 259170 w 1120091"/>
              <a:gd name="connsiteY320" fmla="*/ 452803 h 1316703"/>
              <a:gd name="connsiteX321" fmla="*/ 277044 w 1120091"/>
              <a:gd name="connsiteY321" fmla="*/ 434930 h 1316703"/>
              <a:gd name="connsiteX322" fmla="*/ 1045617 w 1120091"/>
              <a:gd name="connsiteY322" fmla="*/ 385778 h 1316703"/>
              <a:gd name="connsiteX323" fmla="*/ 1056045 w 1120091"/>
              <a:gd name="connsiteY323" fmla="*/ 396203 h 1316703"/>
              <a:gd name="connsiteX324" fmla="*/ 1045617 w 1120091"/>
              <a:gd name="connsiteY324" fmla="*/ 406631 h 1316703"/>
              <a:gd name="connsiteX325" fmla="*/ 1035192 w 1120091"/>
              <a:gd name="connsiteY325" fmla="*/ 396203 h 1316703"/>
              <a:gd name="connsiteX326" fmla="*/ 1045617 w 1120091"/>
              <a:gd name="connsiteY326" fmla="*/ 385778 h 1316703"/>
              <a:gd name="connsiteX327" fmla="*/ 805810 w 1120091"/>
              <a:gd name="connsiteY327" fmla="*/ 342582 h 1316703"/>
              <a:gd name="connsiteX328" fmla="*/ 822195 w 1120091"/>
              <a:gd name="connsiteY328" fmla="*/ 358965 h 1316703"/>
              <a:gd name="connsiteX329" fmla="*/ 805810 w 1120091"/>
              <a:gd name="connsiteY329" fmla="*/ 375350 h 1316703"/>
              <a:gd name="connsiteX330" fmla="*/ 789426 w 1120091"/>
              <a:gd name="connsiteY330" fmla="*/ 358965 h 1316703"/>
              <a:gd name="connsiteX331" fmla="*/ 805810 w 1120091"/>
              <a:gd name="connsiteY331" fmla="*/ 342582 h 1316703"/>
              <a:gd name="connsiteX332" fmla="*/ 652394 w 1120091"/>
              <a:gd name="connsiteY332" fmla="*/ 323220 h 1316703"/>
              <a:gd name="connsiteX333" fmla="*/ 694100 w 1120091"/>
              <a:gd name="connsiteY333" fmla="*/ 364925 h 1316703"/>
              <a:gd name="connsiteX334" fmla="*/ 692611 w 1120091"/>
              <a:gd name="connsiteY334" fmla="*/ 375351 h 1316703"/>
              <a:gd name="connsiteX335" fmla="*/ 737295 w 1120091"/>
              <a:gd name="connsiteY335" fmla="*/ 427483 h 1316703"/>
              <a:gd name="connsiteX336" fmla="*/ 683674 w 1120091"/>
              <a:gd name="connsiteY336" fmla="*/ 481105 h 1316703"/>
              <a:gd name="connsiteX337" fmla="*/ 636011 w 1120091"/>
              <a:gd name="connsiteY337" fmla="*/ 451315 h 1316703"/>
              <a:gd name="connsiteX338" fmla="*/ 625584 w 1120091"/>
              <a:gd name="connsiteY338" fmla="*/ 454294 h 1316703"/>
              <a:gd name="connsiteX339" fmla="*/ 604731 w 1120091"/>
              <a:gd name="connsiteY339" fmla="*/ 430462 h 1316703"/>
              <a:gd name="connsiteX340" fmla="*/ 628563 w 1120091"/>
              <a:gd name="connsiteY340" fmla="*/ 406631 h 1316703"/>
              <a:gd name="connsiteX341" fmla="*/ 636011 w 1120091"/>
              <a:gd name="connsiteY341" fmla="*/ 408119 h 1316703"/>
              <a:gd name="connsiteX342" fmla="*/ 637499 w 1120091"/>
              <a:gd name="connsiteY342" fmla="*/ 403652 h 1316703"/>
              <a:gd name="connsiteX343" fmla="*/ 610689 w 1120091"/>
              <a:gd name="connsiteY343" fmla="*/ 364925 h 1316703"/>
              <a:gd name="connsiteX344" fmla="*/ 652394 w 1120091"/>
              <a:gd name="connsiteY344" fmla="*/ 323220 h 1316703"/>
              <a:gd name="connsiteX345" fmla="*/ 1015827 w 1120091"/>
              <a:gd name="connsiteY345" fmla="*/ 269598 h 1316703"/>
              <a:gd name="connsiteX346" fmla="*/ 1051575 w 1120091"/>
              <a:gd name="connsiteY346" fmla="*/ 305345 h 1316703"/>
              <a:gd name="connsiteX347" fmla="*/ 1015827 w 1120091"/>
              <a:gd name="connsiteY347" fmla="*/ 341093 h 1316703"/>
              <a:gd name="connsiteX348" fmla="*/ 980080 w 1120091"/>
              <a:gd name="connsiteY348" fmla="*/ 305345 h 1316703"/>
              <a:gd name="connsiteX349" fmla="*/ 1015827 w 1120091"/>
              <a:gd name="connsiteY349" fmla="*/ 269598 h 1316703"/>
              <a:gd name="connsiteX350" fmla="*/ 926458 w 1120091"/>
              <a:gd name="connsiteY350" fmla="*/ 257682 h 1316703"/>
              <a:gd name="connsiteX351" fmla="*/ 950290 w 1120091"/>
              <a:gd name="connsiteY351" fmla="*/ 281513 h 1316703"/>
              <a:gd name="connsiteX352" fmla="*/ 926458 w 1120091"/>
              <a:gd name="connsiteY352" fmla="*/ 305345 h 1316703"/>
              <a:gd name="connsiteX353" fmla="*/ 907094 w 1120091"/>
              <a:gd name="connsiteY353" fmla="*/ 294918 h 1316703"/>
              <a:gd name="connsiteX354" fmla="*/ 898157 w 1120091"/>
              <a:gd name="connsiteY354" fmla="*/ 297897 h 1316703"/>
              <a:gd name="connsiteX355" fmla="*/ 884752 w 1120091"/>
              <a:gd name="connsiteY355" fmla="*/ 284492 h 1316703"/>
              <a:gd name="connsiteX356" fmla="*/ 898157 w 1120091"/>
              <a:gd name="connsiteY356" fmla="*/ 271086 h 1316703"/>
              <a:gd name="connsiteX357" fmla="*/ 902626 w 1120091"/>
              <a:gd name="connsiteY357" fmla="*/ 274065 h 1316703"/>
              <a:gd name="connsiteX358" fmla="*/ 926458 w 1120091"/>
              <a:gd name="connsiteY358" fmla="*/ 257682 h 1316703"/>
              <a:gd name="connsiteX359" fmla="*/ 844536 w 1120091"/>
              <a:gd name="connsiteY359" fmla="*/ 253213 h 1316703"/>
              <a:gd name="connsiteX360" fmla="*/ 857942 w 1120091"/>
              <a:gd name="connsiteY360" fmla="*/ 266617 h 1316703"/>
              <a:gd name="connsiteX361" fmla="*/ 844536 w 1120091"/>
              <a:gd name="connsiteY361" fmla="*/ 280023 h 1316703"/>
              <a:gd name="connsiteX362" fmla="*/ 831131 w 1120091"/>
              <a:gd name="connsiteY362" fmla="*/ 266617 h 1316703"/>
              <a:gd name="connsiteX363" fmla="*/ 844536 w 1120091"/>
              <a:gd name="connsiteY363" fmla="*/ 253213 h 1316703"/>
              <a:gd name="connsiteX364" fmla="*/ 1075407 w 1120091"/>
              <a:gd name="connsiteY364" fmla="*/ 220444 h 1316703"/>
              <a:gd name="connsiteX365" fmla="*/ 1088813 w 1120091"/>
              <a:gd name="connsiteY365" fmla="*/ 233848 h 1316703"/>
              <a:gd name="connsiteX366" fmla="*/ 1075407 w 1120091"/>
              <a:gd name="connsiteY366" fmla="*/ 247254 h 1316703"/>
              <a:gd name="connsiteX367" fmla="*/ 1062002 w 1120091"/>
              <a:gd name="connsiteY367" fmla="*/ 233848 h 1316703"/>
              <a:gd name="connsiteX368" fmla="*/ 1075407 w 1120091"/>
              <a:gd name="connsiteY368" fmla="*/ 220444 h 1316703"/>
              <a:gd name="connsiteX369" fmla="*/ 688141 w 1120091"/>
              <a:gd name="connsiteY369" fmla="*/ 134055 h 1316703"/>
              <a:gd name="connsiteX370" fmla="*/ 732826 w 1120091"/>
              <a:gd name="connsiteY370" fmla="*/ 178739 h 1316703"/>
              <a:gd name="connsiteX371" fmla="*/ 688141 w 1120091"/>
              <a:gd name="connsiteY371" fmla="*/ 223424 h 1316703"/>
              <a:gd name="connsiteX372" fmla="*/ 643457 w 1120091"/>
              <a:gd name="connsiteY372" fmla="*/ 178739 h 1316703"/>
              <a:gd name="connsiteX373" fmla="*/ 688141 w 1120091"/>
              <a:gd name="connsiteY373" fmla="*/ 134055 h 1316703"/>
              <a:gd name="connsiteX374" fmla="*/ 889223 w 1120091"/>
              <a:gd name="connsiteY374" fmla="*/ 105755 h 1316703"/>
              <a:gd name="connsiteX375" fmla="*/ 898160 w 1120091"/>
              <a:gd name="connsiteY375" fmla="*/ 114692 h 1316703"/>
              <a:gd name="connsiteX376" fmla="*/ 889223 w 1120091"/>
              <a:gd name="connsiteY376" fmla="*/ 123629 h 1316703"/>
              <a:gd name="connsiteX377" fmla="*/ 880286 w 1120091"/>
              <a:gd name="connsiteY377" fmla="*/ 114692 h 1316703"/>
              <a:gd name="connsiteX378" fmla="*/ 889223 w 1120091"/>
              <a:gd name="connsiteY378" fmla="*/ 105755 h 1316703"/>
              <a:gd name="connsiteX379" fmla="*/ 425993 w 1120091"/>
              <a:gd name="connsiteY379" fmla="*/ 74475 h 1316703"/>
              <a:gd name="connsiteX380" fmla="*/ 442378 w 1120091"/>
              <a:gd name="connsiteY380" fmla="*/ 90858 h 1316703"/>
              <a:gd name="connsiteX381" fmla="*/ 425993 w 1120091"/>
              <a:gd name="connsiteY381" fmla="*/ 107243 h 1316703"/>
              <a:gd name="connsiteX382" fmla="*/ 409609 w 1120091"/>
              <a:gd name="connsiteY382" fmla="*/ 90858 h 1316703"/>
              <a:gd name="connsiteX383" fmla="*/ 425993 w 1120091"/>
              <a:gd name="connsiteY383" fmla="*/ 74475 h 1316703"/>
              <a:gd name="connsiteX384" fmla="*/ 1085832 w 1120091"/>
              <a:gd name="connsiteY384" fmla="*/ 65538 h 1316703"/>
              <a:gd name="connsiteX385" fmla="*/ 1105196 w 1120091"/>
              <a:gd name="connsiteY385" fmla="*/ 84900 h 1316703"/>
              <a:gd name="connsiteX386" fmla="*/ 1085832 w 1120091"/>
              <a:gd name="connsiteY386" fmla="*/ 104264 h 1316703"/>
              <a:gd name="connsiteX387" fmla="*/ 1066469 w 1120091"/>
              <a:gd name="connsiteY387" fmla="*/ 84900 h 1316703"/>
              <a:gd name="connsiteX388" fmla="*/ 1085832 w 1120091"/>
              <a:gd name="connsiteY388" fmla="*/ 65538 h 1316703"/>
              <a:gd name="connsiteX389" fmla="*/ 971143 w 1120091"/>
              <a:gd name="connsiteY389" fmla="*/ 0 h 1316703"/>
              <a:gd name="connsiteX390" fmla="*/ 1005402 w 1120091"/>
              <a:gd name="connsiteY390" fmla="*/ 34258 h 1316703"/>
              <a:gd name="connsiteX391" fmla="*/ 971143 w 1120091"/>
              <a:gd name="connsiteY391" fmla="*/ 68517 h 1316703"/>
              <a:gd name="connsiteX392" fmla="*/ 936886 w 1120091"/>
              <a:gd name="connsiteY392" fmla="*/ 34258 h 1316703"/>
              <a:gd name="connsiteX393" fmla="*/ 971143 w 1120091"/>
              <a:gd name="connsiteY393" fmla="*/ 0 h 1316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Lst>
            <a:rect l="l" t="t" r="r" b="b"/>
            <a:pathLst>
              <a:path w="1120091" h="1316703">
                <a:moveTo>
                  <a:pt x="472166" y="1283935"/>
                </a:moveTo>
                <a:cubicBezTo>
                  <a:pt x="481103" y="1283935"/>
                  <a:pt x="487060" y="1291381"/>
                  <a:pt x="488551" y="1300318"/>
                </a:cubicBezTo>
                <a:cubicBezTo>
                  <a:pt x="488551" y="1309255"/>
                  <a:pt x="481103" y="1316703"/>
                  <a:pt x="472166" y="1316703"/>
                </a:cubicBezTo>
                <a:cubicBezTo>
                  <a:pt x="463229" y="1316703"/>
                  <a:pt x="455782" y="1309255"/>
                  <a:pt x="455782" y="1300318"/>
                </a:cubicBezTo>
                <a:cubicBezTo>
                  <a:pt x="455782" y="1291381"/>
                  <a:pt x="463229" y="1283935"/>
                  <a:pt x="472166" y="1283935"/>
                </a:cubicBezTo>
                <a:close/>
                <a:moveTo>
                  <a:pt x="731336" y="1270530"/>
                </a:moveTo>
                <a:cubicBezTo>
                  <a:pt x="743252" y="1270530"/>
                  <a:pt x="753679" y="1279466"/>
                  <a:pt x="753679" y="1292871"/>
                </a:cubicBezTo>
                <a:cubicBezTo>
                  <a:pt x="753679" y="1306277"/>
                  <a:pt x="743252" y="1315214"/>
                  <a:pt x="731336" y="1315214"/>
                </a:cubicBezTo>
                <a:cubicBezTo>
                  <a:pt x="719420" y="1315214"/>
                  <a:pt x="708994" y="1306277"/>
                  <a:pt x="708994" y="1292871"/>
                </a:cubicBezTo>
                <a:cubicBezTo>
                  <a:pt x="708994" y="1280955"/>
                  <a:pt x="719420" y="1270530"/>
                  <a:pt x="731336" y="1270530"/>
                </a:cubicBezTo>
                <a:close/>
                <a:moveTo>
                  <a:pt x="484083" y="1225846"/>
                </a:moveTo>
                <a:cubicBezTo>
                  <a:pt x="491530" y="1225846"/>
                  <a:pt x="495999" y="1231803"/>
                  <a:pt x="495999" y="1237761"/>
                </a:cubicBezTo>
                <a:cubicBezTo>
                  <a:pt x="495999" y="1243719"/>
                  <a:pt x="491530" y="1248187"/>
                  <a:pt x="484083" y="1249677"/>
                </a:cubicBezTo>
                <a:cubicBezTo>
                  <a:pt x="476635" y="1249677"/>
                  <a:pt x="472167" y="1243719"/>
                  <a:pt x="472167" y="1237761"/>
                </a:cubicBezTo>
                <a:cubicBezTo>
                  <a:pt x="472167" y="1230313"/>
                  <a:pt x="478125" y="1225846"/>
                  <a:pt x="484083" y="1225846"/>
                </a:cubicBezTo>
                <a:close/>
                <a:moveTo>
                  <a:pt x="1024765" y="1142435"/>
                </a:moveTo>
                <a:cubicBezTo>
                  <a:pt x="1029232" y="1142435"/>
                  <a:pt x="1033702" y="1146902"/>
                  <a:pt x="1033702" y="1151372"/>
                </a:cubicBezTo>
                <a:cubicBezTo>
                  <a:pt x="1033702" y="1155839"/>
                  <a:pt x="1029232" y="1160309"/>
                  <a:pt x="1024765" y="1160309"/>
                </a:cubicBezTo>
                <a:cubicBezTo>
                  <a:pt x="1020295" y="1160309"/>
                  <a:pt x="1015828" y="1155839"/>
                  <a:pt x="1015828" y="1151372"/>
                </a:cubicBezTo>
                <a:cubicBezTo>
                  <a:pt x="1015828" y="1146902"/>
                  <a:pt x="1020295" y="1142435"/>
                  <a:pt x="1024765" y="1142435"/>
                </a:cubicBezTo>
                <a:close/>
                <a:moveTo>
                  <a:pt x="355988" y="1132007"/>
                </a:moveTo>
                <a:cubicBezTo>
                  <a:pt x="378330" y="1132007"/>
                  <a:pt x="396203" y="1149880"/>
                  <a:pt x="397694" y="1173712"/>
                </a:cubicBezTo>
                <a:cubicBezTo>
                  <a:pt x="397694" y="1197544"/>
                  <a:pt x="378330" y="1215418"/>
                  <a:pt x="355988" y="1215418"/>
                </a:cubicBezTo>
                <a:cubicBezTo>
                  <a:pt x="332156" y="1215418"/>
                  <a:pt x="314283" y="1196054"/>
                  <a:pt x="314283" y="1173712"/>
                </a:cubicBezTo>
                <a:cubicBezTo>
                  <a:pt x="314283" y="1149880"/>
                  <a:pt x="333645" y="1132007"/>
                  <a:pt x="355988" y="1132007"/>
                </a:cubicBezTo>
                <a:close/>
                <a:moveTo>
                  <a:pt x="181718" y="1117113"/>
                </a:moveTo>
                <a:cubicBezTo>
                  <a:pt x="195124" y="1117113"/>
                  <a:pt x="207040" y="1127538"/>
                  <a:pt x="207040" y="1142433"/>
                </a:cubicBezTo>
                <a:cubicBezTo>
                  <a:pt x="207040" y="1157328"/>
                  <a:pt x="195124" y="1169243"/>
                  <a:pt x="181718" y="1167755"/>
                </a:cubicBezTo>
                <a:cubicBezTo>
                  <a:pt x="168313" y="1167755"/>
                  <a:pt x="156397" y="1157328"/>
                  <a:pt x="156397" y="1142433"/>
                </a:cubicBezTo>
                <a:cubicBezTo>
                  <a:pt x="156397" y="1129028"/>
                  <a:pt x="166823" y="1117113"/>
                  <a:pt x="181718" y="1117113"/>
                </a:cubicBezTo>
                <a:close/>
                <a:moveTo>
                  <a:pt x="786447" y="1114134"/>
                </a:moveTo>
                <a:cubicBezTo>
                  <a:pt x="807300" y="1114134"/>
                  <a:pt x="823685" y="1130517"/>
                  <a:pt x="823685" y="1151370"/>
                </a:cubicBezTo>
                <a:cubicBezTo>
                  <a:pt x="823685" y="1172223"/>
                  <a:pt x="807300" y="1188608"/>
                  <a:pt x="786447" y="1188608"/>
                </a:cubicBezTo>
                <a:cubicBezTo>
                  <a:pt x="765594" y="1188608"/>
                  <a:pt x="749211" y="1172223"/>
                  <a:pt x="749211" y="1151370"/>
                </a:cubicBezTo>
                <a:cubicBezTo>
                  <a:pt x="749211" y="1130517"/>
                  <a:pt x="765594" y="1114134"/>
                  <a:pt x="786447" y="1114134"/>
                </a:cubicBezTo>
                <a:close/>
                <a:moveTo>
                  <a:pt x="485572" y="1100729"/>
                </a:moveTo>
                <a:cubicBezTo>
                  <a:pt x="507914" y="1100729"/>
                  <a:pt x="524299" y="1118602"/>
                  <a:pt x="524299" y="1139455"/>
                </a:cubicBezTo>
                <a:cubicBezTo>
                  <a:pt x="524299" y="1161797"/>
                  <a:pt x="506425" y="1178182"/>
                  <a:pt x="485572" y="1178182"/>
                </a:cubicBezTo>
                <a:cubicBezTo>
                  <a:pt x="464719" y="1178182"/>
                  <a:pt x="446846" y="1161797"/>
                  <a:pt x="446846" y="1139455"/>
                </a:cubicBezTo>
                <a:cubicBezTo>
                  <a:pt x="446846" y="1117112"/>
                  <a:pt x="464719" y="1100729"/>
                  <a:pt x="485572" y="1100729"/>
                </a:cubicBezTo>
                <a:close/>
                <a:moveTo>
                  <a:pt x="1038169" y="1085834"/>
                </a:moveTo>
                <a:cubicBezTo>
                  <a:pt x="1047106" y="1085834"/>
                  <a:pt x="1054554" y="1093280"/>
                  <a:pt x="1054554" y="1102217"/>
                </a:cubicBezTo>
                <a:cubicBezTo>
                  <a:pt x="1054554" y="1111154"/>
                  <a:pt x="1047106" y="1118602"/>
                  <a:pt x="1038169" y="1118602"/>
                </a:cubicBezTo>
                <a:cubicBezTo>
                  <a:pt x="1029232" y="1118602"/>
                  <a:pt x="1021785" y="1111154"/>
                  <a:pt x="1021785" y="1102217"/>
                </a:cubicBezTo>
                <a:cubicBezTo>
                  <a:pt x="1021785" y="1093280"/>
                  <a:pt x="1029232" y="1085834"/>
                  <a:pt x="1038169" y="1085834"/>
                </a:cubicBezTo>
                <a:close/>
                <a:moveTo>
                  <a:pt x="445355" y="1060512"/>
                </a:moveTo>
                <a:cubicBezTo>
                  <a:pt x="457271" y="1060512"/>
                  <a:pt x="467698" y="1070937"/>
                  <a:pt x="467698" y="1082853"/>
                </a:cubicBezTo>
                <a:cubicBezTo>
                  <a:pt x="467698" y="1094769"/>
                  <a:pt x="457271" y="1105196"/>
                  <a:pt x="445355" y="1105196"/>
                </a:cubicBezTo>
                <a:cubicBezTo>
                  <a:pt x="433439" y="1105196"/>
                  <a:pt x="423013" y="1094769"/>
                  <a:pt x="423013" y="1082853"/>
                </a:cubicBezTo>
                <a:cubicBezTo>
                  <a:pt x="423013" y="1070937"/>
                  <a:pt x="433439" y="1060512"/>
                  <a:pt x="445355" y="1060512"/>
                </a:cubicBezTo>
                <a:close/>
                <a:moveTo>
                  <a:pt x="278535" y="1009870"/>
                </a:moveTo>
                <a:cubicBezTo>
                  <a:pt x="283002" y="1009870"/>
                  <a:pt x="287472" y="1014337"/>
                  <a:pt x="287472" y="1018807"/>
                </a:cubicBezTo>
                <a:cubicBezTo>
                  <a:pt x="287472" y="1023274"/>
                  <a:pt x="283002" y="1027744"/>
                  <a:pt x="278535" y="1027744"/>
                </a:cubicBezTo>
                <a:cubicBezTo>
                  <a:pt x="274065" y="1027744"/>
                  <a:pt x="269598" y="1023274"/>
                  <a:pt x="269598" y="1018807"/>
                </a:cubicBezTo>
                <a:cubicBezTo>
                  <a:pt x="269598" y="1014337"/>
                  <a:pt x="274065" y="1009870"/>
                  <a:pt x="278535" y="1009870"/>
                </a:cubicBezTo>
                <a:close/>
                <a:moveTo>
                  <a:pt x="241297" y="994975"/>
                </a:moveTo>
                <a:cubicBezTo>
                  <a:pt x="255281" y="994975"/>
                  <a:pt x="266619" y="1006310"/>
                  <a:pt x="266619" y="1020295"/>
                </a:cubicBezTo>
                <a:cubicBezTo>
                  <a:pt x="266619" y="1034280"/>
                  <a:pt x="255281" y="1045617"/>
                  <a:pt x="241297" y="1045617"/>
                </a:cubicBezTo>
                <a:cubicBezTo>
                  <a:pt x="227312" y="1045617"/>
                  <a:pt x="215976" y="1034280"/>
                  <a:pt x="215976" y="1020295"/>
                </a:cubicBezTo>
                <a:cubicBezTo>
                  <a:pt x="215976" y="1006310"/>
                  <a:pt x="227312" y="994975"/>
                  <a:pt x="241297" y="994975"/>
                </a:cubicBezTo>
                <a:close/>
                <a:moveTo>
                  <a:pt x="719420" y="929438"/>
                </a:moveTo>
                <a:cubicBezTo>
                  <a:pt x="731336" y="929438"/>
                  <a:pt x="741763" y="936884"/>
                  <a:pt x="743252" y="948800"/>
                </a:cubicBezTo>
                <a:cubicBezTo>
                  <a:pt x="746231" y="947311"/>
                  <a:pt x="750700" y="947311"/>
                  <a:pt x="753679" y="947311"/>
                </a:cubicBezTo>
                <a:cubicBezTo>
                  <a:pt x="776021" y="947311"/>
                  <a:pt x="795385" y="966674"/>
                  <a:pt x="795385" y="989017"/>
                </a:cubicBezTo>
                <a:cubicBezTo>
                  <a:pt x="795385" y="1011358"/>
                  <a:pt x="777511" y="1030722"/>
                  <a:pt x="753679" y="1030722"/>
                </a:cubicBezTo>
                <a:cubicBezTo>
                  <a:pt x="749210" y="1030722"/>
                  <a:pt x="744742" y="1029232"/>
                  <a:pt x="740273" y="1027743"/>
                </a:cubicBezTo>
                <a:cubicBezTo>
                  <a:pt x="735805" y="1050085"/>
                  <a:pt x="716441" y="1066470"/>
                  <a:pt x="692609" y="1066470"/>
                </a:cubicBezTo>
                <a:cubicBezTo>
                  <a:pt x="691121" y="1066470"/>
                  <a:pt x="688142" y="1066470"/>
                  <a:pt x="686652" y="1066470"/>
                </a:cubicBezTo>
                <a:cubicBezTo>
                  <a:pt x="688142" y="1070937"/>
                  <a:pt x="688142" y="1073916"/>
                  <a:pt x="688142" y="1078386"/>
                </a:cubicBezTo>
                <a:cubicBezTo>
                  <a:pt x="688142" y="1082853"/>
                  <a:pt x="688142" y="1087323"/>
                  <a:pt x="686652" y="1091790"/>
                </a:cubicBezTo>
                <a:cubicBezTo>
                  <a:pt x="694100" y="1100727"/>
                  <a:pt x="698567" y="1112643"/>
                  <a:pt x="698567" y="1124559"/>
                </a:cubicBezTo>
                <a:cubicBezTo>
                  <a:pt x="698567" y="1148390"/>
                  <a:pt x="683673" y="1167754"/>
                  <a:pt x="662820" y="1175201"/>
                </a:cubicBezTo>
                <a:cubicBezTo>
                  <a:pt x="665799" y="1178180"/>
                  <a:pt x="667289" y="1182649"/>
                  <a:pt x="667289" y="1188607"/>
                </a:cubicBezTo>
                <a:cubicBezTo>
                  <a:pt x="667289" y="1202012"/>
                  <a:pt x="656862" y="1212439"/>
                  <a:pt x="643457" y="1212439"/>
                </a:cubicBezTo>
                <a:cubicBezTo>
                  <a:pt x="630051" y="1212439"/>
                  <a:pt x="619626" y="1202012"/>
                  <a:pt x="619626" y="1188607"/>
                </a:cubicBezTo>
                <a:cubicBezTo>
                  <a:pt x="619626" y="1182649"/>
                  <a:pt x="621114" y="1178180"/>
                  <a:pt x="622605" y="1175201"/>
                </a:cubicBezTo>
                <a:cubicBezTo>
                  <a:pt x="606219" y="1169243"/>
                  <a:pt x="594304" y="1155839"/>
                  <a:pt x="589836" y="1137965"/>
                </a:cubicBezTo>
                <a:cubicBezTo>
                  <a:pt x="577920" y="1133496"/>
                  <a:pt x="568983" y="1123070"/>
                  <a:pt x="566004" y="1111154"/>
                </a:cubicBezTo>
                <a:cubicBezTo>
                  <a:pt x="563025" y="1114133"/>
                  <a:pt x="558556" y="1115622"/>
                  <a:pt x="554088" y="1115622"/>
                </a:cubicBezTo>
                <a:cubicBezTo>
                  <a:pt x="543661" y="1115622"/>
                  <a:pt x="536215" y="1106685"/>
                  <a:pt x="536215" y="1097748"/>
                </a:cubicBezTo>
                <a:cubicBezTo>
                  <a:pt x="536215" y="1087323"/>
                  <a:pt x="545151" y="1079874"/>
                  <a:pt x="554088" y="1079874"/>
                </a:cubicBezTo>
                <a:cubicBezTo>
                  <a:pt x="557067" y="1079874"/>
                  <a:pt x="560046" y="1081365"/>
                  <a:pt x="563025" y="1082853"/>
                </a:cubicBezTo>
                <a:cubicBezTo>
                  <a:pt x="563025" y="1081365"/>
                  <a:pt x="563025" y="1079874"/>
                  <a:pt x="563025" y="1076895"/>
                </a:cubicBezTo>
                <a:cubicBezTo>
                  <a:pt x="563025" y="1057533"/>
                  <a:pt x="571962" y="1041148"/>
                  <a:pt x="586857" y="1029232"/>
                </a:cubicBezTo>
                <a:cubicBezTo>
                  <a:pt x="579409" y="1020295"/>
                  <a:pt x="574941" y="1009870"/>
                  <a:pt x="574941" y="997954"/>
                </a:cubicBezTo>
                <a:cubicBezTo>
                  <a:pt x="574941" y="971143"/>
                  <a:pt x="597283" y="948800"/>
                  <a:pt x="624093" y="948800"/>
                </a:cubicBezTo>
                <a:cubicBezTo>
                  <a:pt x="643457" y="948800"/>
                  <a:pt x="658352" y="960716"/>
                  <a:pt x="667289" y="975611"/>
                </a:cubicBezTo>
                <a:cubicBezTo>
                  <a:pt x="674736" y="972632"/>
                  <a:pt x="682184" y="969653"/>
                  <a:pt x="691121" y="969653"/>
                </a:cubicBezTo>
                <a:cubicBezTo>
                  <a:pt x="694100" y="969653"/>
                  <a:pt x="697079" y="971143"/>
                  <a:pt x="700058" y="971143"/>
                </a:cubicBezTo>
                <a:cubicBezTo>
                  <a:pt x="697079" y="966674"/>
                  <a:pt x="694100" y="960716"/>
                  <a:pt x="694100" y="954758"/>
                </a:cubicBezTo>
                <a:cubicBezTo>
                  <a:pt x="694100" y="939863"/>
                  <a:pt x="706016" y="929438"/>
                  <a:pt x="719420" y="929438"/>
                </a:cubicBezTo>
                <a:close/>
                <a:moveTo>
                  <a:pt x="458761" y="926459"/>
                </a:moveTo>
                <a:cubicBezTo>
                  <a:pt x="467698" y="926459"/>
                  <a:pt x="473656" y="929438"/>
                  <a:pt x="479613" y="935395"/>
                </a:cubicBezTo>
                <a:cubicBezTo>
                  <a:pt x="479613" y="935395"/>
                  <a:pt x="481104" y="935395"/>
                  <a:pt x="481104" y="935395"/>
                </a:cubicBezTo>
                <a:cubicBezTo>
                  <a:pt x="497487" y="935395"/>
                  <a:pt x="512382" y="948800"/>
                  <a:pt x="512382" y="966674"/>
                </a:cubicBezTo>
                <a:cubicBezTo>
                  <a:pt x="512382" y="971143"/>
                  <a:pt x="512382" y="974122"/>
                  <a:pt x="510893" y="977101"/>
                </a:cubicBezTo>
                <a:cubicBezTo>
                  <a:pt x="536214" y="977101"/>
                  <a:pt x="557066" y="997954"/>
                  <a:pt x="555578" y="1021785"/>
                </a:cubicBezTo>
                <a:cubicBezTo>
                  <a:pt x="555578" y="1045617"/>
                  <a:pt x="536214" y="1066470"/>
                  <a:pt x="510893" y="1066470"/>
                </a:cubicBezTo>
                <a:cubicBezTo>
                  <a:pt x="487062" y="1066470"/>
                  <a:pt x="466209" y="1047106"/>
                  <a:pt x="466209" y="1021785"/>
                </a:cubicBezTo>
                <a:cubicBezTo>
                  <a:pt x="466209" y="1012848"/>
                  <a:pt x="469188" y="1005400"/>
                  <a:pt x="473656" y="997954"/>
                </a:cubicBezTo>
                <a:cubicBezTo>
                  <a:pt x="466209" y="994975"/>
                  <a:pt x="458761" y="990505"/>
                  <a:pt x="454293" y="983059"/>
                </a:cubicBezTo>
                <a:cubicBezTo>
                  <a:pt x="440887" y="980080"/>
                  <a:pt x="430461" y="968164"/>
                  <a:pt x="430461" y="954758"/>
                </a:cubicBezTo>
                <a:cubicBezTo>
                  <a:pt x="430461" y="939863"/>
                  <a:pt x="442377" y="926459"/>
                  <a:pt x="458761" y="926459"/>
                </a:cubicBezTo>
                <a:close/>
                <a:moveTo>
                  <a:pt x="591326" y="911564"/>
                </a:moveTo>
                <a:cubicBezTo>
                  <a:pt x="601751" y="911564"/>
                  <a:pt x="609200" y="919010"/>
                  <a:pt x="609200" y="929437"/>
                </a:cubicBezTo>
                <a:cubicBezTo>
                  <a:pt x="609200" y="939863"/>
                  <a:pt x="601751" y="947311"/>
                  <a:pt x="591326" y="947311"/>
                </a:cubicBezTo>
                <a:cubicBezTo>
                  <a:pt x="580899" y="947311"/>
                  <a:pt x="573452" y="939863"/>
                  <a:pt x="573452" y="929437"/>
                </a:cubicBezTo>
                <a:cubicBezTo>
                  <a:pt x="573452" y="919010"/>
                  <a:pt x="580899" y="911564"/>
                  <a:pt x="591326" y="911564"/>
                </a:cubicBezTo>
                <a:close/>
                <a:moveTo>
                  <a:pt x="924968" y="886244"/>
                </a:moveTo>
                <a:cubicBezTo>
                  <a:pt x="934017" y="886244"/>
                  <a:pt x="941353" y="893579"/>
                  <a:pt x="941353" y="902627"/>
                </a:cubicBezTo>
                <a:cubicBezTo>
                  <a:pt x="941353" y="911676"/>
                  <a:pt x="934017" y="919012"/>
                  <a:pt x="924968" y="919012"/>
                </a:cubicBezTo>
                <a:cubicBezTo>
                  <a:pt x="915920" y="919012"/>
                  <a:pt x="908584" y="911676"/>
                  <a:pt x="908584" y="902627"/>
                </a:cubicBezTo>
                <a:cubicBezTo>
                  <a:pt x="908584" y="893579"/>
                  <a:pt x="915920" y="886244"/>
                  <a:pt x="924968" y="886244"/>
                </a:cubicBezTo>
                <a:close/>
                <a:moveTo>
                  <a:pt x="232360" y="875817"/>
                </a:moveTo>
                <a:cubicBezTo>
                  <a:pt x="245522" y="875817"/>
                  <a:pt x="256192" y="886486"/>
                  <a:pt x="256192" y="899648"/>
                </a:cubicBezTo>
                <a:cubicBezTo>
                  <a:pt x="256192" y="912810"/>
                  <a:pt x="245522" y="923480"/>
                  <a:pt x="232360" y="923480"/>
                </a:cubicBezTo>
                <a:cubicBezTo>
                  <a:pt x="219198" y="923480"/>
                  <a:pt x="208528" y="912810"/>
                  <a:pt x="208528" y="899648"/>
                </a:cubicBezTo>
                <a:cubicBezTo>
                  <a:pt x="208528" y="886486"/>
                  <a:pt x="219198" y="875817"/>
                  <a:pt x="232360" y="875817"/>
                </a:cubicBezTo>
                <a:close/>
                <a:moveTo>
                  <a:pt x="22342" y="859433"/>
                </a:moveTo>
                <a:cubicBezTo>
                  <a:pt x="34258" y="859433"/>
                  <a:pt x="44685" y="869858"/>
                  <a:pt x="44685" y="881774"/>
                </a:cubicBezTo>
                <a:cubicBezTo>
                  <a:pt x="44685" y="893690"/>
                  <a:pt x="34258" y="904117"/>
                  <a:pt x="22342" y="904117"/>
                </a:cubicBezTo>
                <a:cubicBezTo>
                  <a:pt x="10426" y="904117"/>
                  <a:pt x="0" y="893690"/>
                  <a:pt x="0" y="881774"/>
                </a:cubicBezTo>
                <a:cubicBezTo>
                  <a:pt x="0" y="869858"/>
                  <a:pt x="10426" y="859433"/>
                  <a:pt x="22342" y="859433"/>
                </a:cubicBezTo>
                <a:close/>
                <a:moveTo>
                  <a:pt x="817726" y="846027"/>
                </a:moveTo>
                <a:cubicBezTo>
                  <a:pt x="832621" y="846027"/>
                  <a:pt x="846027" y="859431"/>
                  <a:pt x="844537" y="874326"/>
                </a:cubicBezTo>
                <a:cubicBezTo>
                  <a:pt x="844537" y="878795"/>
                  <a:pt x="843048" y="883263"/>
                  <a:pt x="841558" y="887732"/>
                </a:cubicBezTo>
                <a:cubicBezTo>
                  <a:pt x="851985" y="889221"/>
                  <a:pt x="859432" y="896669"/>
                  <a:pt x="863901" y="907095"/>
                </a:cubicBezTo>
                <a:cubicBezTo>
                  <a:pt x="866880" y="904116"/>
                  <a:pt x="869859" y="902627"/>
                  <a:pt x="874327" y="902627"/>
                </a:cubicBezTo>
                <a:cubicBezTo>
                  <a:pt x="883263" y="902627"/>
                  <a:pt x="890712" y="910073"/>
                  <a:pt x="890712" y="919010"/>
                </a:cubicBezTo>
                <a:cubicBezTo>
                  <a:pt x="890712" y="927947"/>
                  <a:pt x="883263" y="935395"/>
                  <a:pt x="874327" y="935395"/>
                </a:cubicBezTo>
                <a:cubicBezTo>
                  <a:pt x="871348" y="935395"/>
                  <a:pt x="866880" y="933905"/>
                  <a:pt x="863901" y="930926"/>
                </a:cubicBezTo>
                <a:cubicBezTo>
                  <a:pt x="862411" y="935395"/>
                  <a:pt x="860922" y="938374"/>
                  <a:pt x="857943" y="941353"/>
                </a:cubicBezTo>
                <a:cubicBezTo>
                  <a:pt x="857943" y="944332"/>
                  <a:pt x="857943" y="945821"/>
                  <a:pt x="857943" y="947311"/>
                </a:cubicBezTo>
                <a:cubicBezTo>
                  <a:pt x="857943" y="966674"/>
                  <a:pt x="843048" y="981569"/>
                  <a:pt x="823684" y="981569"/>
                </a:cubicBezTo>
                <a:cubicBezTo>
                  <a:pt x="804321" y="981569"/>
                  <a:pt x="789427" y="966674"/>
                  <a:pt x="789427" y="947311"/>
                </a:cubicBezTo>
                <a:cubicBezTo>
                  <a:pt x="789427" y="936884"/>
                  <a:pt x="793894" y="927947"/>
                  <a:pt x="801342" y="921989"/>
                </a:cubicBezTo>
                <a:cubicBezTo>
                  <a:pt x="801342" y="921989"/>
                  <a:pt x="801342" y="921989"/>
                  <a:pt x="801342" y="920501"/>
                </a:cubicBezTo>
                <a:cubicBezTo>
                  <a:pt x="801342" y="913052"/>
                  <a:pt x="802831" y="907095"/>
                  <a:pt x="807300" y="901137"/>
                </a:cubicBezTo>
                <a:cubicBezTo>
                  <a:pt x="796873" y="896669"/>
                  <a:pt x="789427" y="886242"/>
                  <a:pt x="789427" y="874326"/>
                </a:cubicBezTo>
                <a:cubicBezTo>
                  <a:pt x="789427" y="859431"/>
                  <a:pt x="801342" y="846027"/>
                  <a:pt x="817726" y="846027"/>
                </a:cubicBezTo>
                <a:close/>
                <a:moveTo>
                  <a:pt x="658352" y="843048"/>
                </a:moveTo>
                <a:cubicBezTo>
                  <a:pt x="673247" y="843048"/>
                  <a:pt x="686653" y="854963"/>
                  <a:pt x="686653" y="871347"/>
                </a:cubicBezTo>
                <a:cubicBezTo>
                  <a:pt x="686653" y="886242"/>
                  <a:pt x="673247" y="899648"/>
                  <a:pt x="658352" y="899648"/>
                </a:cubicBezTo>
                <a:cubicBezTo>
                  <a:pt x="643457" y="899648"/>
                  <a:pt x="630052" y="887732"/>
                  <a:pt x="630052" y="871347"/>
                </a:cubicBezTo>
                <a:cubicBezTo>
                  <a:pt x="630052" y="854963"/>
                  <a:pt x="643457" y="843048"/>
                  <a:pt x="658352" y="843048"/>
                </a:cubicBezTo>
                <a:close/>
                <a:moveTo>
                  <a:pt x="160865" y="841559"/>
                </a:moveTo>
                <a:cubicBezTo>
                  <a:pt x="165335" y="841559"/>
                  <a:pt x="168314" y="844538"/>
                  <a:pt x="168314" y="849005"/>
                </a:cubicBezTo>
                <a:cubicBezTo>
                  <a:pt x="168314" y="853475"/>
                  <a:pt x="165335" y="856454"/>
                  <a:pt x="160865" y="856454"/>
                </a:cubicBezTo>
                <a:cubicBezTo>
                  <a:pt x="157886" y="856454"/>
                  <a:pt x="153419" y="853475"/>
                  <a:pt x="153419" y="849005"/>
                </a:cubicBezTo>
                <a:cubicBezTo>
                  <a:pt x="153419" y="844538"/>
                  <a:pt x="156398" y="841559"/>
                  <a:pt x="160865" y="841559"/>
                </a:cubicBezTo>
                <a:close/>
                <a:moveTo>
                  <a:pt x="658351" y="795384"/>
                </a:moveTo>
                <a:cubicBezTo>
                  <a:pt x="668776" y="795384"/>
                  <a:pt x="676225" y="804320"/>
                  <a:pt x="676225" y="813257"/>
                </a:cubicBezTo>
                <a:cubicBezTo>
                  <a:pt x="676225" y="823683"/>
                  <a:pt x="668776" y="831131"/>
                  <a:pt x="658351" y="831131"/>
                </a:cubicBezTo>
                <a:cubicBezTo>
                  <a:pt x="647924" y="831131"/>
                  <a:pt x="640477" y="822194"/>
                  <a:pt x="640477" y="813257"/>
                </a:cubicBezTo>
                <a:cubicBezTo>
                  <a:pt x="640477" y="802830"/>
                  <a:pt x="649414" y="795384"/>
                  <a:pt x="658351" y="795384"/>
                </a:cubicBezTo>
                <a:close/>
                <a:moveTo>
                  <a:pt x="577920" y="758148"/>
                </a:moveTo>
                <a:cubicBezTo>
                  <a:pt x="591326" y="758148"/>
                  <a:pt x="603242" y="770063"/>
                  <a:pt x="603242" y="783468"/>
                </a:cubicBezTo>
                <a:cubicBezTo>
                  <a:pt x="603242" y="796874"/>
                  <a:pt x="591326" y="808790"/>
                  <a:pt x="577920" y="808790"/>
                </a:cubicBezTo>
                <a:cubicBezTo>
                  <a:pt x="564515" y="808790"/>
                  <a:pt x="554088" y="796874"/>
                  <a:pt x="552599" y="783468"/>
                </a:cubicBezTo>
                <a:cubicBezTo>
                  <a:pt x="552599" y="770063"/>
                  <a:pt x="564515" y="758148"/>
                  <a:pt x="577920" y="758148"/>
                </a:cubicBezTo>
                <a:close/>
                <a:moveTo>
                  <a:pt x="458762" y="755169"/>
                </a:moveTo>
                <a:cubicBezTo>
                  <a:pt x="482619" y="755169"/>
                  <a:pt x="501958" y="774508"/>
                  <a:pt x="501958" y="798363"/>
                </a:cubicBezTo>
                <a:cubicBezTo>
                  <a:pt x="501958" y="822220"/>
                  <a:pt x="482619" y="841559"/>
                  <a:pt x="458762" y="841559"/>
                </a:cubicBezTo>
                <a:cubicBezTo>
                  <a:pt x="434907" y="841559"/>
                  <a:pt x="415568" y="822220"/>
                  <a:pt x="415568" y="798363"/>
                </a:cubicBezTo>
                <a:cubicBezTo>
                  <a:pt x="415568" y="774508"/>
                  <a:pt x="434907" y="755169"/>
                  <a:pt x="458762" y="755169"/>
                </a:cubicBezTo>
                <a:close/>
                <a:moveTo>
                  <a:pt x="309813" y="717931"/>
                </a:moveTo>
                <a:cubicBezTo>
                  <a:pt x="317260" y="717931"/>
                  <a:pt x="324708" y="725377"/>
                  <a:pt x="324708" y="732825"/>
                </a:cubicBezTo>
                <a:cubicBezTo>
                  <a:pt x="324708" y="740272"/>
                  <a:pt x="318750" y="747720"/>
                  <a:pt x="309813" y="747720"/>
                </a:cubicBezTo>
                <a:cubicBezTo>
                  <a:pt x="300876" y="747720"/>
                  <a:pt x="294918" y="740272"/>
                  <a:pt x="294918" y="732825"/>
                </a:cubicBezTo>
                <a:cubicBezTo>
                  <a:pt x="294918" y="725377"/>
                  <a:pt x="302365" y="717931"/>
                  <a:pt x="309813" y="717931"/>
                </a:cubicBezTo>
                <a:close/>
                <a:moveTo>
                  <a:pt x="1082853" y="713463"/>
                </a:moveTo>
                <a:cubicBezTo>
                  <a:pt x="1087322" y="713463"/>
                  <a:pt x="1091790" y="714952"/>
                  <a:pt x="1094769" y="716442"/>
                </a:cubicBezTo>
                <a:cubicBezTo>
                  <a:pt x="1097748" y="714952"/>
                  <a:pt x="1100727" y="713463"/>
                  <a:pt x="1103706" y="713463"/>
                </a:cubicBezTo>
                <a:cubicBezTo>
                  <a:pt x="1112642" y="713463"/>
                  <a:pt x="1120091" y="720910"/>
                  <a:pt x="1120091" y="729847"/>
                </a:cubicBezTo>
                <a:cubicBezTo>
                  <a:pt x="1120091" y="738784"/>
                  <a:pt x="1114133" y="744742"/>
                  <a:pt x="1105196" y="746232"/>
                </a:cubicBezTo>
                <a:cubicBezTo>
                  <a:pt x="1102217" y="755169"/>
                  <a:pt x="1093280" y="761127"/>
                  <a:pt x="1082853" y="761127"/>
                </a:cubicBezTo>
                <a:cubicBezTo>
                  <a:pt x="1067958" y="761127"/>
                  <a:pt x="1057532" y="749211"/>
                  <a:pt x="1057532" y="735805"/>
                </a:cubicBezTo>
                <a:cubicBezTo>
                  <a:pt x="1057532" y="720910"/>
                  <a:pt x="1069448" y="710484"/>
                  <a:pt x="1082853" y="713463"/>
                </a:cubicBezTo>
                <a:close/>
                <a:moveTo>
                  <a:pt x="725379" y="677716"/>
                </a:moveTo>
                <a:cubicBezTo>
                  <a:pt x="741763" y="677716"/>
                  <a:pt x="753679" y="691120"/>
                  <a:pt x="755169" y="706015"/>
                </a:cubicBezTo>
                <a:cubicBezTo>
                  <a:pt x="758148" y="704526"/>
                  <a:pt x="759637" y="704526"/>
                  <a:pt x="761127" y="704526"/>
                </a:cubicBezTo>
                <a:cubicBezTo>
                  <a:pt x="768574" y="704526"/>
                  <a:pt x="776022" y="711973"/>
                  <a:pt x="776022" y="719421"/>
                </a:cubicBezTo>
                <a:cubicBezTo>
                  <a:pt x="776022" y="726868"/>
                  <a:pt x="770064" y="734316"/>
                  <a:pt x="761127" y="734316"/>
                </a:cubicBezTo>
                <a:cubicBezTo>
                  <a:pt x="755169" y="734316"/>
                  <a:pt x="750700" y="731337"/>
                  <a:pt x="746232" y="732826"/>
                </a:cubicBezTo>
                <a:cubicBezTo>
                  <a:pt x="746232" y="732826"/>
                  <a:pt x="744742" y="734316"/>
                  <a:pt x="744742" y="734316"/>
                </a:cubicBezTo>
                <a:cubicBezTo>
                  <a:pt x="747721" y="738784"/>
                  <a:pt x="749211" y="744742"/>
                  <a:pt x="749211" y="750700"/>
                </a:cubicBezTo>
                <a:cubicBezTo>
                  <a:pt x="749211" y="758148"/>
                  <a:pt x="746232" y="765594"/>
                  <a:pt x="741763" y="771552"/>
                </a:cubicBezTo>
                <a:cubicBezTo>
                  <a:pt x="750700" y="773043"/>
                  <a:pt x="758148" y="780489"/>
                  <a:pt x="758148" y="789426"/>
                </a:cubicBezTo>
                <a:cubicBezTo>
                  <a:pt x="758148" y="790916"/>
                  <a:pt x="758148" y="790916"/>
                  <a:pt x="758148" y="792405"/>
                </a:cubicBezTo>
                <a:cubicBezTo>
                  <a:pt x="759637" y="790916"/>
                  <a:pt x="761127" y="790916"/>
                  <a:pt x="762616" y="790916"/>
                </a:cubicBezTo>
                <a:cubicBezTo>
                  <a:pt x="773043" y="790916"/>
                  <a:pt x="781980" y="799853"/>
                  <a:pt x="781980" y="810279"/>
                </a:cubicBezTo>
                <a:cubicBezTo>
                  <a:pt x="781980" y="819216"/>
                  <a:pt x="774531" y="828153"/>
                  <a:pt x="764106" y="828153"/>
                </a:cubicBezTo>
                <a:cubicBezTo>
                  <a:pt x="765595" y="829643"/>
                  <a:pt x="765595" y="831132"/>
                  <a:pt x="765595" y="832622"/>
                </a:cubicBezTo>
                <a:cubicBezTo>
                  <a:pt x="765595" y="838580"/>
                  <a:pt x="759637" y="844538"/>
                  <a:pt x="753679" y="844538"/>
                </a:cubicBezTo>
                <a:cubicBezTo>
                  <a:pt x="747721" y="844538"/>
                  <a:pt x="741763" y="838580"/>
                  <a:pt x="741763" y="832622"/>
                </a:cubicBezTo>
                <a:cubicBezTo>
                  <a:pt x="741763" y="828153"/>
                  <a:pt x="744742" y="823685"/>
                  <a:pt x="749211" y="822195"/>
                </a:cubicBezTo>
                <a:cubicBezTo>
                  <a:pt x="746232" y="817727"/>
                  <a:pt x="744742" y="813258"/>
                  <a:pt x="744742" y="808790"/>
                </a:cubicBezTo>
                <a:cubicBezTo>
                  <a:pt x="744742" y="807300"/>
                  <a:pt x="744742" y="807300"/>
                  <a:pt x="744742" y="805811"/>
                </a:cubicBezTo>
                <a:cubicBezTo>
                  <a:pt x="743253" y="807300"/>
                  <a:pt x="741763" y="807300"/>
                  <a:pt x="740274" y="807300"/>
                </a:cubicBezTo>
                <a:cubicBezTo>
                  <a:pt x="729847" y="807300"/>
                  <a:pt x="720910" y="798363"/>
                  <a:pt x="720910" y="787937"/>
                </a:cubicBezTo>
                <a:cubicBezTo>
                  <a:pt x="720910" y="786447"/>
                  <a:pt x="722400" y="784958"/>
                  <a:pt x="722400" y="783468"/>
                </a:cubicBezTo>
                <a:cubicBezTo>
                  <a:pt x="720910" y="784958"/>
                  <a:pt x="717931" y="784958"/>
                  <a:pt x="714952" y="784958"/>
                </a:cubicBezTo>
                <a:cubicBezTo>
                  <a:pt x="697078" y="784958"/>
                  <a:pt x="682184" y="773043"/>
                  <a:pt x="679205" y="755169"/>
                </a:cubicBezTo>
                <a:cubicBezTo>
                  <a:pt x="674737" y="767085"/>
                  <a:pt x="664310" y="777510"/>
                  <a:pt x="649415" y="777510"/>
                </a:cubicBezTo>
                <a:cubicBezTo>
                  <a:pt x="631541" y="777510"/>
                  <a:pt x="618137" y="764106"/>
                  <a:pt x="618137" y="746232"/>
                </a:cubicBezTo>
                <a:cubicBezTo>
                  <a:pt x="618137" y="728358"/>
                  <a:pt x="633031" y="714952"/>
                  <a:pt x="649415" y="714952"/>
                </a:cubicBezTo>
                <a:cubicBezTo>
                  <a:pt x="664310" y="714952"/>
                  <a:pt x="676226" y="725379"/>
                  <a:pt x="679205" y="738784"/>
                </a:cubicBezTo>
                <a:cubicBezTo>
                  <a:pt x="682184" y="728358"/>
                  <a:pt x="688141" y="719421"/>
                  <a:pt x="697078" y="714952"/>
                </a:cubicBezTo>
                <a:cubicBezTo>
                  <a:pt x="695590" y="711973"/>
                  <a:pt x="695590" y="710484"/>
                  <a:pt x="695590" y="707505"/>
                </a:cubicBezTo>
                <a:cubicBezTo>
                  <a:pt x="695590" y="691120"/>
                  <a:pt x="708994" y="677716"/>
                  <a:pt x="725379" y="677716"/>
                </a:cubicBezTo>
                <a:close/>
                <a:moveTo>
                  <a:pt x="1084343" y="673247"/>
                </a:moveTo>
                <a:cubicBezTo>
                  <a:pt x="1094768" y="673247"/>
                  <a:pt x="1102217" y="682183"/>
                  <a:pt x="1102217" y="691120"/>
                </a:cubicBezTo>
                <a:cubicBezTo>
                  <a:pt x="1102217" y="701546"/>
                  <a:pt x="1094768" y="708994"/>
                  <a:pt x="1084343" y="708994"/>
                </a:cubicBezTo>
                <a:cubicBezTo>
                  <a:pt x="1073916" y="708994"/>
                  <a:pt x="1066469" y="700057"/>
                  <a:pt x="1066469" y="691120"/>
                </a:cubicBezTo>
                <a:cubicBezTo>
                  <a:pt x="1066469" y="680693"/>
                  <a:pt x="1075406" y="673247"/>
                  <a:pt x="1084343" y="673247"/>
                </a:cubicBezTo>
                <a:close/>
                <a:moveTo>
                  <a:pt x="999443" y="655373"/>
                </a:moveTo>
                <a:cubicBezTo>
                  <a:pt x="1008380" y="655373"/>
                  <a:pt x="1014338" y="661330"/>
                  <a:pt x="1014338" y="670267"/>
                </a:cubicBezTo>
                <a:cubicBezTo>
                  <a:pt x="1014338" y="679204"/>
                  <a:pt x="1008380" y="685162"/>
                  <a:pt x="999443" y="685162"/>
                </a:cubicBezTo>
                <a:cubicBezTo>
                  <a:pt x="990506" y="685162"/>
                  <a:pt x="984548" y="679204"/>
                  <a:pt x="984548" y="670267"/>
                </a:cubicBezTo>
                <a:cubicBezTo>
                  <a:pt x="984548" y="661330"/>
                  <a:pt x="990506" y="655373"/>
                  <a:pt x="999443" y="655373"/>
                </a:cubicBezTo>
                <a:close/>
                <a:moveTo>
                  <a:pt x="500466" y="653884"/>
                </a:moveTo>
                <a:cubicBezTo>
                  <a:pt x="510891" y="653884"/>
                  <a:pt x="518340" y="661330"/>
                  <a:pt x="518340" y="671757"/>
                </a:cubicBezTo>
                <a:cubicBezTo>
                  <a:pt x="518340" y="682183"/>
                  <a:pt x="510891" y="689631"/>
                  <a:pt x="500466" y="689631"/>
                </a:cubicBezTo>
                <a:cubicBezTo>
                  <a:pt x="490039" y="689631"/>
                  <a:pt x="482592" y="682183"/>
                  <a:pt x="482592" y="671757"/>
                </a:cubicBezTo>
                <a:cubicBezTo>
                  <a:pt x="482592" y="661330"/>
                  <a:pt x="490039" y="653884"/>
                  <a:pt x="500466" y="653884"/>
                </a:cubicBezTo>
                <a:close/>
                <a:moveTo>
                  <a:pt x="652394" y="641969"/>
                </a:moveTo>
                <a:cubicBezTo>
                  <a:pt x="662819" y="641969"/>
                  <a:pt x="670268" y="649415"/>
                  <a:pt x="670268" y="659842"/>
                </a:cubicBezTo>
                <a:cubicBezTo>
                  <a:pt x="670268" y="670268"/>
                  <a:pt x="662819" y="677716"/>
                  <a:pt x="652394" y="677716"/>
                </a:cubicBezTo>
                <a:cubicBezTo>
                  <a:pt x="641967" y="677716"/>
                  <a:pt x="634520" y="670268"/>
                  <a:pt x="634520" y="659842"/>
                </a:cubicBezTo>
                <a:cubicBezTo>
                  <a:pt x="634520" y="650905"/>
                  <a:pt x="643457" y="641969"/>
                  <a:pt x="652394" y="641969"/>
                </a:cubicBezTo>
                <a:close/>
                <a:moveTo>
                  <a:pt x="1035191" y="631541"/>
                </a:moveTo>
                <a:cubicBezTo>
                  <a:pt x="1045616" y="631541"/>
                  <a:pt x="1053064" y="638987"/>
                  <a:pt x="1053064" y="649414"/>
                </a:cubicBezTo>
                <a:cubicBezTo>
                  <a:pt x="1053064" y="659840"/>
                  <a:pt x="1045616" y="667288"/>
                  <a:pt x="1035191" y="667288"/>
                </a:cubicBezTo>
                <a:cubicBezTo>
                  <a:pt x="1024764" y="667288"/>
                  <a:pt x="1015827" y="658351"/>
                  <a:pt x="1017317" y="649414"/>
                </a:cubicBezTo>
                <a:cubicBezTo>
                  <a:pt x="1017317" y="638987"/>
                  <a:pt x="1024764" y="631541"/>
                  <a:pt x="1035191" y="631541"/>
                </a:cubicBezTo>
                <a:close/>
                <a:moveTo>
                  <a:pt x="716442" y="627074"/>
                </a:moveTo>
                <a:cubicBezTo>
                  <a:pt x="723889" y="627074"/>
                  <a:pt x="731337" y="633031"/>
                  <a:pt x="731337" y="641968"/>
                </a:cubicBezTo>
                <a:cubicBezTo>
                  <a:pt x="731337" y="649415"/>
                  <a:pt x="725379" y="656863"/>
                  <a:pt x="716442" y="656863"/>
                </a:cubicBezTo>
                <a:cubicBezTo>
                  <a:pt x="708994" y="656863"/>
                  <a:pt x="701547" y="649415"/>
                  <a:pt x="701547" y="641968"/>
                </a:cubicBezTo>
                <a:cubicBezTo>
                  <a:pt x="701547" y="634520"/>
                  <a:pt x="707505" y="627074"/>
                  <a:pt x="716442" y="627074"/>
                </a:cubicBezTo>
                <a:close/>
                <a:moveTo>
                  <a:pt x="487061" y="607710"/>
                </a:moveTo>
                <a:cubicBezTo>
                  <a:pt x="495998" y="607710"/>
                  <a:pt x="503446" y="615156"/>
                  <a:pt x="503446" y="624093"/>
                </a:cubicBezTo>
                <a:cubicBezTo>
                  <a:pt x="503446" y="633030"/>
                  <a:pt x="495998" y="640478"/>
                  <a:pt x="487061" y="640478"/>
                </a:cubicBezTo>
                <a:cubicBezTo>
                  <a:pt x="478124" y="640478"/>
                  <a:pt x="470677" y="633030"/>
                  <a:pt x="470677" y="624093"/>
                </a:cubicBezTo>
                <a:cubicBezTo>
                  <a:pt x="470677" y="615156"/>
                  <a:pt x="478124" y="607710"/>
                  <a:pt x="487061" y="607710"/>
                </a:cubicBezTo>
                <a:close/>
                <a:moveTo>
                  <a:pt x="765595" y="601752"/>
                </a:moveTo>
                <a:cubicBezTo>
                  <a:pt x="770062" y="601752"/>
                  <a:pt x="774532" y="606219"/>
                  <a:pt x="774532" y="610689"/>
                </a:cubicBezTo>
                <a:cubicBezTo>
                  <a:pt x="774532" y="616647"/>
                  <a:pt x="770062" y="619626"/>
                  <a:pt x="765595" y="619626"/>
                </a:cubicBezTo>
                <a:cubicBezTo>
                  <a:pt x="761125" y="619626"/>
                  <a:pt x="756658" y="615156"/>
                  <a:pt x="756658" y="610689"/>
                </a:cubicBezTo>
                <a:cubicBezTo>
                  <a:pt x="756658" y="606219"/>
                  <a:pt x="761125" y="601752"/>
                  <a:pt x="765595" y="601752"/>
                </a:cubicBezTo>
                <a:close/>
                <a:moveTo>
                  <a:pt x="394714" y="588347"/>
                </a:moveTo>
                <a:cubicBezTo>
                  <a:pt x="421525" y="588347"/>
                  <a:pt x="442378" y="609199"/>
                  <a:pt x="442378" y="636010"/>
                </a:cubicBezTo>
                <a:cubicBezTo>
                  <a:pt x="442378" y="662821"/>
                  <a:pt x="421525" y="683674"/>
                  <a:pt x="394714" y="683674"/>
                </a:cubicBezTo>
                <a:cubicBezTo>
                  <a:pt x="367903" y="683674"/>
                  <a:pt x="347051" y="662821"/>
                  <a:pt x="347051" y="636010"/>
                </a:cubicBezTo>
                <a:cubicBezTo>
                  <a:pt x="347051" y="609199"/>
                  <a:pt x="367903" y="588347"/>
                  <a:pt x="394714" y="588347"/>
                </a:cubicBezTo>
                <a:close/>
                <a:moveTo>
                  <a:pt x="205550" y="586857"/>
                </a:moveTo>
                <a:cubicBezTo>
                  <a:pt x="241297" y="586857"/>
                  <a:pt x="271087" y="616646"/>
                  <a:pt x="271087" y="652394"/>
                </a:cubicBezTo>
                <a:cubicBezTo>
                  <a:pt x="271087" y="688141"/>
                  <a:pt x="241297" y="717931"/>
                  <a:pt x="205550" y="717931"/>
                </a:cubicBezTo>
                <a:cubicBezTo>
                  <a:pt x="168312" y="717931"/>
                  <a:pt x="140012" y="689630"/>
                  <a:pt x="140012" y="652394"/>
                </a:cubicBezTo>
                <a:cubicBezTo>
                  <a:pt x="140012" y="616646"/>
                  <a:pt x="169802" y="586857"/>
                  <a:pt x="205550" y="586857"/>
                </a:cubicBezTo>
                <a:close/>
                <a:moveTo>
                  <a:pt x="324708" y="577920"/>
                </a:moveTo>
                <a:cubicBezTo>
                  <a:pt x="330666" y="577920"/>
                  <a:pt x="335136" y="582387"/>
                  <a:pt x="335136" y="588345"/>
                </a:cubicBezTo>
                <a:cubicBezTo>
                  <a:pt x="335136" y="594303"/>
                  <a:pt x="330666" y="598773"/>
                  <a:pt x="324708" y="598773"/>
                </a:cubicBezTo>
                <a:cubicBezTo>
                  <a:pt x="318750" y="598773"/>
                  <a:pt x="314283" y="594303"/>
                  <a:pt x="314283" y="588345"/>
                </a:cubicBezTo>
                <a:cubicBezTo>
                  <a:pt x="314283" y="582387"/>
                  <a:pt x="318750" y="577920"/>
                  <a:pt x="324708" y="577920"/>
                </a:cubicBezTo>
                <a:close/>
                <a:moveTo>
                  <a:pt x="668779" y="574940"/>
                </a:moveTo>
                <a:cubicBezTo>
                  <a:pt x="674737" y="574940"/>
                  <a:pt x="680695" y="580898"/>
                  <a:pt x="680695" y="586856"/>
                </a:cubicBezTo>
                <a:cubicBezTo>
                  <a:pt x="680695" y="592814"/>
                  <a:pt x="676226" y="598772"/>
                  <a:pt x="668779" y="598772"/>
                </a:cubicBezTo>
                <a:cubicBezTo>
                  <a:pt x="662821" y="598772"/>
                  <a:pt x="656863" y="594303"/>
                  <a:pt x="656863" y="586856"/>
                </a:cubicBezTo>
                <a:cubicBezTo>
                  <a:pt x="656863" y="579408"/>
                  <a:pt x="662821" y="573450"/>
                  <a:pt x="668779" y="574940"/>
                </a:cubicBezTo>
                <a:close/>
                <a:moveTo>
                  <a:pt x="1099238" y="568983"/>
                </a:moveTo>
                <a:cubicBezTo>
                  <a:pt x="1105196" y="568983"/>
                  <a:pt x="1109666" y="573450"/>
                  <a:pt x="1109666" y="579408"/>
                </a:cubicBezTo>
                <a:cubicBezTo>
                  <a:pt x="1109666" y="583878"/>
                  <a:pt x="1105196" y="588345"/>
                  <a:pt x="1099238" y="589836"/>
                </a:cubicBezTo>
                <a:cubicBezTo>
                  <a:pt x="1093280" y="589836"/>
                  <a:pt x="1088813" y="585366"/>
                  <a:pt x="1088813" y="579408"/>
                </a:cubicBezTo>
                <a:cubicBezTo>
                  <a:pt x="1088813" y="573450"/>
                  <a:pt x="1093280" y="568983"/>
                  <a:pt x="1099238" y="568983"/>
                </a:cubicBezTo>
                <a:close/>
                <a:moveTo>
                  <a:pt x="981568" y="531747"/>
                </a:moveTo>
                <a:cubicBezTo>
                  <a:pt x="991995" y="531747"/>
                  <a:pt x="1000932" y="540683"/>
                  <a:pt x="1000932" y="551109"/>
                </a:cubicBezTo>
                <a:cubicBezTo>
                  <a:pt x="1000932" y="561536"/>
                  <a:pt x="991995" y="570473"/>
                  <a:pt x="981568" y="570473"/>
                </a:cubicBezTo>
                <a:cubicBezTo>
                  <a:pt x="971142" y="570473"/>
                  <a:pt x="962205" y="561536"/>
                  <a:pt x="962205" y="551109"/>
                </a:cubicBezTo>
                <a:cubicBezTo>
                  <a:pt x="962205" y="540683"/>
                  <a:pt x="971142" y="531747"/>
                  <a:pt x="981568" y="531747"/>
                </a:cubicBezTo>
                <a:close/>
                <a:moveTo>
                  <a:pt x="680694" y="497488"/>
                </a:moveTo>
                <a:cubicBezTo>
                  <a:pt x="688141" y="497488"/>
                  <a:pt x="695589" y="503445"/>
                  <a:pt x="695589" y="512382"/>
                </a:cubicBezTo>
                <a:cubicBezTo>
                  <a:pt x="695589" y="519829"/>
                  <a:pt x="689631" y="527277"/>
                  <a:pt x="680694" y="527277"/>
                </a:cubicBezTo>
                <a:cubicBezTo>
                  <a:pt x="673246" y="527277"/>
                  <a:pt x="665799" y="521319"/>
                  <a:pt x="665799" y="512382"/>
                </a:cubicBezTo>
                <a:cubicBezTo>
                  <a:pt x="665799" y="504934"/>
                  <a:pt x="671757" y="497488"/>
                  <a:pt x="680694" y="497488"/>
                </a:cubicBezTo>
                <a:close/>
                <a:moveTo>
                  <a:pt x="494509" y="497488"/>
                </a:moveTo>
                <a:cubicBezTo>
                  <a:pt x="507914" y="497488"/>
                  <a:pt x="518341" y="507913"/>
                  <a:pt x="518341" y="521319"/>
                </a:cubicBezTo>
                <a:cubicBezTo>
                  <a:pt x="518341" y="534724"/>
                  <a:pt x="507914" y="545151"/>
                  <a:pt x="494509" y="545151"/>
                </a:cubicBezTo>
                <a:cubicBezTo>
                  <a:pt x="481103" y="545151"/>
                  <a:pt x="470677" y="534724"/>
                  <a:pt x="470677" y="521319"/>
                </a:cubicBezTo>
                <a:cubicBezTo>
                  <a:pt x="470677" y="507913"/>
                  <a:pt x="481103" y="497488"/>
                  <a:pt x="494509" y="497488"/>
                </a:cubicBezTo>
                <a:close/>
                <a:moveTo>
                  <a:pt x="1023274" y="495999"/>
                </a:moveTo>
                <a:cubicBezTo>
                  <a:pt x="1035190" y="495999"/>
                  <a:pt x="1045617" y="506424"/>
                  <a:pt x="1045617" y="518340"/>
                </a:cubicBezTo>
                <a:cubicBezTo>
                  <a:pt x="1045617" y="530256"/>
                  <a:pt x="1035190" y="540683"/>
                  <a:pt x="1023274" y="540683"/>
                </a:cubicBezTo>
                <a:cubicBezTo>
                  <a:pt x="1011358" y="540683"/>
                  <a:pt x="1000932" y="530256"/>
                  <a:pt x="1000932" y="518340"/>
                </a:cubicBezTo>
                <a:cubicBezTo>
                  <a:pt x="1000932" y="506424"/>
                  <a:pt x="1011358" y="495999"/>
                  <a:pt x="1023274" y="495999"/>
                </a:cubicBezTo>
                <a:close/>
                <a:moveTo>
                  <a:pt x="933907" y="440888"/>
                </a:moveTo>
                <a:cubicBezTo>
                  <a:pt x="945823" y="440888"/>
                  <a:pt x="957739" y="445355"/>
                  <a:pt x="965186" y="454292"/>
                </a:cubicBezTo>
                <a:cubicBezTo>
                  <a:pt x="981571" y="458761"/>
                  <a:pt x="993487" y="473656"/>
                  <a:pt x="993487" y="491530"/>
                </a:cubicBezTo>
                <a:cubicBezTo>
                  <a:pt x="993487" y="513871"/>
                  <a:pt x="975613" y="530256"/>
                  <a:pt x="954760" y="530256"/>
                </a:cubicBezTo>
                <a:cubicBezTo>
                  <a:pt x="950291" y="530256"/>
                  <a:pt x="945823" y="528766"/>
                  <a:pt x="941354" y="527277"/>
                </a:cubicBezTo>
                <a:cubicBezTo>
                  <a:pt x="938375" y="527277"/>
                  <a:pt x="936886" y="527277"/>
                  <a:pt x="935396" y="527277"/>
                </a:cubicBezTo>
                <a:cubicBezTo>
                  <a:pt x="936886" y="528766"/>
                  <a:pt x="936886" y="531745"/>
                  <a:pt x="936886" y="534724"/>
                </a:cubicBezTo>
                <a:cubicBezTo>
                  <a:pt x="936886" y="548130"/>
                  <a:pt x="926459" y="558556"/>
                  <a:pt x="913054" y="558556"/>
                </a:cubicBezTo>
                <a:cubicBezTo>
                  <a:pt x="899648" y="558556"/>
                  <a:pt x="889223" y="548130"/>
                  <a:pt x="889223" y="534724"/>
                </a:cubicBezTo>
                <a:cubicBezTo>
                  <a:pt x="889223" y="525787"/>
                  <a:pt x="895180" y="518340"/>
                  <a:pt x="902627" y="513871"/>
                </a:cubicBezTo>
                <a:cubicBezTo>
                  <a:pt x="895180" y="506425"/>
                  <a:pt x="890711" y="495997"/>
                  <a:pt x="890711" y="484082"/>
                </a:cubicBezTo>
                <a:cubicBezTo>
                  <a:pt x="890711" y="460250"/>
                  <a:pt x="910075" y="440888"/>
                  <a:pt x="933907" y="440888"/>
                </a:cubicBezTo>
                <a:close/>
                <a:moveTo>
                  <a:pt x="783469" y="437909"/>
                </a:moveTo>
                <a:cubicBezTo>
                  <a:pt x="807301" y="437909"/>
                  <a:pt x="826665" y="457271"/>
                  <a:pt x="826665" y="481103"/>
                </a:cubicBezTo>
                <a:cubicBezTo>
                  <a:pt x="826665" y="504935"/>
                  <a:pt x="807301" y="524299"/>
                  <a:pt x="783469" y="524299"/>
                </a:cubicBezTo>
                <a:cubicBezTo>
                  <a:pt x="781980" y="524299"/>
                  <a:pt x="779001" y="524299"/>
                  <a:pt x="777511" y="524299"/>
                </a:cubicBezTo>
                <a:cubicBezTo>
                  <a:pt x="777511" y="525788"/>
                  <a:pt x="779001" y="528767"/>
                  <a:pt x="779001" y="531746"/>
                </a:cubicBezTo>
                <a:cubicBezTo>
                  <a:pt x="779001" y="540683"/>
                  <a:pt x="771553" y="548131"/>
                  <a:pt x="762616" y="548131"/>
                </a:cubicBezTo>
                <a:cubicBezTo>
                  <a:pt x="753679" y="548131"/>
                  <a:pt x="746232" y="540683"/>
                  <a:pt x="746232" y="531746"/>
                </a:cubicBezTo>
                <a:cubicBezTo>
                  <a:pt x="746232" y="524299"/>
                  <a:pt x="750700" y="516851"/>
                  <a:pt x="758148" y="515362"/>
                </a:cubicBezTo>
                <a:cubicBezTo>
                  <a:pt x="747721" y="507914"/>
                  <a:pt x="740275" y="495998"/>
                  <a:pt x="740275" y="481103"/>
                </a:cubicBezTo>
                <a:cubicBezTo>
                  <a:pt x="740275" y="457271"/>
                  <a:pt x="759637" y="437909"/>
                  <a:pt x="783469" y="437909"/>
                </a:cubicBezTo>
                <a:close/>
                <a:moveTo>
                  <a:pt x="277044" y="434930"/>
                </a:moveTo>
                <a:cubicBezTo>
                  <a:pt x="287469" y="434930"/>
                  <a:pt x="294918" y="443866"/>
                  <a:pt x="294918" y="452803"/>
                </a:cubicBezTo>
                <a:cubicBezTo>
                  <a:pt x="294918" y="463229"/>
                  <a:pt x="285981" y="470677"/>
                  <a:pt x="277044" y="470677"/>
                </a:cubicBezTo>
                <a:cubicBezTo>
                  <a:pt x="268107" y="470677"/>
                  <a:pt x="260659" y="463229"/>
                  <a:pt x="259170" y="452803"/>
                </a:cubicBezTo>
                <a:cubicBezTo>
                  <a:pt x="259170" y="442376"/>
                  <a:pt x="268107" y="434930"/>
                  <a:pt x="277044" y="434930"/>
                </a:cubicBezTo>
                <a:close/>
                <a:moveTo>
                  <a:pt x="1045617" y="385778"/>
                </a:moveTo>
                <a:cubicBezTo>
                  <a:pt x="1050087" y="385778"/>
                  <a:pt x="1054554" y="390245"/>
                  <a:pt x="1056045" y="396203"/>
                </a:cubicBezTo>
                <a:cubicBezTo>
                  <a:pt x="1056045" y="402161"/>
                  <a:pt x="1051575" y="406631"/>
                  <a:pt x="1045617" y="406631"/>
                </a:cubicBezTo>
                <a:cubicBezTo>
                  <a:pt x="1039659" y="406631"/>
                  <a:pt x="1035192" y="402161"/>
                  <a:pt x="1035192" y="396203"/>
                </a:cubicBezTo>
                <a:cubicBezTo>
                  <a:pt x="1035192" y="390245"/>
                  <a:pt x="1039659" y="385778"/>
                  <a:pt x="1045617" y="385778"/>
                </a:cubicBezTo>
                <a:close/>
                <a:moveTo>
                  <a:pt x="805810" y="342582"/>
                </a:moveTo>
                <a:cubicBezTo>
                  <a:pt x="814859" y="342582"/>
                  <a:pt x="822195" y="349917"/>
                  <a:pt x="822195" y="358965"/>
                </a:cubicBezTo>
                <a:cubicBezTo>
                  <a:pt x="822195" y="368014"/>
                  <a:pt x="814859" y="375350"/>
                  <a:pt x="805810" y="375350"/>
                </a:cubicBezTo>
                <a:cubicBezTo>
                  <a:pt x="796762" y="375350"/>
                  <a:pt x="789426" y="368014"/>
                  <a:pt x="789426" y="358965"/>
                </a:cubicBezTo>
                <a:cubicBezTo>
                  <a:pt x="789426" y="349917"/>
                  <a:pt x="796762" y="342582"/>
                  <a:pt x="805810" y="342582"/>
                </a:cubicBezTo>
                <a:close/>
                <a:moveTo>
                  <a:pt x="652394" y="323220"/>
                </a:moveTo>
                <a:cubicBezTo>
                  <a:pt x="674737" y="323220"/>
                  <a:pt x="694100" y="341093"/>
                  <a:pt x="694100" y="364925"/>
                </a:cubicBezTo>
                <a:cubicBezTo>
                  <a:pt x="694100" y="369393"/>
                  <a:pt x="694100" y="372372"/>
                  <a:pt x="692611" y="375351"/>
                </a:cubicBezTo>
                <a:cubicBezTo>
                  <a:pt x="717931" y="379820"/>
                  <a:pt x="737295" y="400673"/>
                  <a:pt x="737295" y="427483"/>
                </a:cubicBezTo>
                <a:cubicBezTo>
                  <a:pt x="737295" y="457273"/>
                  <a:pt x="713464" y="481105"/>
                  <a:pt x="683674" y="481105"/>
                </a:cubicBezTo>
                <a:cubicBezTo>
                  <a:pt x="662821" y="481105"/>
                  <a:pt x="644948" y="469189"/>
                  <a:pt x="636011" y="451315"/>
                </a:cubicBezTo>
                <a:cubicBezTo>
                  <a:pt x="633032" y="452804"/>
                  <a:pt x="628563" y="454294"/>
                  <a:pt x="625584" y="454294"/>
                </a:cubicBezTo>
                <a:cubicBezTo>
                  <a:pt x="612179" y="454294"/>
                  <a:pt x="601752" y="443867"/>
                  <a:pt x="604731" y="430462"/>
                </a:cubicBezTo>
                <a:cubicBezTo>
                  <a:pt x="604731" y="417056"/>
                  <a:pt x="615158" y="406631"/>
                  <a:pt x="628563" y="406631"/>
                </a:cubicBezTo>
                <a:cubicBezTo>
                  <a:pt x="631541" y="406631"/>
                  <a:pt x="633032" y="406631"/>
                  <a:pt x="636011" y="408119"/>
                </a:cubicBezTo>
                <a:cubicBezTo>
                  <a:pt x="636011" y="406631"/>
                  <a:pt x="637499" y="405140"/>
                  <a:pt x="637499" y="403652"/>
                </a:cubicBezTo>
                <a:cubicBezTo>
                  <a:pt x="621116" y="397694"/>
                  <a:pt x="610689" y="382799"/>
                  <a:pt x="610689" y="364925"/>
                </a:cubicBezTo>
                <a:cubicBezTo>
                  <a:pt x="610689" y="342582"/>
                  <a:pt x="628563" y="323220"/>
                  <a:pt x="652394" y="323220"/>
                </a:cubicBezTo>
                <a:close/>
                <a:moveTo>
                  <a:pt x="1015827" y="269598"/>
                </a:moveTo>
                <a:cubicBezTo>
                  <a:pt x="1035190" y="269598"/>
                  <a:pt x="1051575" y="284492"/>
                  <a:pt x="1051575" y="305345"/>
                </a:cubicBezTo>
                <a:cubicBezTo>
                  <a:pt x="1051575" y="324708"/>
                  <a:pt x="1036680" y="341093"/>
                  <a:pt x="1015827" y="341093"/>
                </a:cubicBezTo>
                <a:cubicBezTo>
                  <a:pt x="996463" y="341093"/>
                  <a:pt x="980080" y="326198"/>
                  <a:pt x="980080" y="305345"/>
                </a:cubicBezTo>
                <a:cubicBezTo>
                  <a:pt x="980080" y="285981"/>
                  <a:pt x="996463" y="269598"/>
                  <a:pt x="1015827" y="269598"/>
                </a:cubicBezTo>
                <a:close/>
                <a:moveTo>
                  <a:pt x="926458" y="257682"/>
                </a:moveTo>
                <a:cubicBezTo>
                  <a:pt x="939862" y="257682"/>
                  <a:pt x="950290" y="268107"/>
                  <a:pt x="950290" y="281513"/>
                </a:cubicBezTo>
                <a:cubicBezTo>
                  <a:pt x="950290" y="294918"/>
                  <a:pt x="939862" y="305345"/>
                  <a:pt x="926458" y="305345"/>
                </a:cubicBezTo>
                <a:cubicBezTo>
                  <a:pt x="919010" y="305345"/>
                  <a:pt x="911563" y="300876"/>
                  <a:pt x="907094" y="294918"/>
                </a:cubicBezTo>
                <a:cubicBezTo>
                  <a:pt x="904115" y="296408"/>
                  <a:pt x="901136" y="297897"/>
                  <a:pt x="898157" y="297897"/>
                </a:cubicBezTo>
                <a:cubicBezTo>
                  <a:pt x="890710" y="297897"/>
                  <a:pt x="884752" y="291939"/>
                  <a:pt x="884752" y="284492"/>
                </a:cubicBezTo>
                <a:cubicBezTo>
                  <a:pt x="884752" y="277044"/>
                  <a:pt x="890710" y="271086"/>
                  <a:pt x="898157" y="271086"/>
                </a:cubicBezTo>
                <a:cubicBezTo>
                  <a:pt x="899647" y="271086"/>
                  <a:pt x="901136" y="271086"/>
                  <a:pt x="902626" y="274065"/>
                </a:cubicBezTo>
                <a:cubicBezTo>
                  <a:pt x="907094" y="265128"/>
                  <a:pt x="916031" y="257682"/>
                  <a:pt x="926458" y="257682"/>
                </a:cubicBezTo>
                <a:close/>
                <a:moveTo>
                  <a:pt x="844536" y="253213"/>
                </a:moveTo>
                <a:cubicBezTo>
                  <a:pt x="851940" y="253213"/>
                  <a:pt x="857942" y="259214"/>
                  <a:pt x="857942" y="266617"/>
                </a:cubicBezTo>
                <a:cubicBezTo>
                  <a:pt x="857942" y="274021"/>
                  <a:pt x="851940" y="280023"/>
                  <a:pt x="844536" y="280023"/>
                </a:cubicBezTo>
                <a:cubicBezTo>
                  <a:pt x="837133" y="280023"/>
                  <a:pt x="831131" y="274021"/>
                  <a:pt x="831131" y="266617"/>
                </a:cubicBezTo>
                <a:cubicBezTo>
                  <a:pt x="831131" y="259214"/>
                  <a:pt x="837133" y="253213"/>
                  <a:pt x="844536" y="253213"/>
                </a:cubicBezTo>
                <a:close/>
                <a:moveTo>
                  <a:pt x="1075407" y="220444"/>
                </a:moveTo>
                <a:cubicBezTo>
                  <a:pt x="1082855" y="220444"/>
                  <a:pt x="1088813" y="226401"/>
                  <a:pt x="1088813" y="233848"/>
                </a:cubicBezTo>
                <a:cubicBezTo>
                  <a:pt x="1088813" y="241296"/>
                  <a:pt x="1082855" y="247254"/>
                  <a:pt x="1075407" y="247254"/>
                </a:cubicBezTo>
                <a:cubicBezTo>
                  <a:pt x="1069449" y="247254"/>
                  <a:pt x="1063491" y="241296"/>
                  <a:pt x="1062002" y="233848"/>
                </a:cubicBezTo>
                <a:cubicBezTo>
                  <a:pt x="1062002" y="226401"/>
                  <a:pt x="1067960" y="220444"/>
                  <a:pt x="1075407" y="220444"/>
                </a:cubicBezTo>
                <a:close/>
                <a:moveTo>
                  <a:pt x="688141" y="134055"/>
                </a:moveTo>
                <a:cubicBezTo>
                  <a:pt x="713462" y="134055"/>
                  <a:pt x="732826" y="153417"/>
                  <a:pt x="732826" y="178739"/>
                </a:cubicBezTo>
                <a:cubicBezTo>
                  <a:pt x="732826" y="204060"/>
                  <a:pt x="711973" y="223424"/>
                  <a:pt x="688141" y="223424"/>
                </a:cubicBezTo>
                <a:cubicBezTo>
                  <a:pt x="662819" y="223424"/>
                  <a:pt x="643457" y="204060"/>
                  <a:pt x="643457" y="178739"/>
                </a:cubicBezTo>
                <a:cubicBezTo>
                  <a:pt x="643457" y="153417"/>
                  <a:pt x="664309" y="134055"/>
                  <a:pt x="688141" y="134055"/>
                </a:cubicBezTo>
                <a:close/>
                <a:moveTo>
                  <a:pt x="889223" y="105755"/>
                </a:moveTo>
                <a:cubicBezTo>
                  <a:pt x="893690" y="105755"/>
                  <a:pt x="898160" y="110222"/>
                  <a:pt x="898160" y="114692"/>
                </a:cubicBezTo>
                <a:cubicBezTo>
                  <a:pt x="898160" y="119159"/>
                  <a:pt x="893690" y="123629"/>
                  <a:pt x="889223" y="123629"/>
                </a:cubicBezTo>
                <a:cubicBezTo>
                  <a:pt x="883265" y="123629"/>
                  <a:pt x="880286" y="120650"/>
                  <a:pt x="880286" y="114692"/>
                </a:cubicBezTo>
                <a:cubicBezTo>
                  <a:pt x="880286" y="110222"/>
                  <a:pt x="884753" y="105755"/>
                  <a:pt x="889223" y="105755"/>
                </a:cubicBezTo>
                <a:close/>
                <a:moveTo>
                  <a:pt x="425993" y="74475"/>
                </a:moveTo>
                <a:cubicBezTo>
                  <a:pt x="434930" y="74475"/>
                  <a:pt x="442378" y="81921"/>
                  <a:pt x="442378" y="90858"/>
                </a:cubicBezTo>
                <a:cubicBezTo>
                  <a:pt x="442378" y="99795"/>
                  <a:pt x="434930" y="107243"/>
                  <a:pt x="425993" y="107243"/>
                </a:cubicBezTo>
                <a:cubicBezTo>
                  <a:pt x="417056" y="107243"/>
                  <a:pt x="409609" y="99795"/>
                  <a:pt x="409609" y="90858"/>
                </a:cubicBezTo>
                <a:cubicBezTo>
                  <a:pt x="409609" y="81921"/>
                  <a:pt x="417056" y="74475"/>
                  <a:pt x="425993" y="74475"/>
                </a:cubicBezTo>
                <a:close/>
                <a:moveTo>
                  <a:pt x="1085832" y="65538"/>
                </a:moveTo>
                <a:cubicBezTo>
                  <a:pt x="1096259" y="65538"/>
                  <a:pt x="1105196" y="74474"/>
                  <a:pt x="1105196" y="84900"/>
                </a:cubicBezTo>
                <a:cubicBezTo>
                  <a:pt x="1105196" y="95327"/>
                  <a:pt x="1096259" y="104264"/>
                  <a:pt x="1085832" y="104264"/>
                </a:cubicBezTo>
                <a:cubicBezTo>
                  <a:pt x="1073916" y="104264"/>
                  <a:pt x="1066469" y="95327"/>
                  <a:pt x="1066469" y="84900"/>
                </a:cubicBezTo>
                <a:cubicBezTo>
                  <a:pt x="1066469" y="74474"/>
                  <a:pt x="1075406" y="65538"/>
                  <a:pt x="1085832" y="65538"/>
                </a:cubicBezTo>
                <a:close/>
                <a:moveTo>
                  <a:pt x="971143" y="0"/>
                </a:moveTo>
                <a:cubicBezTo>
                  <a:pt x="990507" y="0"/>
                  <a:pt x="1005402" y="14895"/>
                  <a:pt x="1005402" y="34258"/>
                </a:cubicBezTo>
                <a:cubicBezTo>
                  <a:pt x="1005402" y="53622"/>
                  <a:pt x="990507" y="68517"/>
                  <a:pt x="971143" y="68517"/>
                </a:cubicBezTo>
                <a:cubicBezTo>
                  <a:pt x="951780" y="68517"/>
                  <a:pt x="936886" y="53622"/>
                  <a:pt x="936886" y="34258"/>
                </a:cubicBezTo>
                <a:cubicBezTo>
                  <a:pt x="936886" y="14895"/>
                  <a:pt x="951780" y="0"/>
                  <a:pt x="971143" y="0"/>
                </a:cubicBezTo>
                <a:close/>
              </a:path>
            </a:pathLst>
          </a:custGeom>
          <a:solidFill>
            <a:schemeClr val="accent1"/>
          </a:solidFill>
          <a:ln w="9525" cap="flat">
            <a:noFill/>
            <a:prstDash val="solid"/>
            <a:miter/>
          </a:ln>
        </p:spPr>
        <p:txBody>
          <a:bodyPr wrap="square" rtlCol="0" anchor="ctr">
            <a:noAutofit/>
          </a:bodyPr>
          <a:lstStyle/>
          <a:p>
            <a:endParaRPr lang="en-US"/>
          </a:p>
        </p:txBody>
      </p:sp>
      <p:sp>
        <p:nvSpPr>
          <p:cNvPr id="1048796" name="Freeform: Shape 524"/>
          <p:cNvSpPr/>
          <p:nvPr/>
        </p:nvSpPr>
        <p:spPr>
          <a:xfrm rot="7056479">
            <a:off x="9348567" y="4135124"/>
            <a:ext cx="1455645" cy="977651"/>
          </a:xfrm>
          <a:custGeom>
            <a:avLst/>
            <a:gdLst>
              <a:gd name="connsiteX0" fmla="*/ 1366642 w 1455645"/>
              <a:gd name="connsiteY0" fmla="*/ 419387 h 977651"/>
              <a:gd name="connsiteX1" fmla="*/ 1363564 w 1455645"/>
              <a:gd name="connsiteY1" fmla="*/ 410310 h 977651"/>
              <a:gd name="connsiteX2" fmla="*/ 1368845 w 1455645"/>
              <a:gd name="connsiteY2" fmla="*/ 401828 h 977651"/>
              <a:gd name="connsiteX3" fmla="*/ 1358090 w 1455645"/>
              <a:gd name="connsiteY3" fmla="*/ 388855 h 977651"/>
              <a:gd name="connsiteX4" fmla="*/ 1372545 w 1455645"/>
              <a:gd name="connsiteY4" fmla="*/ 378237 h 977651"/>
              <a:gd name="connsiteX5" fmla="*/ 1383300 w 1455645"/>
              <a:gd name="connsiteY5" fmla="*/ 391210 h 977651"/>
              <a:gd name="connsiteX6" fmla="*/ 1378020 w 1455645"/>
              <a:gd name="connsiteY6" fmla="*/ 399693 h 977651"/>
              <a:gd name="connsiteX7" fmla="*/ 1388775 w 1455645"/>
              <a:gd name="connsiteY7" fmla="*/ 412666 h 977651"/>
              <a:gd name="connsiteX8" fmla="*/ 1375803 w 1455645"/>
              <a:gd name="connsiteY8" fmla="*/ 423421 h 977651"/>
              <a:gd name="connsiteX9" fmla="*/ 1366642 w 1455645"/>
              <a:gd name="connsiteY9" fmla="*/ 419387 h 977651"/>
              <a:gd name="connsiteX10" fmla="*/ 1335622 w 1455645"/>
              <a:gd name="connsiteY10" fmla="*/ 375159 h 977651"/>
              <a:gd name="connsiteX11" fmla="*/ 1331993 w 1455645"/>
              <a:gd name="connsiteY11" fmla="*/ 363975 h 977651"/>
              <a:gd name="connsiteX12" fmla="*/ 1348209 w 1455645"/>
              <a:gd name="connsiteY12" fmla="*/ 350530 h 977651"/>
              <a:gd name="connsiteX13" fmla="*/ 1361653 w 1455645"/>
              <a:gd name="connsiteY13" fmla="*/ 366746 h 977651"/>
              <a:gd name="connsiteX14" fmla="*/ 1345437 w 1455645"/>
              <a:gd name="connsiteY14" fmla="*/ 380190 h 977651"/>
              <a:gd name="connsiteX15" fmla="*/ 1335622 w 1455645"/>
              <a:gd name="connsiteY15" fmla="*/ 375159 h 977651"/>
              <a:gd name="connsiteX16" fmla="*/ 1303620 w 1455645"/>
              <a:gd name="connsiteY16" fmla="*/ 331405 h 977651"/>
              <a:gd name="connsiteX17" fmla="*/ 1311728 w 1455645"/>
              <a:gd name="connsiteY17" fmla="*/ 324682 h 977651"/>
              <a:gd name="connsiteX18" fmla="*/ 1318451 w 1455645"/>
              <a:gd name="connsiteY18" fmla="*/ 332791 h 977651"/>
              <a:gd name="connsiteX19" fmla="*/ 1310342 w 1455645"/>
              <a:gd name="connsiteY19" fmla="*/ 339513 h 977651"/>
              <a:gd name="connsiteX20" fmla="*/ 1303620 w 1455645"/>
              <a:gd name="connsiteY20" fmla="*/ 331405 h 977651"/>
              <a:gd name="connsiteX21" fmla="*/ 1274764 w 1455645"/>
              <a:gd name="connsiteY21" fmla="*/ 384059 h 977651"/>
              <a:gd name="connsiteX22" fmla="*/ 1284494 w 1455645"/>
              <a:gd name="connsiteY22" fmla="*/ 375992 h 977651"/>
              <a:gd name="connsiteX23" fmla="*/ 1292560 w 1455645"/>
              <a:gd name="connsiteY23" fmla="*/ 385722 h 977651"/>
              <a:gd name="connsiteX24" fmla="*/ 1282830 w 1455645"/>
              <a:gd name="connsiteY24" fmla="*/ 393788 h 977651"/>
              <a:gd name="connsiteX25" fmla="*/ 1274764 w 1455645"/>
              <a:gd name="connsiteY25" fmla="*/ 384059 h 977651"/>
              <a:gd name="connsiteX26" fmla="*/ 1353934 w 1455645"/>
              <a:gd name="connsiteY26" fmla="*/ 593415 h 977651"/>
              <a:gd name="connsiteX27" fmla="*/ 1368528 w 1455645"/>
              <a:gd name="connsiteY27" fmla="*/ 581315 h 977651"/>
              <a:gd name="connsiteX28" fmla="*/ 1380628 w 1455645"/>
              <a:gd name="connsiteY28" fmla="*/ 595910 h 977651"/>
              <a:gd name="connsiteX29" fmla="*/ 1366033 w 1455645"/>
              <a:gd name="connsiteY29" fmla="*/ 608009 h 977651"/>
              <a:gd name="connsiteX30" fmla="*/ 1353934 w 1455645"/>
              <a:gd name="connsiteY30" fmla="*/ 593415 h 977651"/>
              <a:gd name="connsiteX31" fmla="*/ 1387334 w 1455645"/>
              <a:gd name="connsiteY31" fmla="*/ 664228 h 977651"/>
              <a:gd name="connsiteX32" fmla="*/ 1378370 w 1455645"/>
              <a:gd name="connsiteY32" fmla="*/ 636089 h 977651"/>
              <a:gd name="connsiteX33" fmla="*/ 1420532 w 1455645"/>
              <a:gd name="connsiteY33" fmla="*/ 601133 h 977651"/>
              <a:gd name="connsiteX34" fmla="*/ 1455487 w 1455645"/>
              <a:gd name="connsiteY34" fmla="*/ 643296 h 977651"/>
              <a:gd name="connsiteX35" fmla="*/ 1413325 w 1455645"/>
              <a:gd name="connsiteY35" fmla="*/ 678251 h 977651"/>
              <a:gd name="connsiteX36" fmla="*/ 1387334 w 1455645"/>
              <a:gd name="connsiteY36" fmla="*/ 664228 h 977651"/>
              <a:gd name="connsiteX37" fmla="*/ 1289734 w 1455645"/>
              <a:gd name="connsiteY37" fmla="*/ 524022 h 977651"/>
              <a:gd name="connsiteX38" fmla="*/ 1283096 w 1455645"/>
              <a:gd name="connsiteY38" fmla="*/ 503018 h 977651"/>
              <a:gd name="connsiteX39" fmla="*/ 1309457 w 1455645"/>
              <a:gd name="connsiteY39" fmla="*/ 477059 h 977651"/>
              <a:gd name="connsiteX40" fmla="*/ 1327155 w 1455645"/>
              <a:gd name="connsiteY40" fmla="*/ 463754 h 977651"/>
              <a:gd name="connsiteX41" fmla="*/ 1341945 w 1455645"/>
              <a:gd name="connsiteY41" fmla="*/ 481591 h 977651"/>
              <a:gd name="connsiteX42" fmla="*/ 1333420 w 1455645"/>
              <a:gd name="connsiteY42" fmla="*/ 492762 h 977651"/>
              <a:gd name="connsiteX43" fmla="*/ 1337828 w 1455645"/>
              <a:gd name="connsiteY43" fmla="*/ 509630 h 977651"/>
              <a:gd name="connsiteX44" fmla="*/ 1328612 w 1455645"/>
              <a:gd name="connsiteY44" fmla="*/ 528216 h 977651"/>
              <a:gd name="connsiteX45" fmla="*/ 1331024 w 1455645"/>
              <a:gd name="connsiteY45" fmla="*/ 534425 h 977651"/>
              <a:gd name="connsiteX46" fmla="*/ 1321294 w 1455645"/>
              <a:gd name="connsiteY46" fmla="*/ 542492 h 977651"/>
              <a:gd name="connsiteX47" fmla="*/ 1313089 w 1455645"/>
              <a:gd name="connsiteY47" fmla="*/ 534246 h 977651"/>
              <a:gd name="connsiteX48" fmla="*/ 1308639 w 1455645"/>
              <a:gd name="connsiteY48" fmla="*/ 533830 h 977651"/>
              <a:gd name="connsiteX49" fmla="*/ 1289734 w 1455645"/>
              <a:gd name="connsiteY49" fmla="*/ 524022 h 977651"/>
              <a:gd name="connsiteX50" fmla="*/ 1237637 w 1455645"/>
              <a:gd name="connsiteY50" fmla="*/ 669312 h 977651"/>
              <a:gd name="connsiteX51" fmla="*/ 1233090 w 1455645"/>
              <a:gd name="connsiteY51" fmla="*/ 653928 h 977651"/>
              <a:gd name="connsiteX52" fmla="*/ 1243651 w 1455645"/>
              <a:gd name="connsiteY52" fmla="*/ 636963 h 977651"/>
              <a:gd name="connsiteX53" fmla="*/ 1229875 w 1455645"/>
              <a:gd name="connsiteY53" fmla="*/ 592293 h 977651"/>
              <a:gd name="connsiteX54" fmla="*/ 1238301 w 1455645"/>
              <a:gd name="connsiteY54" fmla="*/ 566153 h 977651"/>
              <a:gd name="connsiteX55" fmla="*/ 1233851 w 1455645"/>
              <a:gd name="connsiteY55" fmla="*/ 565737 h 977651"/>
              <a:gd name="connsiteX56" fmla="*/ 1210996 w 1455645"/>
              <a:gd name="connsiteY56" fmla="*/ 538169 h 977651"/>
              <a:gd name="connsiteX57" fmla="*/ 1213033 w 1455645"/>
              <a:gd name="connsiteY57" fmla="*/ 532375 h 977651"/>
              <a:gd name="connsiteX58" fmla="*/ 1204039 w 1455645"/>
              <a:gd name="connsiteY58" fmla="*/ 516576 h 977651"/>
              <a:gd name="connsiteX59" fmla="*/ 1221875 w 1455645"/>
              <a:gd name="connsiteY59" fmla="*/ 501787 h 977651"/>
              <a:gd name="connsiteX60" fmla="*/ 1235597 w 1455645"/>
              <a:gd name="connsiteY60" fmla="*/ 515037 h 977651"/>
              <a:gd name="connsiteX61" fmla="*/ 1240047 w 1455645"/>
              <a:gd name="connsiteY61" fmla="*/ 515453 h 977651"/>
              <a:gd name="connsiteX62" fmla="*/ 1262902 w 1455645"/>
              <a:gd name="connsiteY62" fmla="*/ 543019 h 977651"/>
              <a:gd name="connsiteX63" fmla="*/ 1262763 w 1455645"/>
              <a:gd name="connsiteY63" fmla="*/ 544503 h 977651"/>
              <a:gd name="connsiteX64" fmla="*/ 1297843 w 1455645"/>
              <a:gd name="connsiteY64" fmla="*/ 537308 h 977651"/>
              <a:gd name="connsiteX65" fmla="*/ 1352964 w 1455645"/>
              <a:gd name="connsiteY65" fmla="*/ 603796 h 977651"/>
              <a:gd name="connsiteX66" fmla="*/ 1286480 w 1455645"/>
              <a:gd name="connsiteY66" fmla="*/ 658917 h 977651"/>
              <a:gd name="connsiteX67" fmla="*/ 1276235 w 1455645"/>
              <a:gd name="connsiteY67" fmla="*/ 656464 h 977651"/>
              <a:gd name="connsiteX68" fmla="*/ 1251912 w 1455645"/>
              <a:gd name="connsiteY68" fmla="*/ 676630 h 977651"/>
              <a:gd name="connsiteX69" fmla="*/ 1237637 w 1455645"/>
              <a:gd name="connsiteY69" fmla="*/ 669312 h 977651"/>
              <a:gd name="connsiteX70" fmla="*/ 1155635 w 1455645"/>
              <a:gd name="connsiteY70" fmla="*/ 700357 h 977651"/>
              <a:gd name="connsiteX71" fmla="*/ 1149681 w 1455645"/>
              <a:gd name="connsiteY71" fmla="*/ 682038 h 977651"/>
              <a:gd name="connsiteX72" fmla="*/ 1177247 w 1455645"/>
              <a:gd name="connsiteY72" fmla="*/ 659182 h 977651"/>
              <a:gd name="connsiteX73" fmla="*/ 1200103 w 1455645"/>
              <a:gd name="connsiteY73" fmla="*/ 686750 h 977651"/>
              <a:gd name="connsiteX74" fmla="*/ 1172535 w 1455645"/>
              <a:gd name="connsiteY74" fmla="*/ 709603 h 977651"/>
              <a:gd name="connsiteX75" fmla="*/ 1155635 w 1455645"/>
              <a:gd name="connsiteY75" fmla="*/ 700357 h 977651"/>
              <a:gd name="connsiteX76" fmla="*/ 824229 w 1455645"/>
              <a:gd name="connsiteY76" fmla="*/ 98491 h 977651"/>
              <a:gd name="connsiteX77" fmla="*/ 819016 w 1455645"/>
              <a:gd name="connsiteY77" fmla="*/ 84899 h 977651"/>
              <a:gd name="connsiteX78" fmla="*/ 838378 w 1455645"/>
              <a:gd name="connsiteY78" fmla="*/ 65537 h 977651"/>
              <a:gd name="connsiteX79" fmla="*/ 857743 w 1455645"/>
              <a:gd name="connsiteY79" fmla="*/ 84900 h 977651"/>
              <a:gd name="connsiteX80" fmla="*/ 838378 w 1455645"/>
              <a:gd name="connsiteY80" fmla="*/ 104263 h 977651"/>
              <a:gd name="connsiteX81" fmla="*/ 824229 w 1455645"/>
              <a:gd name="connsiteY81" fmla="*/ 98491 h 977651"/>
              <a:gd name="connsiteX82" fmla="*/ 1116735 w 1455645"/>
              <a:gd name="connsiteY82" fmla="*/ 698405 h 977651"/>
              <a:gd name="connsiteX83" fmla="*/ 1131328 w 1455645"/>
              <a:gd name="connsiteY83" fmla="*/ 686305 h 977651"/>
              <a:gd name="connsiteX84" fmla="*/ 1143429 w 1455645"/>
              <a:gd name="connsiteY84" fmla="*/ 700900 h 977651"/>
              <a:gd name="connsiteX85" fmla="*/ 1128834 w 1455645"/>
              <a:gd name="connsiteY85" fmla="*/ 712999 h 977651"/>
              <a:gd name="connsiteX86" fmla="*/ 1116735 w 1455645"/>
              <a:gd name="connsiteY86" fmla="*/ 698405 h 977651"/>
              <a:gd name="connsiteX87" fmla="*/ 814549 w 1455645"/>
              <a:gd name="connsiteY87" fmla="*/ 233848 h 977651"/>
              <a:gd name="connsiteX88" fmla="*/ 827953 w 1455645"/>
              <a:gd name="connsiteY88" fmla="*/ 220443 h 977651"/>
              <a:gd name="connsiteX89" fmla="*/ 841359 w 1455645"/>
              <a:gd name="connsiteY89" fmla="*/ 233848 h 977651"/>
              <a:gd name="connsiteX90" fmla="*/ 827953 w 1455645"/>
              <a:gd name="connsiteY90" fmla="*/ 247254 h 977651"/>
              <a:gd name="connsiteX91" fmla="*/ 814549 w 1455645"/>
              <a:gd name="connsiteY91" fmla="*/ 233848 h 977651"/>
              <a:gd name="connsiteX92" fmla="*/ 882354 w 1455645"/>
              <a:gd name="connsiteY92" fmla="*/ 407040 h 977651"/>
              <a:gd name="connsiteX93" fmla="*/ 876399 w 1455645"/>
              <a:gd name="connsiteY93" fmla="*/ 388719 h 977651"/>
              <a:gd name="connsiteX94" fmla="*/ 880335 w 1455645"/>
              <a:gd name="connsiteY94" fmla="*/ 378615 h 977651"/>
              <a:gd name="connsiteX95" fmla="*/ 863274 w 1455645"/>
              <a:gd name="connsiteY95" fmla="*/ 353084 h 977651"/>
              <a:gd name="connsiteX96" fmla="*/ 890841 w 1455645"/>
              <a:gd name="connsiteY96" fmla="*/ 330229 h 977651"/>
              <a:gd name="connsiteX97" fmla="*/ 913697 w 1455645"/>
              <a:gd name="connsiteY97" fmla="*/ 357796 h 977651"/>
              <a:gd name="connsiteX98" fmla="*/ 911243 w 1455645"/>
              <a:gd name="connsiteY98" fmla="*/ 368039 h 977651"/>
              <a:gd name="connsiteX99" fmla="*/ 926822 w 1455645"/>
              <a:gd name="connsiteY99" fmla="*/ 393431 h 977651"/>
              <a:gd name="connsiteX100" fmla="*/ 899256 w 1455645"/>
              <a:gd name="connsiteY100" fmla="*/ 416286 h 977651"/>
              <a:gd name="connsiteX101" fmla="*/ 882354 w 1455645"/>
              <a:gd name="connsiteY101" fmla="*/ 407040 h 977651"/>
              <a:gd name="connsiteX102" fmla="*/ 699300 w 1455645"/>
              <a:gd name="connsiteY102" fmla="*/ 58648 h 977651"/>
              <a:gd name="connsiteX103" fmla="*/ 689432 w 1455645"/>
              <a:gd name="connsiteY103" fmla="*/ 34258 h 977651"/>
              <a:gd name="connsiteX104" fmla="*/ 723689 w 1455645"/>
              <a:gd name="connsiteY104" fmla="*/ 0 h 977651"/>
              <a:gd name="connsiteX105" fmla="*/ 757948 w 1455645"/>
              <a:gd name="connsiteY105" fmla="*/ 34257 h 977651"/>
              <a:gd name="connsiteX106" fmla="*/ 723689 w 1455645"/>
              <a:gd name="connsiteY106" fmla="*/ 68516 h 977651"/>
              <a:gd name="connsiteX107" fmla="*/ 699300 w 1455645"/>
              <a:gd name="connsiteY107" fmla="*/ 58648 h 977651"/>
              <a:gd name="connsiteX108" fmla="*/ 1041019 w 1455645"/>
              <a:gd name="connsiteY108" fmla="*/ 724241 h 977651"/>
              <a:gd name="connsiteX109" fmla="*/ 1050748 w 1455645"/>
              <a:gd name="connsiteY109" fmla="*/ 716175 h 977651"/>
              <a:gd name="connsiteX110" fmla="*/ 1058815 w 1455645"/>
              <a:gd name="connsiteY110" fmla="*/ 725904 h 977651"/>
              <a:gd name="connsiteX111" fmla="*/ 1049085 w 1455645"/>
              <a:gd name="connsiteY111" fmla="*/ 733971 h 977651"/>
              <a:gd name="connsiteX112" fmla="*/ 1041019 w 1455645"/>
              <a:gd name="connsiteY112" fmla="*/ 724241 h 977651"/>
              <a:gd name="connsiteX113" fmla="*/ 889998 w 1455645"/>
              <a:gd name="connsiteY113" fmla="*/ 451326 h 977651"/>
              <a:gd name="connsiteX114" fmla="*/ 901349 w 1455645"/>
              <a:gd name="connsiteY114" fmla="*/ 441913 h 977651"/>
              <a:gd name="connsiteX115" fmla="*/ 910761 w 1455645"/>
              <a:gd name="connsiteY115" fmla="*/ 453266 h 977651"/>
              <a:gd name="connsiteX116" fmla="*/ 899409 w 1455645"/>
              <a:gd name="connsiteY116" fmla="*/ 462676 h 977651"/>
              <a:gd name="connsiteX117" fmla="*/ 889998 w 1455645"/>
              <a:gd name="connsiteY117" fmla="*/ 451326 h 977651"/>
              <a:gd name="connsiteX118" fmla="*/ 913534 w 1455645"/>
              <a:gd name="connsiteY118" fmla="*/ 603683 h 977651"/>
              <a:gd name="connsiteX119" fmla="*/ 902917 w 1455645"/>
              <a:gd name="connsiteY119" fmla="*/ 569219 h 977651"/>
              <a:gd name="connsiteX120" fmla="*/ 933492 w 1455645"/>
              <a:gd name="connsiteY120" fmla="*/ 530190 h 977651"/>
              <a:gd name="connsiteX121" fmla="*/ 920879 w 1455645"/>
              <a:gd name="connsiteY121" fmla="*/ 505075 h 977651"/>
              <a:gd name="connsiteX122" fmla="*/ 934822 w 1455645"/>
              <a:gd name="connsiteY122" fmla="*/ 483938 h 977651"/>
              <a:gd name="connsiteX123" fmla="*/ 947419 w 1455645"/>
              <a:gd name="connsiteY123" fmla="*/ 461180 h 977651"/>
              <a:gd name="connsiteX124" fmla="*/ 946215 w 1455645"/>
              <a:gd name="connsiteY124" fmla="*/ 458075 h 977651"/>
              <a:gd name="connsiteX125" fmla="*/ 940144 w 1455645"/>
              <a:gd name="connsiteY125" fmla="*/ 459004 h 977651"/>
              <a:gd name="connsiteX126" fmla="*/ 930732 w 1455645"/>
              <a:gd name="connsiteY126" fmla="*/ 447653 h 977651"/>
              <a:gd name="connsiteX127" fmla="*/ 942084 w 1455645"/>
              <a:gd name="connsiteY127" fmla="*/ 438242 h 977651"/>
              <a:gd name="connsiteX128" fmla="*/ 946394 w 1455645"/>
              <a:gd name="connsiteY128" fmla="*/ 440140 h 977651"/>
              <a:gd name="connsiteX129" fmla="*/ 963441 w 1455645"/>
              <a:gd name="connsiteY129" fmla="*/ 417798 h 977651"/>
              <a:gd name="connsiteX130" fmla="*/ 982762 w 1455645"/>
              <a:gd name="connsiteY130" fmla="*/ 403148 h 977651"/>
              <a:gd name="connsiteX131" fmla="*/ 998106 w 1455645"/>
              <a:gd name="connsiteY131" fmla="*/ 415053 h 977651"/>
              <a:gd name="connsiteX132" fmla="*/ 1012284 w 1455645"/>
              <a:gd name="connsiteY132" fmla="*/ 407403 h 977651"/>
              <a:gd name="connsiteX133" fmla="*/ 1027074 w 1455645"/>
              <a:gd name="connsiteY133" fmla="*/ 425241 h 977651"/>
              <a:gd name="connsiteX134" fmla="*/ 1018410 w 1455645"/>
              <a:gd name="connsiteY134" fmla="*/ 437895 h 977651"/>
              <a:gd name="connsiteX135" fmla="*/ 1019340 w 1455645"/>
              <a:gd name="connsiteY135" fmla="*/ 443965 h 977651"/>
              <a:gd name="connsiteX136" fmla="*/ 1052632 w 1455645"/>
              <a:gd name="connsiteY136" fmla="*/ 503923 h 977651"/>
              <a:gd name="connsiteX137" fmla="*/ 995182 w 1455645"/>
              <a:gd name="connsiteY137" fmla="*/ 558393 h 977651"/>
              <a:gd name="connsiteX138" fmla="*/ 996111 w 1455645"/>
              <a:gd name="connsiteY138" fmla="*/ 564464 h 977651"/>
              <a:gd name="connsiteX139" fmla="*/ 1022015 w 1455645"/>
              <a:gd name="connsiteY139" fmla="*/ 559405 h 977651"/>
              <a:gd name="connsiteX140" fmla="*/ 1069071 w 1455645"/>
              <a:gd name="connsiteY140" fmla="*/ 616161 h 977651"/>
              <a:gd name="connsiteX141" fmla="*/ 1055779 w 1455645"/>
              <a:gd name="connsiteY141" fmla="*/ 646335 h 977651"/>
              <a:gd name="connsiteX142" fmla="*/ 1056431 w 1455645"/>
              <a:gd name="connsiteY142" fmla="*/ 655371 h 977651"/>
              <a:gd name="connsiteX143" fmla="*/ 1028863 w 1455645"/>
              <a:gd name="connsiteY143" fmla="*/ 678226 h 977651"/>
              <a:gd name="connsiteX144" fmla="*/ 1007866 w 1455645"/>
              <a:gd name="connsiteY144" fmla="*/ 662801 h 977651"/>
              <a:gd name="connsiteX145" fmla="*/ 967117 w 1455645"/>
              <a:gd name="connsiteY145" fmla="*/ 618601 h 977651"/>
              <a:gd name="connsiteX146" fmla="*/ 945938 w 1455645"/>
              <a:gd name="connsiteY146" fmla="*/ 621111 h 977651"/>
              <a:gd name="connsiteX147" fmla="*/ 913534 w 1455645"/>
              <a:gd name="connsiteY147" fmla="*/ 603683 h 977651"/>
              <a:gd name="connsiteX148" fmla="*/ 787738 w 1455645"/>
              <a:gd name="connsiteY148" fmla="*/ 396204 h 977651"/>
              <a:gd name="connsiteX149" fmla="*/ 798164 w 1455645"/>
              <a:gd name="connsiteY149" fmla="*/ 385778 h 977651"/>
              <a:gd name="connsiteX150" fmla="*/ 808591 w 1455645"/>
              <a:gd name="connsiteY150" fmla="*/ 396203 h 977651"/>
              <a:gd name="connsiteX151" fmla="*/ 798164 w 1455645"/>
              <a:gd name="connsiteY151" fmla="*/ 406630 h 977651"/>
              <a:gd name="connsiteX152" fmla="*/ 787738 w 1455645"/>
              <a:gd name="connsiteY152" fmla="*/ 396204 h 977651"/>
              <a:gd name="connsiteX153" fmla="*/ 632833 w 1455645"/>
              <a:gd name="connsiteY153" fmla="*/ 114692 h 977651"/>
              <a:gd name="connsiteX154" fmla="*/ 641769 w 1455645"/>
              <a:gd name="connsiteY154" fmla="*/ 105755 h 977651"/>
              <a:gd name="connsiteX155" fmla="*/ 650707 w 1455645"/>
              <a:gd name="connsiteY155" fmla="*/ 114692 h 977651"/>
              <a:gd name="connsiteX156" fmla="*/ 641770 w 1455645"/>
              <a:gd name="connsiteY156" fmla="*/ 123629 h 977651"/>
              <a:gd name="connsiteX157" fmla="*/ 632833 w 1455645"/>
              <a:gd name="connsiteY157" fmla="*/ 114692 h 977651"/>
              <a:gd name="connsiteX158" fmla="*/ 980658 w 1455645"/>
              <a:gd name="connsiteY158" fmla="*/ 809853 h 977651"/>
              <a:gd name="connsiteX159" fmla="*/ 990388 w 1455645"/>
              <a:gd name="connsiteY159" fmla="*/ 801787 h 977651"/>
              <a:gd name="connsiteX160" fmla="*/ 998455 w 1455645"/>
              <a:gd name="connsiteY160" fmla="*/ 811516 h 977651"/>
              <a:gd name="connsiteX161" fmla="*/ 988725 w 1455645"/>
              <a:gd name="connsiteY161" fmla="*/ 819583 h 977651"/>
              <a:gd name="connsiteX162" fmla="*/ 980658 w 1455645"/>
              <a:gd name="connsiteY162" fmla="*/ 809853 h 977651"/>
              <a:gd name="connsiteX163" fmla="*/ 841359 w 1455645"/>
              <a:gd name="connsiteY163" fmla="*/ 579408 h 977651"/>
              <a:gd name="connsiteX164" fmla="*/ 851785 w 1455645"/>
              <a:gd name="connsiteY164" fmla="*/ 568983 h 977651"/>
              <a:gd name="connsiteX165" fmla="*/ 862212 w 1455645"/>
              <a:gd name="connsiteY165" fmla="*/ 579408 h 977651"/>
              <a:gd name="connsiteX166" fmla="*/ 851785 w 1455645"/>
              <a:gd name="connsiteY166" fmla="*/ 589835 h 977651"/>
              <a:gd name="connsiteX167" fmla="*/ 841359 w 1455645"/>
              <a:gd name="connsiteY167" fmla="*/ 579408 h 977651"/>
              <a:gd name="connsiteX168" fmla="*/ 637299 w 1455645"/>
              <a:gd name="connsiteY168" fmla="*/ 284492 h 977651"/>
              <a:gd name="connsiteX169" fmla="*/ 650703 w 1455645"/>
              <a:gd name="connsiteY169" fmla="*/ 271086 h 977651"/>
              <a:gd name="connsiteX170" fmla="*/ 655173 w 1455645"/>
              <a:gd name="connsiteY170" fmla="*/ 274065 h 977651"/>
              <a:gd name="connsiteX171" fmla="*/ 679004 w 1455645"/>
              <a:gd name="connsiteY171" fmla="*/ 257682 h 977651"/>
              <a:gd name="connsiteX172" fmla="*/ 702836 w 1455645"/>
              <a:gd name="connsiteY172" fmla="*/ 281513 h 977651"/>
              <a:gd name="connsiteX173" fmla="*/ 679004 w 1455645"/>
              <a:gd name="connsiteY173" fmla="*/ 305345 h 977651"/>
              <a:gd name="connsiteX174" fmla="*/ 659640 w 1455645"/>
              <a:gd name="connsiteY174" fmla="*/ 294917 h 977651"/>
              <a:gd name="connsiteX175" fmla="*/ 650703 w 1455645"/>
              <a:gd name="connsiteY175" fmla="*/ 297897 h 977651"/>
              <a:gd name="connsiteX176" fmla="*/ 637299 w 1455645"/>
              <a:gd name="connsiteY176" fmla="*/ 284492 h 977651"/>
              <a:gd name="connsiteX177" fmla="*/ 760181 w 1455645"/>
              <a:gd name="connsiteY177" fmla="*/ 533979 h 977651"/>
              <a:gd name="connsiteX178" fmla="*/ 753479 w 1455645"/>
              <a:gd name="connsiteY178" fmla="*/ 518340 h 977651"/>
              <a:gd name="connsiteX179" fmla="*/ 775821 w 1455645"/>
              <a:gd name="connsiteY179" fmla="*/ 495998 h 977651"/>
              <a:gd name="connsiteX180" fmla="*/ 798163 w 1455645"/>
              <a:gd name="connsiteY180" fmla="*/ 518339 h 977651"/>
              <a:gd name="connsiteX181" fmla="*/ 775820 w 1455645"/>
              <a:gd name="connsiteY181" fmla="*/ 540682 h 977651"/>
              <a:gd name="connsiteX182" fmla="*/ 760181 w 1455645"/>
              <a:gd name="connsiteY182" fmla="*/ 533979 h 977651"/>
              <a:gd name="connsiteX183" fmla="*/ 678285 w 1455645"/>
              <a:gd name="connsiteY183" fmla="*/ 395637 h 977651"/>
              <a:gd name="connsiteX184" fmla="*/ 686392 w 1455645"/>
              <a:gd name="connsiteY184" fmla="*/ 388915 h 977651"/>
              <a:gd name="connsiteX185" fmla="*/ 693115 w 1455645"/>
              <a:gd name="connsiteY185" fmla="*/ 397022 h 977651"/>
              <a:gd name="connsiteX186" fmla="*/ 692977 w 1455645"/>
              <a:gd name="connsiteY186" fmla="*/ 398506 h 977651"/>
              <a:gd name="connsiteX187" fmla="*/ 709470 w 1455645"/>
              <a:gd name="connsiteY187" fmla="*/ 382096 h 977651"/>
              <a:gd name="connsiteX188" fmla="*/ 707613 w 1455645"/>
              <a:gd name="connsiteY188" fmla="*/ 369955 h 977651"/>
              <a:gd name="connsiteX189" fmla="*/ 738423 w 1455645"/>
              <a:gd name="connsiteY189" fmla="*/ 344409 h 977651"/>
              <a:gd name="connsiteX190" fmla="*/ 758353 w 1455645"/>
              <a:gd name="connsiteY190" fmla="*/ 355248 h 977651"/>
              <a:gd name="connsiteX191" fmla="*/ 757287 w 1455645"/>
              <a:gd name="connsiteY191" fmla="*/ 350661 h 977651"/>
              <a:gd name="connsiteX192" fmla="*/ 763180 w 1455645"/>
              <a:gd name="connsiteY192" fmla="*/ 339617 h 977651"/>
              <a:gd name="connsiteX193" fmla="*/ 764022 w 1455645"/>
              <a:gd name="connsiteY193" fmla="*/ 339353 h 977651"/>
              <a:gd name="connsiteX194" fmla="*/ 749891 w 1455645"/>
              <a:gd name="connsiteY194" fmla="*/ 333700 h 977651"/>
              <a:gd name="connsiteX195" fmla="*/ 749456 w 1455645"/>
              <a:gd name="connsiteY195" fmla="*/ 334408 h 977651"/>
              <a:gd name="connsiteX196" fmla="*/ 736012 w 1455645"/>
              <a:gd name="connsiteY196" fmla="*/ 338200 h 977651"/>
              <a:gd name="connsiteX197" fmla="*/ 724245 w 1455645"/>
              <a:gd name="connsiteY197" fmla="*/ 332052 h 977651"/>
              <a:gd name="connsiteX198" fmla="*/ 719879 w 1455645"/>
              <a:gd name="connsiteY198" fmla="*/ 318741 h 977651"/>
              <a:gd name="connsiteX199" fmla="*/ 726027 w 1455645"/>
              <a:gd name="connsiteY199" fmla="*/ 306974 h 977651"/>
              <a:gd name="connsiteX200" fmla="*/ 732889 w 1455645"/>
              <a:gd name="connsiteY200" fmla="*/ 304724 h 977651"/>
              <a:gd name="connsiteX201" fmla="*/ 743239 w 1455645"/>
              <a:gd name="connsiteY201" fmla="*/ 280211 h 977651"/>
              <a:gd name="connsiteX202" fmla="*/ 768374 w 1455645"/>
              <a:gd name="connsiteY202" fmla="*/ 269598 h 977651"/>
              <a:gd name="connsiteX203" fmla="*/ 804121 w 1455645"/>
              <a:gd name="connsiteY203" fmla="*/ 305345 h 977651"/>
              <a:gd name="connsiteX204" fmla="*/ 794067 w 1455645"/>
              <a:gd name="connsiteY204" fmla="*/ 330480 h 977651"/>
              <a:gd name="connsiteX205" fmla="*/ 777695 w 1455645"/>
              <a:gd name="connsiteY205" fmla="*/ 337244 h 977651"/>
              <a:gd name="connsiteX206" fmla="*/ 786167 w 1455645"/>
              <a:gd name="connsiteY206" fmla="*/ 341765 h 977651"/>
              <a:gd name="connsiteX207" fmla="*/ 789914 w 1455645"/>
              <a:gd name="connsiteY207" fmla="*/ 353710 h 977651"/>
              <a:gd name="connsiteX208" fmla="*/ 772075 w 1455645"/>
              <a:gd name="connsiteY208" fmla="*/ 368498 h 977651"/>
              <a:gd name="connsiteX209" fmla="*/ 762110 w 1455645"/>
              <a:gd name="connsiteY209" fmla="*/ 363080 h 977651"/>
              <a:gd name="connsiteX210" fmla="*/ 762622 w 1455645"/>
              <a:gd name="connsiteY210" fmla="*/ 373598 h 977651"/>
              <a:gd name="connsiteX211" fmla="*/ 747058 w 1455645"/>
              <a:gd name="connsiteY211" fmla="*/ 396079 h 977651"/>
              <a:gd name="connsiteX212" fmla="*/ 750121 w 1455645"/>
              <a:gd name="connsiteY212" fmla="*/ 411325 h 977651"/>
              <a:gd name="connsiteX213" fmla="*/ 717689 w 1455645"/>
              <a:gd name="connsiteY213" fmla="*/ 438214 h 977651"/>
              <a:gd name="connsiteX214" fmla="*/ 690800 w 1455645"/>
              <a:gd name="connsiteY214" fmla="*/ 405782 h 977651"/>
              <a:gd name="connsiteX215" fmla="*/ 692838 w 1455645"/>
              <a:gd name="connsiteY215" fmla="*/ 399988 h 977651"/>
              <a:gd name="connsiteX216" fmla="*/ 685006 w 1455645"/>
              <a:gd name="connsiteY216" fmla="*/ 403745 h 977651"/>
              <a:gd name="connsiteX217" fmla="*/ 678285 w 1455645"/>
              <a:gd name="connsiteY217" fmla="*/ 395637 h 977651"/>
              <a:gd name="connsiteX218" fmla="*/ 824042 w 1455645"/>
              <a:gd name="connsiteY218" fmla="*/ 703407 h 977651"/>
              <a:gd name="connsiteX219" fmla="*/ 819016 w 1455645"/>
              <a:gd name="connsiteY219" fmla="*/ 691119 h 977651"/>
              <a:gd name="connsiteX220" fmla="*/ 836890 w 1455645"/>
              <a:gd name="connsiteY220" fmla="*/ 673246 h 977651"/>
              <a:gd name="connsiteX221" fmla="*/ 854763 w 1455645"/>
              <a:gd name="connsiteY221" fmla="*/ 691119 h 977651"/>
              <a:gd name="connsiteX222" fmla="*/ 836890 w 1455645"/>
              <a:gd name="connsiteY222" fmla="*/ 708994 h 977651"/>
              <a:gd name="connsiteX223" fmla="*/ 824042 w 1455645"/>
              <a:gd name="connsiteY223" fmla="*/ 703407 h 977651"/>
              <a:gd name="connsiteX224" fmla="*/ 583678 w 1455645"/>
              <a:gd name="connsiteY224" fmla="*/ 266617 h 977651"/>
              <a:gd name="connsiteX225" fmla="*/ 597083 w 1455645"/>
              <a:gd name="connsiteY225" fmla="*/ 253212 h 977651"/>
              <a:gd name="connsiteX226" fmla="*/ 610489 w 1455645"/>
              <a:gd name="connsiteY226" fmla="*/ 266617 h 977651"/>
              <a:gd name="connsiteX227" fmla="*/ 597083 w 1455645"/>
              <a:gd name="connsiteY227" fmla="*/ 280023 h 977651"/>
              <a:gd name="connsiteX228" fmla="*/ 583678 w 1455645"/>
              <a:gd name="connsiteY228" fmla="*/ 266617 h 977651"/>
              <a:gd name="connsiteX229" fmla="*/ 774331 w 1455645"/>
              <a:gd name="connsiteY229" fmla="*/ 661703 h 977651"/>
              <a:gd name="connsiteX230" fmla="*/ 769863 w 1455645"/>
              <a:gd name="connsiteY230" fmla="*/ 649414 h 977651"/>
              <a:gd name="connsiteX231" fmla="*/ 787737 w 1455645"/>
              <a:gd name="connsiteY231" fmla="*/ 631541 h 977651"/>
              <a:gd name="connsiteX232" fmla="*/ 805610 w 1455645"/>
              <a:gd name="connsiteY232" fmla="*/ 649414 h 977651"/>
              <a:gd name="connsiteX233" fmla="*/ 787737 w 1455645"/>
              <a:gd name="connsiteY233" fmla="*/ 667288 h 977651"/>
              <a:gd name="connsiteX234" fmla="*/ 774331 w 1455645"/>
              <a:gd name="connsiteY234" fmla="*/ 661703 h 977651"/>
              <a:gd name="connsiteX235" fmla="*/ 720523 w 1455645"/>
              <a:gd name="connsiteY235" fmla="*/ 564701 h 977651"/>
              <a:gd name="connsiteX236" fmla="*/ 714752 w 1455645"/>
              <a:gd name="connsiteY236" fmla="*/ 551109 h 977651"/>
              <a:gd name="connsiteX237" fmla="*/ 734114 w 1455645"/>
              <a:gd name="connsiteY237" fmla="*/ 531746 h 977651"/>
              <a:gd name="connsiteX238" fmla="*/ 753479 w 1455645"/>
              <a:gd name="connsiteY238" fmla="*/ 551109 h 977651"/>
              <a:gd name="connsiteX239" fmla="*/ 734114 w 1455645"/>
              <a:gd name="connsiteY239" fmla="*/ 570473 h 977651"/>
              <a:gd name="connsiteX240" fmla="*/ 720523 w 1455645"/>
              <a:gd name="connsiteY240" fmla="*/ 564701 h 977651"/>
              <a:gd name="connsiteX241" fmla="*/ 817154 w 1455645"/>
              <a:gd name="connsiteY241" fmla="*/ 753492 h 977651"/>
              <a:gd name="connsiteX242" fmla="*/ 810079 w 1455645"/>
              <a:gd name="connsiteY242" fmla="*/ 735805 h 977651"/>
              <a:gd name="connsiteX243" fmla="*/ 835400 w 1455645"/>
              <a:gd name="connsiteY243" fmla="*/ 713463 h 977651"/>
              <a:gd name="connsiteX244" fmla="*/ 847316 w 1455645"/>
              <a:gd name="connsiteY244" fmla="*/ 716442 h 977651"/>
              <a:gd name="connsiteX245" fmla="*/ 856253 w 1455645"/>
              <a:gd name="connsiteY245" fmla="*/ 713463 h 977651"/>
              <a:gd name="connsiteX246" fmla="*/ 872638 w 1455645"/>
              <a:gd name="connsiteY246" fmla="*/ 729847 h 977651"/>
              <a:gd name="connsiteX247" fmla="*/ 857743 w 1455645"/>
              <a:gd name="connsiteY247" fmla="*/ 746232 h 977651"/>
              <a:gd name="connsiteX248" fmla="*/ 835400 w 1455645"/>
              <a:gd name="connsiteY248" fmla="*/ 761126 h 977651"/>
              <a:gd name="connsiteX249" fmla="*/ 817154 w 1455645"/>
              <a:gd name="connsiteY249" fmla="*/ 753492 h 977651"/>
              <a:gd name="connsiteX250" fmla="*/ 768517 w 1455645"/>
              <a:gd name="connsiteY250" fmla="*/ 710743 h 977651"/>
              <a:gd name="connsiteX251" fmla="*/ 783110 w 1455645"/>
              <a:gd name="connsiteY251" fmla="*/ 698642 h 977651"/>
              <a:gd name="connsiteX252" fmla="*/ 795211 w 1455645"/>
              <a:gd name="connsiteY252" fmla="*/ 713238 h 977651"/>
              <a:gd name="connsiteX253" fmla="*/ 780616 w 1455645"/>
              <a:gd name="connsiteY253" fmla="*/ 725337 h 977651"/>
              <a:gd name="connsiteX254" fmla="*/ 768517 w 1455645"/>
              <a:gd name="connsiteY254" fmla="*/ 710743 h 977651"/>
              <a:gd name="connsiteX255" fmla="*/ 741192 w 1455645"/>
              <a:gd name="connsiteY255" fmla="*/ 681066 h 977651"/>
              <a:gd name="connsiteX256" fmla="*/ 737095 w 1455645"/>
              <a:gd name="connsiteY256" fmla="*/ 670267 h 977651"/>
              <a:gd name="connsiteX257" fmla="*/ 751990 w 1455645"/>
              <a:gd name="connsiteY257" fmla="*/ 655372 h 977651"/>
              <a:gd name="connsiteX258" fmla="*/ 766885 w 1455645"/>
              <a:gd name="connsiteY258" fmla="*/ 670267 h 977651"/>
              <a:gd name="connsiteX259" fmla="*/ 751990 w 1455645"/>
              <a:gd name="connsiteY259" fmla="*/ 685162 h 977651"/>
              <a:gd name="connsiteX260" fmla="*/ 741192 w 1455645"/>
              <a:gd name="connsiteY260" fmla="*/ 681066 h 977651"/>
              <a:gd name="connsiteX261" fmla="*/ 648657 w 1455645"/>
              <a:gd name="connsiteY261" fmla="*/ 551667 h 977651"/>
              <a:gd name="connsiteX262" fmla="*/ 641769 w 1455645"/>
              <a:gd name="connsiteY262" fmla="*/ 534724 h 977651"/>
              <a:gd name="connsiteX263" fmla="*/ 655173 w 1455645"/>
              <a:gd name="connsiteY263" fmla="*/ 513872 h 977651"/>
              <a:gd name="connsiteX264" fmla="*/ 643258 w 1455645"/>
              <a:gd name="connsiteY264" fmla="*/ 484082 h 977651"/>
              <a:gd name="connsiteX265" fmla="*/ 686453 w 1455645"/>
              <a:gd name="connsiteY265" fmla="*/ 440888 h 977651"/>
              <a:gd name="connsiteX266" fmla="*/ 717732 w 1455645"/>
              <a:gd name="connsiteY266" fmla="*/ 454292 h 977651"/>
              <a:gd name="connsiteX267" fmla="*/ 746033 w 1455645"/>
              <a:gd name="connsiteY267" fmla="*/ 491530 h 977651"/>
              <a:gd name="connsiteX268" fmla="*/ 707306 w 1455645"/>
              <a:gd name="connsiteY268" fmla="*/ 530256 h 977651"/>
              <a:gd name="connsiteX269" fmla="*/ 693900 w 1455645"/>
              <a:gd name="connsiteY269" fmla="*/ 527277 h 977651"/>
              <a:gd name="connsiteX270" fmla="*/ 687942 w 1455645"/>
              <a:gd name="connsiteY270" fmla="*/ 527277 h 977651"/>
              <a:gd name="connsiteX271" fmla="*/ 689432 w 1455645"/>
              <a:gd name="connsiteY271" fmla="*/ 534724 h 977651"/>
              <a:gd name="connsiteX272" fmla="*/ 665600 w 1455645"/>
              <a:gd name="connsiteY272" fmla="*/ 558555 h 977651"/>
              <a:gd name="connsiteX273" fmla="*/ 648657 w 1455645"/>
              <a:gd name="connsiteY273" fmla="*/ 551667 h 977651"/>
              <a:gd name="connsiteX274" fmla="*/ 546772 w 1455645"/>
              <a:gd name="connsiteY274" fmla="*/ 370550 h 977651"/>
              <a:gd name="connsiteX275" fmla="*/ 541973 w 1455645"/>
              <a:gd name="connsiteY275" fmla="*/ 358965 h 977651"/>
              <a:gd name="connsiteX276" fmla="*/ 558356 w 1455645"/>
              <a:gd name="connsiteY276" fmla="*/ 342581 h 977651"/>
              <a:gd name="connsiteX277" fmla="*/ 574741 w 1455645"/>
              <a:gd name="connsiteY277" fmla="*/ 358964 h 977651"/>
              <a:gd name="connsiteX278" fmla="*/ 558356 w 1455645"/>
              <a:gd name="connsiteY278" fmla="*/ 375349 h 977651"/>
              <a:gd name="connsiteX279" fmla="*/ 546772 w 1455645"/>
              <a:gd name="connsiteY279" fmla="*/ 370550 h 977651"/>
              <a:gd name="connsiteX280" fmla="*/ 766438 w 1455645"/>
              <a:gd name="connsiteY280" fmla="*/ 867066 h 977651"/>
              <a:gd name="connsiteX281" fmla="*/ 762628 w 1455645"/>
              <a:gd name="connsiteY281" fmla="*/ 853806 h 977651"/>
              <a:gd name="connsiteX282" fmla="*/ 782087 w 1455645"/>
              <a:gd name="connsiteY282" fmla="*/ 837673 h 977651"/>
              <a:gd name="connsiteX283" fmla="*/ 794879 w 1455645"/>
              <a:gd name="connsiteY283" fmla="*/ 844852 h 977651"/>
              <a:gd name="connsiteX284" fmla="*/ 833619 w 1455645"/>
              <a:gd name="connsiteY284" fmla="*/ 830521 h 977651"/>
              <a:gd name="connsiteX285" fmla="*/ 877984 w 1455645"/>
              <a:gd name="connsiteY285" fmla="*/ 884034 h 977651"/>
              <a:gd name="connsiteX286" fmla="*/ 824472 w 1455645"/>
              <a:gd name="connsiteY286" fmla="*/ 928400 h 977651"/>
              <a:gd name="connsiteX287" fmla="*/ 791342 w 1455645"/>
              <a:gd name="connsiteY287" fmla="*/ 910719 h 977651"/>
              <a:gd name="connsiteX288" fmla="*/ 780105 w 1455645"/>
              <a:gd name="connsiteY288" fmla="*/ 874888 h 977651"/>
              <a:gd name="connsiteX289" fmla="*/ 780243 w 1455645"/>
              <a:gd name="connsiteY289" fmla="*/ 873404 h 977651"/>
              <a:gd name="connsiteX290" fmla="*/ 778761 w 1455645"/>
              <a:gd name="connsiteY290" fmla="*/ 873265 h 977651"/>
              <a:gd name="connsiteX291" fmla="*/ 766438 w 1455645"/>
              <a:gd name="connsiteY291" fmla="*/ 867066 h 977651"/>
              <a:gd name="connsiteX292" fmla="*/ 408849 w 1455645"/>
              <a:gd name="connsiteY292" fmla="*/ 210577 h 977651"/>
              <a:gd name="connsiteX293" fmla="*/ 396003 w 1455645"/>
              <a:gd name="connsiteY293" fmla="*/ 178739 h 977651"/>
              <a:gd name="connsiteX294" fmla="*/ 440687 w 1455645"/>
              <a:gd name="connsiteY294" fmla="*/ 134054 h 977651"/>
              <a:gd name="connsiteX295" fmla="*/ 485372 w 1455645"/>
              <a:gd name="connsiteY295" fmla="*/ 178739 h 977651"/>
              <a:gd name="connsiteX296" fmla="*/ 440687 w 1455645"/>
              <a:gd name="connsiteY296" fmla="*/ 223424 h 977651"/>
              <a:gd name="connsiteX297" fmla="*/ 408849 w 1455645"/>
              <a:gd name="connsiteY297" fmla="*/ 210577 h 977651"/>
              <a:gd name="connsiteX298" fmla="*/ 715448 w 1455645"/>
              <a:gd name="connsiteY298" fmla="*/ 846406 h 977651"/>
              <a:gd name="connsiteX299" fmla="*/ 728422 w 1455645"/>
              <a:gd name="connsiteY299" fmla="*/ 835651 h 977651"/>
              <a:gd name="connsiteX300" fmla="*/ 739177 w 1455645"/>
              <a:gd name="connsiteY300" fmla="*/ 848623 h 977651"/>
              <a:gd name="connsiteX301" fmla="*/ 726204 w 1455645"/>
              <a:gd name="connsiteY301" fmla="*/ 859379 h 977651"/>
              <a:gd name="connsiteX302" fmla="*/ 715448 w 1455645"/>
              <a:gd name="connsiteY302" fmla="*/ 846406 h 977651"/>
              <a:gd name="connsiteX303" fmla="*/ 438439 w 1455645"/>
              <a:gd name="connsiteY303" fmla="*/ 320865 h 977651"/>
              <a:gd name="connsiteX304" fmla="*/ 448168 w 1455645"/>
              <a:gd name="connsiteY304" fmla="*/ 312798 h 977651"/>
              <a:gd name="connsiteX305" fmla="*/ 456235 w 1455645"/>
              <a:gd name="connsiteY305" fmla="*/ 322528 h 977651"/>
              <a:gd name="connsiteX306" fmla="*/ 446505 w 1455645"/>
              <a:gd name="connsiteY306" fmla="*/ 330594 h 977651"/>
              <a:gd name="connsiteX307" fmla="*/ 438439 w 1455645"/>
              <a:gd name="connsiteY307" fmla="*/ 320865 h 977651"/>
              <a:gd name="connsiteX308" fmla="*/ 596513 w 1455645"/>
              <a:gd name="connsiteY308" fmla="*/ 630342 h 977651"/>
              <a:gd name="connsiteX309" fmla="*/ 609486 w 1455645"/>
              <a:gd name="connsiteY309" fmla="*/ 619588 h 977651"/>
              <a:gd name="connsiteX310" fmla="*/ 620241 w 1455645"/>
              <a:gd name="connsiteY310" fmla="*/ 632560 h 977651"/>
              <a:gd name="connsiteX311" fmla="*/ 607269 w 1455645"/>
              <a:gd name="connsiteY311" fmla="*/ 643315 h 977651"/>
              <a:gd name="connsiteX312" fmla="*/ 596513 w 1455645"/>
              <a:gd name="connsiteY312" fmla="*/ 630342 h 977651"/>
              <a:gd name="connsiteX313" fmla="*/ 674905 w 1455645"/>
              <a:gd name="connsiteY313" fmla="*/ 834014 h 977651"/>
              <a:gd name="connsiteX314" fmla="*/ 669003 w 1455645"/>
              <a:gd name="connsiteY314" fmla="*/ 815138 h 977651"/>
              <a:gd name="connsiteX315" fmla="*/ 696569 w 1455645"/>
              <a:gd name="connsiteY315" fmla="*/ 792282 h 977651"/>
              <a:gd name="connsiteX316" fmla="*/ 719425 w 1455645"/>
              <a:gd name="connsiteY316" fmla="*/ 819850 h 977651"/>
              <a:gd name="connsiteX317" fmla="*/ 691857 w 1455645"/>
              <a:gd name="connsiteY317" fmla="*/ 842704 h 977651"/>
              <a:gd name="connsiteX318" fmla="*/ 674905 w 1455645"/>
              <a:gd name="connsiteY318" fmla="*/ 834014 h 977651"/>
              <a:gd name="connsiteX319" fmla="*/ 387076 w 1455645"/>
              <a:gd name="connsiteY319" fmla="*/ 314195 h 977651"/>
              <a:gd name="connsiteX320" fmla="*/ 383330 w 1455645"/>
              <a:gd name="connsiteY320" fmla="*/ 302252 h 977651"/>
              <a:gd name="connsiteX321" fmla="*/ 401167 w 1455645"/>
              <a:gd name="connsiteY321" fmla="*/ 287463 h 977651"/>
              <a:gd name="connsiteX322" fmla="*/ 415956 w 1455645"/>
              <a:gd name="connsiteY322" fmla="*/ 305301 h 977651"/>
              <a:gd name="connsiteX323" fmla="*/ 398118 w 1455645"/>
              <a:gd name="connsiteY323" fmla="*/ 320089 h 977651"/>
              <a:gd name="connsiteX324" fmla="*/ 387076 w 1455645"/>
              <a:gd name="connsiteY324" fmla="*/ 314195 h 977651"/>
              <a:gd name="connsiteX325" fmla="*/ 503620 w 1455645"/>
              <a:gd name="connsiteY325" fmla="*/ 543289 h 977651"/>
              <a:gd name="connsiteX326" fmla="*/ 498779 w 1455645"/>
              <a:gd name="connsiteY326" fmla="*/ 531746 h 977651"/>
              <a:gd name="connsiteX327" fmla="*/ 510695 w 1455645"/>
              <a:gd name="connsiteY327" fmla="*/ 515361 h 977651"/>
              <a:gd name="connsiteX328" fmla="*/ 492821 w 1455645"/>
              <a:gd name="connsiteY328" fmla="*/ 481103 h 977651"/>
              <a:gd name="connsiteX329" fmla="*/ 536015 w 1455645"/>
              <a:gd name="connsiteY329" fmla="*/ 437909 h 977651"/>
              <a:gd name="connsiteX330" fmla="*/ 579211 w 1455645"/>
              <a:gd name="connsiteY330" fmla="*/ 481103 h 977651"/>
              <a:gd name="connsiteX331" fmla="*/ 536015 w 1455645"/>
              <a:gd name="connsiteY331" fmla="*/ 524299 h 977651"/>
              <a:gd name="connsiteX332" fmla="*/ 530057 w 1455645"/>
              <a:gd name="connsiteY332" fmla="*/ 524299 h 977651"/>
              <a:gd name="connsiteX333" fmla="*/ 531548 w 1455645"/>
              <a:gd name="connsiteY333" fmla="*/ 531745 h 977651"/>
              <a:gd name="connsiteX334" fmla="*/ 515163 w 1455645"/>
              <a:gd name="connsiteY334" fmla="*/ 548131 h 977651"/>
              <a:gd name="connsiteX335" fmla="*/ 503620 w 1455645"/>
              <a:gd name="connsiteY335" fmla="*/ 543289 h 977651"/>
              <a:gd name="connsiteX336" fmla="*/ 543894 w 1455645"/>
              <a:gd name="connsiteY336" fmla="*/ 641134 h 977651"/>
              <a:gd name="connsiteX337" fmla="*/ 538676 w 1455645"/>
              <a:gd name="connsiteY337" fmla="*/ 624938 h 977651"/>
              <a:gd name="connsiteX338" fmla="*/ 562999 w 1455645"/>
              <a:gd name="connsiteY338" fmla="*/ 604771 h 977651"/>
              <a:gd name="connsiteX339" fmla="*/ 583166 w 1455645"/>
              <a:gd name="connsiteY339" fmla="*/ 629096 h 977651"/>
              <a:gd name="connsiteX340" fmla="*/ 558842 w 1455645"/>
              <a:gd name="connsiteY340" fmla="*/ 649261 h 977651"/>
              <a:gd name="connsiteX341" fmla="*/ 543894 w 1455645"/>
              <a:gd name="connsiteY341" fmla="*/ 641134 h 977651"/>
              <a:gd name="connsiteX342" fmla="*/ 509205 w 1455645"/>
              <a:gd name="connsiteY342" fmla="*/ 610689 h 977651"/>
              <a:gd name="connsiteX343" fmla="*/ 518142 w 1455645"/>
              <a:gd name="connsiteY343" fmla="*/ 601752 h 977651"/>
              <a:gd name="connsiteX344" fmla="*/ 527079 w 1455645"/>
              <a:gd name="connsiteY344" fmla="*/ 610689 h 977651"/>
              <a:gd name="connsiteX345" fmla="*/ 518142 w 1455645"/>
              <a:gd name="connsiteY345" fmla="*/ 619626 h 977651"/>
              <a:gd name="connsiteX346" fmla="*/ 509205 w 1455645"/>
              <a:gd name="connsiteY346" fmla="*/ 610689 h 977651"/>
              <a:gd name="connsiteX347" fmla="*/ 536411 w 1455645"/>
              <a:gd name="connsiteY347" fmla="*/ 741225 h 977651"/>
              <a:gd name="connsiteX348" fmla="*/ 533285 w 1455645"/>
              <a:gd name="connsiteY348" fmla="*/ 730648 h 977651"/>
              <a:gd name="connsiteX349" fmla="*/ 547879 w 1455645"/>
              <a:gd name="connsiteY349" fmla="*/ 718548 h 977651"/>
              <a:gd name="connsiteX350" fmla="*/ 552190 w 1455645"/>
              <a:gd name="connsiteY350" fmla="*/ 720447 h 977651"/>
              <a:gd name="connsiteX351" fmla="*/ 542405 w 1455645"/>
              <a:gd name="connsiteY351" fmla="*/ 697093 h 977651"/>
              <a:gd name="connsiteX352" fmla="*/ 571593 w 1455645"/>
              <a:gd name="connsiteY352" fmla="*/ 672893 h 977651"/>
              <a:gd name="connsiteX353" fmla="*/ 595002 w 1455645"/>
              <a:gd name="connsiteY353" fmla="*/ 694529 h 977651"/>
              <a:gd name="connsiteX354" fmla="*/ 622806 w 1455645"/>
              <a:gd name="connsiteY354" fmla="*/ 685159 h 977651"/>
              <a:gd name="connsiteX355" fmla="*/ 654933 w 1455645"/>
              <a:gd name="connsiteY355" fmla="*/ 725560 h 977651"/>
              <a:gd name="connsiteX356" fmla="*/ 616015 w 1455645"/>
              <a:gd name="connsiteY356" fmla="*/ 757826 h 977651"/>
              <a:gd name="connsiteX357" fmla="*/ 583471 w 1455645"/>
              <a:gd name="connsiteY357" fmla="*/ 721874 h 977651"/>
              <a:gd name="connsiteX358" fmla="*/ 566604 w 1455645"/>
              <a:gd name="connsiteY358" fmla="*/ 726281 h 977651"/>
              <a:gd name="connsiteX359" fmla="*/ 556361 w 1455645"/>
              <a:gd name="connsiteY359" fmla="*/ 723829 h 977651"/>
              <a:gd name="connsiteX360" fmla="*/ 561323 w 1455645"/>
              <a:gd name="connsiteY360" fmla="*/ 734764 h 977651"/>
              <a:gd name="connsiteX361" fmla="*/ 546729 w 1455645"/>
              <a:gd name="connsiteY361" fmla="*/ 746864 h 977651"/>
              <a:gd name="connsiteX362" fmla="*/ 536411 w 1455645"/>
              <a:gd name="connsiteY362" fmla="*/ 741225 h 977651"/>
              <a:gd name="connsiteX363" fmla="*/ 361559 w 1455645"/>
              <a:gd name="connsiteY363" fmla="*/ 447404 h 977651"/>
              <a:gd name="connsiteX364" fmla="*/ 357277 w 1455645"/>
              <a:gd name="connsiteY364" fmla="*/ 430462 h 977651"/>
              <a:gd name="connsiteX365" fmla="*/ 381109 w 1455645"/>
              <a:gd name="connsiteY365" fmla="*/ 406630 h 977651"/>
              <a:gd name="connsiteX366" fmla="*/ 388557 w 1455645"/>
              <a:gd name="connsiteY366" fmla="*/ 408119 h 977651"/>
              <a:gd name="connsiteX367" fmla="*/ 390045 w 1455645"/>
              <a:gd name="connsiteY367" fmla="*/ 403651 h 977651"/>
              <a:gd name="connsiteX368" fmla="*/ 363235 w 1455645"/>
              <a:gd name="connsiteY368" fmla="*/ 364924 h 977651"/>
              <a:gd name="connsiteX369" fmla="*/ 404941 w 1455645"/>
              <a:gd name="connsiteY369" fmla="*/ 323219 h 977651"/>
              <a:gd name="connsiteX370" fmla="*/ 446646 w 1455645"/>
              <a:gd name="connsiteY370" fmla="*/ 364925 h 977651"/>
              <a:gd name="connsiteX371" fmla="*/ 445157 w 1455645"/>
              <a:gd name="connsiteY371" fmla="*/ 375350 h 977651"/>
              <a:gd name="connsiteX372" fmla="*/ 489842 w 1455645"/>
              <a:gd name="connsiteY372" fmla="*/ 427483 h 977651"/>
              <a:gd name="connsiteX373" fmla="*/ 436221 w 1455645"/>
              <a:gd name="connsiteY373" fmla="*/ 481105 h 977651"/>
              <a:gd name="connsiteX374" fmla="*/ 388557 w 1455645"/>
              <a:gd name="connsiteY374" fmla="*/ 451315 h 977651"/>
              <a:gd name="connsiteX375" fmla="*/ 378130 w 1455645"/>
              <a:gd name="connsiteY375" fmla="*/ 454293 h 977651"/>
              <a:gd name="connsiteX376" fmla="*/ 361559 w 1455645"/>
              <a:gd name="connsiteY376" fmla="*/ 447404 h 977651"/>
              <a:gd name="connsiteX377" fmla="*/ 458749 w 1455645"/>
              <a:gd name="connsiteY377" fmla="*/ 652208 h 977651"/>
              <a:gd name="connsiteX378" fmla="*/ 454094 w 1455645"/>
              <a:gd name="connsiteY378" fmla="*/ 641968 h 977651"/>
              <a:gd name="connsiteX379" fmla="*/ 468989 w 1455645"/>
              <a:gd name="connsiteY379" fmla="*/ 627073 h 977651"/>
              <a:gd name="connsiteX380" fmla="*/ 483884 w 1455645"/>
              <a:gd name="connsiteY380" fmla="*/ 641968 h 977651"/>
              <a:gd name="connsiteX381" fmla="*/ 468989 w 1455645"/>
              <a:gd name="connsiteY381" fmla="*/ 656863 h 977651"/>
              <a:gd name="connsiteX382" fmla="*/ 458749 w 1455645"/>
              <a:gd name="connsiteY382" fmla="*/ 652208 h 977651"/>
              <a:gd name="connsiteX383" fmla="*/ 166996 w 1455645"/>
              <a:gd name="connsiteY383" fmla="*/ 102401 h 977651"/>
              <a:gd name="connsiteX384" fmla="*/ 162156 w 1455645"/>
              <a:gd name="connsiteY384" fmla="*/ 90858 h 977651"/>
              <a:gd name="connsiteX385" fmla="*/ 178539 w 1455645"/>
              <a:gd name="connsiteY385" fmla="*/ 74474 h 977651"/>
              <a:gd name="connsiteX386" fmla="*/ 194924 w 1455645"/>
              <a:gd name="connsiteY386" fmla="*/ 90857 h 977651"/>
              <a:gd name="connsiteX387" fmla="*/ 178539 w 1455645"/>
              <a:gd name="connsiteY387" fmla="*/ 107242 h 977651"/>
              <a:gd name="connsiteX388" fmla="*/ 166996 w 1455645"/>
              <a:gd name="connsiteY388" fmla="*/ 102401 h 977651"/>
              <a:gd name="connsiteX389" fmla="*/ 547869 w 1455645"/>
              <a:gd name="connsiteY389" fmla="*/ 856739 h 977651"/>
              <a:gd name="connsiteX390" fmla="*/ 542587 w 1455645"/>
              <a:gd name="connsiteY390" fmla="*/ 839228 h 977651"/>
              <a:gd name="connsiteX391" fmla="*/ 568532 w 1455645"/>
              <a:gd name="connsiteY391" fmla="*/ 817717 h 977651"/>
              <a:gd name="connsiteX392" fmla="*/ 590043 w 1455645"/>
              <a:gd name="connsiteY392" fmla="*/ 843663 h 977651"/>
              <a:gd name="connsiteX393" fmla="*/ 564098 w 1455645"/>
              <a:gd name="connsiteY393" fmla="*/ 865173 h 977651"/>
              <a:gd name="connsiteX394" fmla="*/ 547869 w 1455645"/>
              <a:gd name="connsiteY394" fmla="*/ 856739 h 977651"/>
              <a:gd name="connsiteX395" fmla="*/ 396378 w 1455645"/>
              <a:gd name="connsiteY395" fmla="*/ 582844 h 977651"/>
              <a:gd name="connsiteX396" fmla="*/ 388086 w 1455645"/>
              <a:gd name="connsiteY396" fmla="*/ 555516 h 977651"/>
              <a:gd name="connsiteX397" fmla="*/ 401298 w 1455645"/>
              <a:gd name="connsiteY397" fmla="*/ 530196 h 977651"/>
              <a:gd name="connsiteX398" fmla="*/ 423612 w 1455645"/>
              <a:gd name="connsiteY398" fmla="*/ 523425 h 977651"/>
              <a:gd name="connsiteX399" fmla="*/ 423000 w 1455645"/>
              <a:gd name="connsiteY399" fmla="*/ 523180 h 977651"/>
              <a:gd name="connsiteX400" fmla="*/ 418346 w 1455645"/>
              <a:gd name="connsiteY400" fmla="*/ 512381 h 977651"/>
              <a:gd name="connsiteX401" fmla="*/ 433241 w 1455645"/>
              <a:gd name="connsiteY401" fmla="*/ 497487 h 977651"/>
              <a:gd name="connsiteX402" fmla="*/ 448135 w 1455645"/>
              <a:gd name="connsiteY402" fmla="*/ 512381 h 977651"/>
              <a:gd name="connsiteX403" fmla="*/ 444039 w 1455645"/>
              <a:gd name="connsiteY403" fmla="*/ 522621 h 977651"/>
              <a:gd name="connsiteX404" fmla="*/ 436352 w 1455645"/>
              <a:gd name="connsiteY404" fmla="*/ 525935 h 977651"/>
              <a:gd name="connsiteX405" fmla="*/ 453945 w 1455645"/>
              <a:gd name="connsiteY405" fmla="*/ 535116 h 977651"/>
              <a:gd name="connsiteX406" fmla="*/ 462237 w 1455645"/>
              <a:gd name="connsiteY406" fmla="*/ 562445 h 977651"/>
              <a:gd name="connsiteX407" fmla="*/ 449025 w 1455645"/>
              <a:gd name="connsiteY407" fmla="*/ 587763 h 977651"/>
              <a:gd name="connsiteX408" fmla="*/ 430747 w 1455645"/>
              <a:gd name="connsiteY408" fmla="*/ 593309 h 977651"/>
              <a:gd name="connsiteX409" fmla="*/ 430075 w 1455645"/>
              <a:gd name="connsiteY409" fmla="*/ 595048 h 977651"/>
              <a:gd name="connsiteX410" fmla="*/ 421325 w 1455645"/>
              <a:gd name="connsiteY410" fmla="*/ 598771 h 977651"/>
              <a:gd name="connsiteX411" fmla="*/ 413133 w 1455645"/>
              <a:gd name="connsiteY411" fmla="*/ 595606 h 977651"/>
              <a:gd name="connsiteX412" fmla="*/ 410934 w 1455645"/>
              <a:gd name="connsiteY412" fmla="*/ 590439 h 977651"/>
              <a:gd name="connsiteX413" fmla="*/ 586371 w 1455645"/>
              <a:gd name="connsiteY413" fmla="*/ 962997 h 977651"/>
              <a:gd name="connsiteX414" fmla="*/ 600964 w 1455645"/>
              <a:gd name="connsiteY414" fmla="*/ 950896 h 977651"/>
              <a:gd name="connsiteX415" fmla="*/ 613065 w 1455645"/>
              <a:gd name="connsiteY415" fmla="*/ 965491 h 977651"/>
              <a:gd name="connsiteX416" fmla="*/ 598470 w 1455645"/>
              <a:gd name="connsiteY416" fmla="*/ 977591 h 977651"/>
              <a:gd name="connsiteX417" fmla="*/ 586371 w 1455645"/>
              <a:gd name="connsiteY417" fmla="*/ 962997 h 977651"/>
              <a:gd name="connsiteX418" fmla="*/ 531653 w 1455645"/>
              <a:gd name="connsiteY418" fmla="*/ 896175 h 977651"/>
              <a:gd name="connsiteX419" fmla="*/ 527908 w 1455645"/>
              <a:gd name="connsiteY419" fmla="*/ 884231 h 977651"/>
              <a:gd name="connsiteX420" fmla="*/ 545745 w 1455645"/>
              <a:gd name="connsiteY420" fmla="*/ 869443 h 977651"/>
              <a:gd name="connsiteX421" fmla="*/ 560534 w 1455645"/>
              <a:gd name="connsiteY421" fmla="*/ 887281 h 977651"/>
              <a:gd name="connsiteX422" fmla="*/ 542696 w 1455645"/>
              <a:gd name="connsiteY422" fmla="*/ 902068 h 977651"/>
              <a:gd name="connsiteX423" fmla="*/ 531653 w 1455645"/>
              <a:gd name="connsiteY423" fmla="*/ 896175 h 977651"/>
              <a:gd name="connsiteX424" fmla="*/ 471180 w 1455645"/>
              <a:gd name="connsiteY424" fmla="*/ 866961 h 977651"/>
              <a:gd name="connsiteX425" fmla="*/ 484153 w 1455645"/>
              <a:gd name="connsiteY425" fmla="*/ 856206 h 977651"/>
              <a:gd name="connsiteX426" fmla="*/ 494908 w 1455645"/>
              <a:gd name="connsiteY426" fmla="*/ 869178 h 977651"/>
              <a:gd name="connsiteX427" fmla="*/ 481936 w 1455645"/>
              <a:gd name="connsiteY427" fmla="*/ 879934 h 977651"/>
              <a:gd name="connsiteX428" fmla="*/ 471180 w 1455645"/>
              <a:gd name="connsiteY428" fmla="*/ 866961 h 977651"/>
              <a:gd name="connsiteX429" fmla="*/ 177773 w 1455645"/>
              <a:gd name="connsiteY429" fmla="*/ 408372 h 977651"/>
              <a:gd name="connsiteX430" fmla="*/ 174073 w 1455645"/>
              <a:gd name="connsiteY430" fmla="*/ 396391 h 977651"/>
              <a:gd name="connsiteX431" fmla="*/ 191910 w 1455645"/>
              <a:gd name="connsiteY431" fmla="*/ 381602 h 977651"/>
              <a:gd name="connsiteX432" fmla="*/ 206699 w 1455645"/>
              <a:gd name="connsiteY432" fmla="*/ 399441 h 977651"/>
              <a:gd name="connsiteX433" fmla="*/ 188861 w 1455645"/>
              <a:gd name="connsiteY433" fmla="*/ 414228 h 977651"/>
              <a:gd name="connsiteX434" fmla="*/ 177773 w 1455645"/>
              <a:gd name="connsiteY434" fmla="*/ 408372 h 977651"/>
              <a:gd name="connsiteX435" fmla="*/ 355152 w 1455645"/>
              <a:gd name="connsiteY435" fmla="*/ 881924 h 977651"/>
              <a:gd name="connsiteX436" fmla="*/ 346745 w 1455645"/>
              <a:gd name="connsiteY436" fmla="*/ 853837 h 977651"/>
              <a:gd name="connsiteX437" fmla="*/ 388907 w 1455645"/>
              <a:gd name="connsiteY437" fmla="*/ 818882 h 977651"/>
              <a:gd name="connsiteX438" fmla="*/ 423862 w 1455645"/>
              <a:gd name="connsiteY438" fmla="*/ 861044 h 977651"/>
              <a:gd name="connsiteX439" fmla="*/ 381700 w 1455645"/>
              <a:gd name="connsiteY439" fmla="*/ 895999 h 977651"/>
              <a:gd name="connsiteX440" fmla="*/ 355152 w 1455645"/>
              <a:gd name="connsiteY440" fmla="*/ 881924 h 977651"/>
              <a:gd name="connsiteX441" fmla="*/ 19536 w 1455645"/>
              <a:gd name="connsiteY441" fmla="*/ 241140 h 977651"/>
              <a:gd name="connsiteX442" fmla="*/ 16733 w 1455645"/>
              <a:gd name="connsiteY442" fmla="*/ 223115 h 977651"/>
              <a:gd name="connsiteX443" fmla="*/ 20808 w 1455645"/>
              <a:gd name="connsiteY443" fmla="*/ 211528 h 977651"/>
              <a:gd name="connsiteX444" fmla="*/ 18673 w 1455645"/>
              <a:gd name="connsiteY444" fmla="*/ 202352 h 977651"/>
              <a:gd name="connsiteX445" fmla="*/ 36510 w 1455645"/>
              <a:gd name="connsiteY445" fmla="*/ 187563 h 977651"/>
              <a:gd name="connsiteX446" fmla="*/ 51438 w 1455645"/>
              <a:gd name="connsiteY446" fmla="*/ 203918 h 977651"/>
              <a:gd name="connsiteX447" fmla="*/ 64189 w 1455645"/>
              <a:gd name="connsiteY447" fmla="*/ 227549 h 977651"/>
              <a:gd name="connsiteX448" fmla="*/ 36621 w 1455645"/>
              <a:gd name="connsiteY448" fmla="*/ 250404 h 977651"/>
              <a:gd name="connsiteX449" fmla="*/ 19536 w 1455645"/>
              <a:gd name="connsiteY449" fmla="*/ 241140 h 977651"/>
              <a:gd name="connsiteX450" fmla="*/ 308178 w 1455645"/>
              <a:gd name="connsiteY450" fmla="*/ 906333 h 977651"/>
              <a:gd name="connsiteX451" fmla="*/ 302960 w 1455645"/>
              <a:gd name="connsiteY451" fmla="*/ 890138 h 977651"/>
              <a:gd name="connsiteX452" fmla="*/ 327283 w 1455645"/>
              <a:gd name="connsiteY452" fmla="*/ 869971 h 977651"/>
              <a:gd name="connsiteX453" fmla="*/ 347450 w 1455645"/>
              <a:gd name="connsiteY453" fmla="*/ 894296 h 977651"/>
              <a:gd name="connsiteX454" fmla="*/ 323126 w 1455645"/>
              <a:gd name="connsiteY454" fmla="*/ 914461 h 977651"/>
              <a:gd name="connsiteX455" fmla="*/ 308178 w 1455645"/>
              <a:gd name="connsiteY455" fmla="*/ 906333 h 977651"/>
              <a:gd name="connsiteX456" fmla="*/ 219602 w 1455645"/>
              <a:gd name="connsiteY456" fmla="*/ 737612 h 977651"/>
              <a:gd name="connsiteX457" fmla="*/ 208364 w 1455645"/>
              <a:gd name="connsiteY457" fmla="*/ 701781 h 977651"/>
              <a:gd name="connsiteX458" fmla="*/ 239078 w 1455645"/>
              <a:gd name="connsiteY458" fmla="*/ 661267 h 977651"/>
              <a:gd name="connsiteX459" fmla="*/ 235643 w 1455645"/>
              <a:gd name="connsiteY459" fmla="*/ 638815 h 977651"/>
              <a:gd name="connsiteX460" fmla="*/ 228064 w 1455645"/>
              <a:gd name="connsiteY460" fmla="*/ 635637 h 977651"/>
              <a:gd name="connsiteX461" fmla="*/ 226212 w 1455645"/>
              <a:gd name="connsiteY461" fmla="*/ 631221 h 977651"/>
              <a:gd name="connsiteX462" fmla="*/ 220810 w 1455645"/>
              <a:gd name="connsiteY462" fmla="*/ 632632 h 977651"/>
              <a:gd name="connsiteX463" fmla="*/ 197955 w 1455645"/>
              <a:gd name="connsiteY463" fmla="*/ 605066 h 977651"/>
              <a:gd name="connsiteX464" fmla="*/ 219451 w 1455645"/>
              <a:gd name="connsiteY464" fmla="*/ 583140 h 977651"/>
              <a:gd name="connsiteX465" fmla="*/ 218939 w 1455645"/>
              <a:gd name="connsiteY465" fmla="*/ 572619 h 977651"/>
              <a:gd name="connsiteX466" fmla="*/ 234079 w 1455645"/>
              <a:gd name="connsiteY466" fmla="*/ 544675 h 977651"/>
              <a:gd name="connsiteX467" fmla="*/ 240681 w 1455645"/>
              <a:gd name="connsiteY467" fmla="*/ 542559 h 977651"/>
              <a:gd name="connsiteX468" fmla="*/ 230112 w 1455645"/>
              <a:gd name="connsiteY468" fmla="*/ 538261 h 977651"/>
              <a:gd name="connsiteX469" fmla="*/ 228812 w 1455645"/>
              <a:gd name="connsiteY469" fmla="*/ 535064 h 977651"/>
              <a:gd name="connsiteX470" fmla="*/ 222265 w 1455645"/>
              <a:gd name="connsiteY470" fmla="*/ 537026 h 977651"/>
              <a:gd name="connsiteX471" fmla="*/ 198162 w 1455645"/>
              <a:gd name="connsiteY471" fmla="*/ 522806 h 977651"/>
              <a:gd name="connsiteX472" fmla="*/ 196679 w 1455645"/>
              <a:gd name="connsiteY472" fmla="*/ 522667 h 977651"/>
              <a:gd name="connsiteX473" fmla="*/ 177954 w 1455645"/>
              <a:gd name="connsiteY473" fmla="*/ 514933 h 977651"/>
              <a:gd name="connsiteX474" fmla="*/ 149597 w 1455645"/>
              <a:gd name="connsiteY474" fmla="*/ 530236 h 977651"/>
              <a:gd name="connsiteX475" fmla="*/ 130692 w 1455645"/>
              <a:gd name="connsiteY475" fmla="*/ 520428 h 977651"/>
              <a:gd name="connsiteX476" fmla="*/ 124053 w 1455645"/>
              <a:gd name="connsiteY476" fmla="*/ 499425 h 977651"/>
              <a:gd name="connsiteX477" fmla="*/ 154724 w 1455645"/>
              <a:gd name="connsiteY477" fmla="*/ 475364 h 977651"/>
              <a:gd name="connsiteX478" fmla="*/ 167795 w 1455645"/>
              <a:gd name="connsiteY478" fmla="*/ 479578 h 977651"/>
              <a:gd name="connsiteX479" fmla="*/ 189152 w 1455645"/>
              <a:gd name="connsiteY479" fmla="*/ 459133 h 977651"/>
              <a:gd name="connsiteX480" fmla="*/ 185674 w 1455645"/>
              <a:gd name="connsiteY480" fmla="*/ 448337 h 977651"/>
              <a:gd name="connsiteX481" fmla="*/ 203511 w 1455645"/>
              <a:gd name="connsiteY481" fmla="*/ 433547 h 977651"/>
              <a:gd name="connsiteX482" fmla="*/ 218301 w 1455645"/>
              <a:gd name="connsiteY482" fmla="*/ 451386 h 977651"/>
              <a:gd name="connsiteX483" fmla="*/ 212881 w 1455645"/>
              <a:gd name="connsiteY483" fmla="*/ 461351 h 977651"/>
              <a:gd name="connsiteX484" fmla="*/ 222708 w 1455645"/>
              <a:gd name="connsiteY484" fmla="*/ 468253 h 977651"/>
              <a:gd name="connsiteX485" fmla="*/ 228640 w 1455645"/>
              <a:gd name="connsiteY485" fmla="*/ 468807 h 977651"/>
              <a:gd name="connsiteX486" fmla="*/ 252006 w 1455645"/>
              <a:gd name="connsiteY486" fmla="*/ 480901 h 977651"/>
              <a:gd name="connsiteX487" fmla="*/ 258355 w 1455645"/>
              <a:gd name="connsiteY487" fmla="*/ 502082 h 977651"/>
              <a:gd name="connsiteX488" fmla="*/ 263998 w 1455645"/>
              <a:gd name="connsiteY488" fmla="*/ 504376 h 977651"/>
              <a:gd name="connsiteX489" fmla="*/ 270887 w 1455645"/>
              <a:gd name="connsiteY489" fmla="*/ 521319 h 977651"/>
              <a:gd name="connsiteX490" fmla="*/ 265161 w 1455645"/>
              <a:gd name="connsiteY490" fmla="*/ 535400 h 977651"/>
              <a:gd name="connsiteX491" fmla="*/ 292339 w 1455645"/>
              <a:gd name="connsiteY491" fmla="*/ 549558 h 977651"/>
              <a:gd name="connsiteX492" fmla="*/ 301988 w 1455645"/>
              <a:gd name="connsiteY492" fmla="*/ 580380 h 977651"/>
              <a:gd name="connsiteX493" fmla="*/ 297775 w 1455645"/>
              <a:gd name="connsiteY493" fmla="*/ 593451 h 977651"/>
              <a:gd name="connsiteX494" fmla="*/ 331898 w 1455645"/>
              <a:gd name="connsiteY494" fmla="*/ 644510 h 977651"/>
              <a:gd name="connsiteX495" fmla="*/ 331344 w 1455645"/>
              <a:gd name="connsiteY495" fmla="*/ 650443 h 977651"/>
              <a:gd name="connsiteX496" fmla="*/ 343347 w 1455645"/>
              <a:gd name="connsiteY496" fmla="*/ 650067 h 977651"/>
              <a:gd name="connsiteX497" fmla="*/ 356555 w 1455645"/>
              <a:gd name="connsiteY497" fmla="*/ 652799 h 977651"/>
              <a:gd name="connsiteX498" fmla="*/ 390290 w 1455645"/>
              <a:gd name="connsiteY498" fmla="*/ 643983 h 977651"/>
              <a:gd name="connsiteX499" fmla="*/ 395566 w 1455645"/>
              <a:gd name="connsiteY499" fmla="*/ 646229 h 977651"/>
              <a:gd name="connsiteX500" fmla="*/ 404941 w 1455645"/>
              <a:gd name="connsiteY500" fmla="*/ 641968 h 977651"/>
              <a:gd name="connsiteX501" fmla="*/ 422814 w 1455645"/>
              <a:gd name="connsiteY501" fmla="*/ 659842 h 977651"/>
              <a:gd name="connsiteX502" fmla="*/ 422678 w 1455645"/>
              <a:gd name="connsiteY502" fmla="*/ 660189 h 977651"/>
              <a:gd name="connsiteX503" fmla="*/ 437386 w 1455645"/>
              <a:gd name="connsiteY503" fmla="*/ 684288 h 977651"/>
              <a:gd name="connsiteX504" fmla="*/ 451150 w 1455645"/>
              <a:gd name="connsiteY504" fmla="*/ 681085 h 977651"/>
              <a:gd name="connsiteX505" fmla="*/ 472661 w 1455645"/>
              <a:gd name="connsiteY505" fmla="*/ 707031 h 977651"/>
              <a:gd name="connsiteX506" fmla="*/ 446715 w 1455645"/>
              <a:gd name="connsiteY506" fmla="*/ 728542 h 977651"/>
              <a:gd name="connsiteX507" fmla="*/ 433644 w 1455645"/>
              <a:gd name="connsiteY507" fmla="*/ 724328 h 977651"/>
              <a:gd name="connsiteX508" fmla="*/ 393521 w 1455645"/>
              <a:gd name="connsiteY508" fmla="*/ 753491 h 977651"/>
              <a:gd name="connsiteX509" fmla="*/ 364609 w 1455645"/>
              <a:gd name="connsiteY509" fmla="*/ 774725 h 977651"/>
              <a:gd name="connsiteX510" fmla="*/ 367949 w 1455645"/>
              <a:gd name="connsiteY510" fmla="*/ 787004 h 977651"/>
              <a:gd name="connsiteX511" fmla="*/ 348489 w 1455645"/>
              <a:gd name="connsiteY511" fmla="*/ 803137 h 977651"/>
              <a:gd name="connsiteX512" fmla="*/ 346325 w 1455645"/>
              <a:gd name="connsiteY512" fmla="*/ 801945 h 977651"/>
              <a:gd name="connsiteX513" fmla="*/ 330466 w 1455645"/>
              <a:gd name="connsiteY513" fmla="*/ 808789 h 977651"/>
              <a:gd name="connsiteX514" fmla="*/ 305146 w 1455645"/>
              <a:gd name="connsiteY514" fmla="*/ 783467 h 977651"/>
              <a:gd name="connsiteX515" fmla="*/ 311720 w 1455645"/>
              <a:gd name="connsiteY515" fmla="*/ 768235 h 977651"/>
              <a:gd name="connsiteX516" fmla="*/ 304302 w 1455645"/>
              <a:gd name="connsiteY516" fmla="*/ 765722 h 977651"/>
              <a:gd name="connsiteX517" fmla="*/ 284982 w 1455645"/>
              <a:gd name="connsiteY517" fmla="*/ 746339 h 977651"/>
              <a:gd name="connsiteX518" fmla="*/ 252731 w 1455645"/>
              <a:gd name="connsiteY518" fmla="*/ 755294 h 977651"/>
              <a:gd name="connsiteX519" fmla="*/ 219602 w 1455645"/>
              <a:gd name="connsiteY519" fmla="*/ 737612 h 977651"/>
              <a:gd name="connsiteX520" fmla="*/ 172050 w 1455645"/>
              <a:gd name="connsiteY520" fmla="*/ 744201 h 977651"/>
              <a:gd name="connsiteX521" fmla="*/ 168240 w 1455645"/>
              <a:gd name="connsiteY521" fmla="*/ 730942 h 977651"/>
              <a:gd name="connsiteX522" fmla="*/ 187699 w 1455645"/>
              <a:gd name="connsiteY522" fmla="*/ 714808 h 977651"/>
              <a:gd name="connsiteX523" fmla="*/ 203832 w 1455645"/>
              <a:gd name="connsiteY523" fmla="*/ 734268 h 977651"/>
              <a:gd name="connsiteX524" fmla="*/ 184373 w 1455645"/>
              <a:gd name="connsiteY524" fmla="*/ 750401 h 977651"/>
              <a:gd name="connsiteX525" fmla="*/ 172050 w 1455645"/>
              <a:gd name="connsiteY525" fmla="*/ 744201 h 977651"/>
              <a:gd name="connsiteX526" fmla="*/ 66829 w 1455645"/>
              <a:gd name="connsiteY526" fmla="*/ 588345 h 977651"/>
              <a:gd name="connsiteX527" fmla="*/ 77255 w 1455645"/>
              <a:gd name="connsiteY527" fmla="*/ 577920 h 977651"/>
              <a:gd name="connsiteX528" fmla="*/ 87682 w 1455645"/>
              <a:gd name="connsiteY528" fmla="*/ 588345 h 977651"/>
              <a:gd name="connsiteX529" fmla="*/ 77255 w 1455645"/>
              <a:gd name="connsiteY529" fmla="*/ 598772 h 977651"/>
              <a:gd name="connsiteX530" fmla="*/ 66829 w 1455645"/>
              <a:gd name="connsiteY530" fmla="*/ 588345 h 977651"/>
              <a:gd name="connsiteX531" fmla="*/ 112393 w 1455645"/>
              <a:gd name="connsiteY531" fmla="*/ 678226 h 977651"/>
              <a:gd name="connsiteX532" fmla="*/ 106257 w 1455645"/>
              <a:gd name="connsiteY532" fmla="*/ 657831 h 977651"/>
              <a:gd name="connsiteX533" fmla="*/ 107498 w 1455645"/>
              <a:gd name="connsiteY533" fmla="*/ 655440 h 977651"/>
              <a:gd name="connsiteX534" fmla="*/ 99597 w 1455645"/>
              <a:gd name="connsiteY534" fmla="*/ 636010 h 977651"/>
              <a:gd name="connsiteX535" fmla="*/ 147261 w 1455645"/>
              <a:gd name="connsiteY535" fmla="*/ 588347 h 977651"/>
              <a:gd name="connsiteX536" fmla="*/ 194924 w 1455645"/>
              <a:gd name="connsiteY536" fmla="*/ 636010 h 977651"/>
              <a:gd name="connsiteX537" fmla="*/ 166019 w 1455645"/>
              <a:gd name="connsiteY537" fmla="*/ 679996 h 977651"/>
              <a:gd name="connsiteX538" fmla="*/ 147935 w 1455645"/>
              <a:gd name="connsiteY538" fmla="*/ 683542 h 977651"/>
              <a:gd name="connsiteX539" fmla="*/ 131801 w 1455645"/>
              <a:gd name="connsiteY539" fmla="*/ 688641 h 977651"/>
              <a:gd name="connsiteX540" fmla="*/ 112393 w 1455645"/>
              <a:gd name="connsiteY540" fmla="*/ 678226 h 977651"/>
              <a:gd name="connsiteX541" fmla="*/ 177374 w 1455645"/>
              <a:gd name="connsiteY541" fmla="*/ 885319 h 977651"/>
              <a:gd name="connsiteX542" fmla="*/ 170736 w 1455645"/>
              <a:gd name="connsiteY542" fmla="*/ 864318 h 977651"/>
              <a:gd name="connsiteX543" fmla="*/ 181574 w 1455645"/>
              <a:gd name="connsiteY543" fmla="*/ 844386 h 977651"/>
              <a:gd name="connsiteX544" fmla="*/ 181713 w 1455645"/>
              <a:gd name="connsiteY544" fmla="*/ 842903 h 977651"/>
              <a:gd name="connsiteX545" fmla="*/ 215766 w 1455645"/>
              <a:gd name="connsiteY545" fmla="*/ 814671 h 977651"/>
              <a:gd name="connsiteX546" fmla="*/ 226009 w 1455645"/>
              <a:gd name="connsiteY546" fmla="*/ 817123 h 977651"/>
              <a:gd name="connsiteX547" fmla="*/ 274657 w 1455645"/>
              <a:gd name="connsiteY547" fmla="*/ 776790 h 977651"/>
              <a:gd name="connsiteX548" fmla="*/ 314990 w 1455645"/>
              <a:gd name="connsiteY548" fmla="*/ 825438 h 977651"/>
              <a:gd name="connsiteX549" fmla="*/ 266342 w 1455645"/>
              <a:gd name="connsiteY549" fmla="*/ 865771 h 977651"/>
              <a:gd name="connsiteX550" fmla="*/ 243307 w 1455645"/>
              <a:gd name="connsiteY550" fmla="*/ 856140 h 977651"/>
              <a:gd name="connsiteX551" fmla="*/ 226675 w 1455645"/>
              <a:gd name="connsiteY551" fmla="*/ 874032 h 977651"/>
              <a:gd name="connsiteX552" fmla="*/ 196280 w 1455645"/>
              <a:gd name="connsiteY552" fmla="*/ 895127 h 977651"/>
              <a:gd name="connsiteX553" fmla="*/ 177374 w 1455645"/>
              <a:gd name="connsiteY553" fmla="*/ 885319 h 977651"/>
              <a:gd name="connsiteX554" fmla="*/ 62662 w 1455645"/>
              <a:gd name="connsiteY554" fmla="*/ 666101 h 977651"/>
              <a:gd name="connsiteX555" fmla="*/ 58800 w 1455645"/>
              <a:gd name="connsiteY555" fmla="*/ 653398 h 977651"/>
              <a:gd name="connsiteX556" fmla="*/ 78259 w 1455645"/>
              <a:gd name="connsiteY556" fmla="*/ 637264 h 977651"/>
              <a:gd name="connsiteX557" fmla="*/ 94392 w 1455645"/>
              <a:gd name="connsiteY557" fmla="*/ 656724 h 977651"/>
              <a:gd name="connsiteX558" fmla="*/ 74934 w 1455645"/>
              <a:gd name="connsiteY558" fmla="*/ 672857 h 977651"/>
              <a:gd name="connsiteX559" fmla="*/ 62662 w 1455645"/>
              <a:gd name="connsiteY559" fmla="*/ 666101 h 977651"/>
              <a:gd name="connsiteX560" fmla="*/ 20197 w 1455645"/>
              <a:gd name="connsiteY560" fmla="*/ 748335 h 977651"/>
              <a:gd name="connsiteX561" fmla="*/ 14243 w 1455645"/>
              <a:gd name="connsiteY561" fmla="*/ 730016 h 977651"/>
              <a:gd name="connsiteX562" fmla="*/ 41809 w 1455645"/>
              <a:gd name="connsiteY562" fmla="*/ 707160 h 977651"/>
              <a:gd name="connsiteX563" fmla="*/ 64665 w 1455645"/>
              <a:gd name="connsiteY563" fmla="*/ 734728 h 977651"/>
              <a:gd name="connsiteX564" fmla="*/ 37097 w 1455645"/>
              <a:gd name="connsiteY564" fmla="*/ 757581 h 977651"/>
              <a:gd name="connsiteX565" fmla="*/ 20197 w 1455645"/>
              <a:gd name="connsiteY565" fmla="*/ 748335 h 977651"/>
              <a:gd name="connsiteX566" fmla="*/ 9944 w 1455645"/>
              <a:gd name="connsiteY566" fmla="*/ 879966 h 977651"/>
              <a:gd name="connsiteX567" fmla="*/ 190 w 1455645"/>
              <a:gd name="connsiteY567" fmla="*/ 848379 h 977651"/>
              <a:gd name="connsiteX568" fmla="*/ 47215 w 1455645"/>
              <a:gd name="connsiteY568" fmla="*/ 809389 h 977651"/>
              <a:gd name="connsiteX569" fmla="*/ 86205 w 1455645"/>
              <a:gd name="connsiteY569" fmla="*/ 856417 h 977651"/>
              <a:gd name="connsiteX570" fmla="*/ 39177 w 1455645"/>
              <a:gd name="connsiteY570" fmla="*/ 895405 h 977651"/>
              <a:gd name="connsiteX571" fmla="*/ 9944 w 1455645"/>
              <a:gd name="connsiteY571" fmla="*/ 879966 h 977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Lst>
            <a:rect l="l" t="t" r="r" b="b"/>
            <a:pathLst>
              <a:path w="1455645" h="977651">
                <a:moveTo>
                  <a:pt x="1366642" y="419387"/>
                </a:moveTo>
                <a:cubicBezTo>
                  <a:pt x="1364423" y="417123"/>
                  <a:pt x="1363217" y="414018"/>
                  <a:pt x="1363564" y="410310"/>
                </a:cubicBezTo>
                <a:cubicBezTo>
                  <a:pt x="1363841" y="407344"/>
                  <a:pt x="1365602" y="404516"/>
                  <a:pt x="1368845" y="401828"/>
                </a:cubicBezTo>
                <a:cubicBezTo>
                  <a:pt x="1362913" y="401273"/>
                  <a:pt x="1357535" y="394786"/>
                  <a:pt x="1358090" y="388855"/>
                </a:cubicBezTo>
                <a:cubicBezTo>
                  <a:pt x="1358783" y="381441"/>
                  <a:pt x="1366612" y="377683"/>
                  <a:pt x="1372545" y="378237"/>
                </a:cubicBezTo>
                <a:cubicBezTo>
                  <a:pt x="1378476" y="378792"/>
                  <a:pt x="1383854" y="385278"/>
                  <a:pt x="1383300" y="391210"/>
                </a:cubicBezTo>
                <a:cubicBezTo>
                  <a:pt x="1383023" y="394177"/>
                  <a:pt x="1381125" y="398488"/>
                  <a:pt x="1378020" y="399693"/>
                </a:cubicBezTo>
                <a:cubicBezTo>
                  <a:pt x="1383952" y="400247"/>
                  <a:pt x="1389468" y="405251"/>
                  <a:pt x="1388775" y="412666"/>
                </a:cubicBezTo>
                <a:cubicBezTo>
                  <a:pt x="1388221" y="418598"/>
                  <a:pt x="1383217" y="424114"/>
                  <a:pt x="1375803" y="423421"/>
                </a:cubicBezTo>
                <a:cubicBezTo>
                  <a:pt x="1372094" y="423074"/>
                  <a:pt x="1368862" y="421650"/>
                  <a:pt x="1366642" y="419387"/>
                </a:cubicBezTo>
                <a:close/>
                <a:moveTo>
                  <a:pt x="1335622" y="375159"/>
                </a:moveTo>
                <a:cubicBezTo>
                  <a:pt x="1333084" y="372305"/>
                  <a:pt x="1331577" y="368423"/>
                  <a:pt x="1331993" y="363975"/>
                </a:cubicBezTo>
                <a:cubicBezTo>
                  <a:pt x="1332824" y="355076"/>
                  <a:pt x="1340793" y="349837"/>
                  <a:pt x="1348209" y="350530"/>
                </a:cubicBezTo>
                <a:cubicBezTo>
                  <a:pt x="1355623" y="351223"/>
                  <a:pt x="1362484" y="357848"/>
                  <a:pt x="1361653" y="366746"/>
                </a:cubicBezTo>
                <a:cubicBezTo>
                  <a:pt x="1360960" y="374162"/>
                  <a:pt x="1352851" y="380883"/>
                  <a:pt x="1345437" y="380190"/>
                </a:cubicBezTo>
                <a:cubicBezTo>
                  <a:pt x="1341729" y="379844"/>
                  <a:pt x="1338160" y="378014"/>
                  <a:pt x="1335622" y="375159"/>
                </a:cubicBezTo>
                <a:close/>
                <a:moveTo>
                  <a:pt x="1303620" y="331405"/>
                </a:moveTo>
                <a:cubicBezTo>
                  <a:pt x="1304036" y="326956"/>
                  <a:pt x="1307279" y="324266"/>
                  <a:pt x="1311728" y="324682"/>
                </a:cubicBezTo>
                <a:cubicBezTo>
                  <a:pt x="1316178" y="325098"/>
                  <a:pt x="1318867" y="328342"/>
                  <a:pt x="1318451" y="332791"/>
                </a:cubicBezTo>
                <a:cubicBezTo>
                  <a:pt x="1318035" y="337239"/>
                  <a:pt x="1314792" y="339928"/>
                  <a:pt x="1310342" y="339513"/>
                </a:cubicBezTo>
                <a:cubicBezTo>
                  <a:pt x="1305894" y="339097"/>
                  <a:pt x="1303205" y="335854"/>
                  <a:pt x="1303620" y="331405"/>
                </a:cubicBezTo>
                <a:close/>
                <a:moveTo>
                  <a:pt x="1274764" y="384059"/>
                </a:moveTo>
                <a:cubicBezTo>
                  <a:pt x="1275179" y="379611"/>
                  <a:pt x="1280043" y="375576"/>
                  <a:pt x="1284494" y="375992"/>
                </a:cubicBezTo>
                <a:cubicBezTo>
                  <a:pt x="1288942" y="376407"/>
                  <a:pt x="1292976" y="381274"/>
                  <a:pt x="1292560" y="385722"/>
                </a:cubicBezTo>
                <a:cubicBezTo>
                  <a:pt x="1292144" y="390171"/>
                  <a:pt x="1287279" y="394204"/>
                  <a:pt x="1282830" y="393788"/>
                </a:cubicBezTo>
                <a:cubicBezTo>
                  <a:pt x="1278380" y="393372"/>
                  <a:pt x="1274348" y="388508"/>
                  <a:pt x="1274764" y="384059"/>
                </a:cubicBezTo>
                <a:close/>
                <a:moveTo>
                  <a:pt x="1353934" y="593415"/>
                </a:moveTo>
                <a:cubicBezTo>
                  <a:pt x="1354627" y="586000"/>
                  <a:pt x="1361113" y="580622"/>
                  <a:pt x="1368528" y="581315"/>
                </a:cubicBezTo>
                <a:cubicBezTo>
                  <a:pt x="1374460" y="581870"/>
                  <a:pt x="1379837" y="588356"/>
                  <a:pt x="1380628" y="595910"/>
                </a:cubicBezTo>
                <a:cubicBezTo>
                  <a:pt x="1379935" y="603324"/>
                  <a:pt x="1373449" y="608702"/>
                  <a:pt x="1366033" y="608009"/>
                </a:cubicBezTo>
                <a:cubicBezTo>
                  <a:pt x="1358619" y="607316"/>
                  <a:pt x="1353241" y="600830"/>
                  <a:pt x="1353934" y="593415"/>
                </a:cubicBezTo>
                <a:close/>
                <a:moveTo>
                  <a:pt x="1387334" y="664228"/>
                </a:moveTo>
                <a:cubicBezTo>
                  <a:pt x="1380948" y="656525"/>
                  <a:pt x="1377399" y="646470"/>
                  <a:pt x="1378370" y="636089"/>
                </a:cubicBezTo>
                <a:cubicBezTo>
                  <a:pt x="1380310" y="615327"/>
                  <a:pt x="1398286" y="599055"/>
                  <a:pt x="1420532" y="601133"/>
                </a:cubicBezTo>
                <a:cubicBezTo>
                  <a:pt x="1441294" y="603074"/>
                  <a:pt x="1457427" y="622533"/>
                  <a:pt x="1455487" y="643296"/>
                </a:cubicBezTo>
                <a:cubicBezTo>
                  <a:pt x="1453547" y="664058"/>
                  <a:pt x="1434088" y="680191"/>
                  <a:pt x="1413325" y="678251"/>
                </a:cubicBezTo>
                <a:cubicBezTo>
                  <a:pt x="1402944" y="677280"/>
                  <a:pt x="1393720" y="671930"/>
                  <a:pt x="1387334" y="664228"/>
                </a:cubicBezTo>
                <a:close/>
                <a:moveTo>
                  <a:pt x="1289734" y="524022"/>
                </a:moveTo>
                <a:cubicBezTo>
                  <a:pt x="1285012" y="518532"/>
                  <a:pt x="1282334" y="511175"/>
                  <a:pt x="1283096" y="503018"/>
                </a:cubicBezTo>
                <a:cubicBezTo>
                  <a:pt x="1284482" y="488189"/>
                  <a:pt x="1295832" y="478778"/>
                  <a:pt x="1309457" y="477059"/>
                </a:cubicBezTo>
                <a:cubicBezTo>
                  <a:pt x="1310150" y="469644"/>
                  <a:pt x="1318258" y="462922"/>
                  <a:pt x="1327155" y="463754"/>
                </a:cubicBezTo>
                <a:cubicBezTo>
                  <a:pt x="1336054" y="464586"/>
                  <a:pt x="1342776" y="472692"/>
                  <a:pt x="1341945" y="481591"/>
                </a:cubicBezTo>
                <a:cubicBezTo>
                  <a:pt x="1341529" y="486040"/>
                  <a:pt x="1339768" y="488868"/>
                  <a:pt x="1333420" y="492762"/>
                </a:cubicBezTo>
                <a:cubicBezTo>
                  <a:pt x="1337454" y="497628"/>
                  <a:pt x="1338382" y="503698"/>
                  <a:pt x="1337828" y="509630"/>
                </a:cubicBezTo>
                <a:cubicBezTo>
                  <a:pt x="1337135" y="517044"/>
                  <a:pt x="1333476" y="524183"/>
                  <a:pt x="1328612" y="528216"/>
                </a:cubicBezTo>
                <a:cubicBezTo>
                  <a:pt x="1329956" y="529838"/>
                  <a:pt x="1331301" y="531459"/>
                  <a:pt x="1331024" y="534425"/>
                </a:cubicBezTo>
                <a:cubicBezTo>
                  <a:pt x="1330608" y="538875"/>
                  <a:pt x="1327226" y="543046"/>
                  <a:pt x="1321294" y="542492"/>
                </a:cubicBezTo>
                <a:cubicBezTo>
                  <a:pt x="1316844" y="542076"/>
                  <a:pt x="1314155" y="538833"/>
                  <a:pt x="1313089" y="534246"/>
                </a:cubicBezTo>
                <a:cubicBezTo>
                  <a:pt x="1311605" y="534107"/>
                  <a:pt x="1310123" y="533969"/>
                  <a:pt x="1308639" y="533830"/>
                </a:cubicBezTo>
                <a:cubicBezTo>
                  <a:pt x="1301224" y="533137"/>
                  <a:pt x="1294457" y="529513"/>
                  <a:pt x="1289734" y="524022"/>
                </a:cubicBezTo>
                <a:close/>
                <a:moveTo>
                  <a:pt x="1237637" y="669312"/>
                </a:moveTo>
                <a:cubicBezTo>
                  <a:pt x="1234276" y="665258"/>
                  <a:pt x="1232536" y="659860"/>
                  <a:pt x="1233090" y="653928"/>
                </a:cubicBezTo>
                <a:cubicBezTo>
                  <a:pt x="1233783" y="646513"/>
                  <a:pt x="1237303" y="640858"/>
                  <a:pt x="1243651" y="636963"/>
                </a:cubicBezTo>
                <a:cubicBezTo>
                  <a:pt x="1234379" y="624129"/>
                  <a:pt x="1228350" y="608605"/>
                  <a:pt x="1229875" y="592293"/>
                </a:cubicBezTo>
                <a:cubicBezTo>
                  <a:pt x="1230844" y="581911"/>
                  <a:pt x="1233159" y="573152"/>
                  <a:pt x="1238301" y="566153"/>
                </a:cubicBezTo>
                <a:cubicBezTo>
                  <a:pt x="1236817" y="566015"/>
                  <a:pt x="1235335" y="565876"/>
                  <a:pt x="1233851" y="565737"/>
                </a:cubicBezTo>
                <a:cubicBezTo>
                  <a:pt x="1220504" y="564490"/>
                  <a:pt x="1209749" y="551517"/>
                  <a:pt x="1210996" y="538169"/>
                </a:cubicBezTo>
                <a:cubicBezTo>
                  <a:pt x="1211135" y="536687"/>
                  <a:pt x="1212894" y="533860"/>
                  <a:pt x="1213033" y="532375"/>
                </a:cubicBezTo>
                <a:cubicBezTo>
                  <a:pt x="1207378" y="528855"/>
                  <a:pt x="1203484" y="522507"/>
                  <a:pt x="1204039" y="516576"/>
                </a:cubicBezTo>
                <a:cubicBezTo>
                  <a:pt x="1204870" y="507677"/>
                  <a:pt x="1212978" y="500956"/>
                  <a:pt x="1221875" y="501787"/>
                </a:cubicBezTo>
                <a:cubicBezTo>
                  <a:pt x="1229292" y="502480"/>
                  <a:pt x="1234669" y="508966"/>
                  <a:pt x="1235597" y="515037"/>
                </a:cubicBezTo>
                <a:cubicBezTo>
                  <a:pt x="1237081" y="515176"/>
                  <a:pt x="1238563" y="515315"/>
                  <a:pt x="1240047" y="515453"/>
                </a:cubicBezTo>
                <a:cubicBezTo>
                  <a:pt x="1253393" y="516700"/>
                  <a:pt x="1264149" y="529673"/>
                  <a:pt x="1262902" y="543019"/>
                </a:cubicBezTo>
                <a:cubicBezTo>
                  <a:pt x="1262763" y="544503"/>
                  <a:pt x="1262763" y="544503"/>
                  <a:pt x="1262763" y="544503"/>
                </a:cubicBezTo>
                <a:cubicBezTo>
                  <a:pt x="1273699" y="539541"/>
                  <a:pt x="1285979" y="536200"/>
                  <a:pt x="1297843" y="537308"/>
                </a:cubicBezTo>
                <a:cubicBezTo>
                  <a:pt x="1331952" y="540497"/>
                  <a:pt x="1356152" y="569686"/>
                  <a:pt x="1352964" y="603796"/>
                </a:cubicBezTo>
                <a:cubicBezTo>
                  <a:pt x="1349777" y="637904"/>
                  <a:pt x="1320588" y="662105"/>
                  <a:pt x="1286480" y="658917"/>
                </a:cubicBezTo>
                <a:cubicBezTo>
                  <a:pt x="1283513" y="658639"/>
                  <a:pt x="1279202" y="656742"/>
                  <a:pt x="1276235" y="656464"/>
                </a:cubicBezTo>
                <a:cubicBezTo>
                  <a:pt x="1275265" y="666845"/>
                  <a:pt x="1263777" y="677739"/>
                  <a:pt x="1251912" y="676630"/>
                </a:cubicBezTo>
                <a:cubicBezTo>
                  <a:pt x="1245980" y="676076"/>
                  <a:pt x="1240998" y="673367"/>
                  <a:pt x="1237637" y="669312"/>
                </a:cubicBezTo>
                <a:close/>
                <a:moveTo>
                  <a:pt x="1155635" y="700357"/>
                </a:moveTo>
                <a:cubicBezTo>
                  <a:pt x="1151434" y="695290"/>
                  <a:pt x="1149057" y="688711"/>
                  <a:pt x="1149681" y="682038"/>
                </a:cubicBezTo>
                <a:cubicBezTo>
                  <a:pt x="1150928" y="668689"/>
                  <a:pt x="1163901" y="657935"/>
                  <a:pt x="1177247" y="659182"/>
                </a:cubicBezTo>
                <a:cubicBezTo>
                  <a:pt x="1190595" y="660429"/>
                  <a:pt x="1201351" y="673402"/>
                  <a:pt x="1200103" y="686750"/>
                </a:cubicBezTo>
                <a:cubicBezTo>
                  <a:pt x="1198856" y="700095"/>
                  <a:pt x="1185883" y="710851"/>
                  <a:pt x="1172535" y="709603"/>
                </a:cubicBezTo>
                <a:cubicBezTo>
                  <a:pt x="1165862" y="708980"/>
                  <a:pt x="1159836" y="705424"/>
                  <a:pt x="1155635" y="700357"/>
                </a:cubicBezTo>
                <a:close/>
                <a:moveTo>
                  <a:pt x="824229" y="98491"/>
                </a:moveTo>
                <a:cubicBezTo>
                  <a:pt x="820877" y="94954"/>
                  <a:pt x="819016" y="90113"/>
                  <a:pt x="819016" y="84899"/>
                </a:cubicBezTo>
                <a:cubicBezTo>
                  <a:pt x="819017" y="74474"/>
                  <a:pt x="827953" y="65537"/>
                  <a:pt x="838378" y="65537"/>
                </a:cubicBezTo>
                <a:cubicBezTo>
                  <a:pt x="848806" y="65537"/>
                  <a:pt x="857742" y="74474"/>
                  <a:pt x="857743" y="84900"/>
                </a:cubicBezTo>
                <a:cubicBezTo>
                  <a:pt x="857743" y="95327"/>
                  <a:pt x="848806" y="104263"/>
                  <a:pt x="838378" y="104263"/>
                </a:cubicBezTo>
                <a:cubicBezTo>
                  <a:pt x="832421" y="104263"/>
                  <a:pt x="827580" y="102029"/>
                  <a:pt x="824229" y="98491"/>
                </a:cubicBezTo>
                <a:close/>
                <a:moveTo>
                  <a:pt x="1116735" y="698405"/>
                </a:moveTo>
                <a:cubicBezTo>
                  <a:pt x="1117428" y="690990"/>
                  <a:pt x="1123914" y="685612"/>
                  <a:pt x="1131328" y="686305"/>
                </a:cubicBezTo>
                <a:cubicBezTo>
                  <a:pt x="1137260" y="686860"/>
                  <a:pt x="1142638" y="693346"/>
                  <a:pt x="1143429" y="700900"/>
                </a:cubicBezTo>
                <a:cubicBezTo>
                  <a:pt x="1142736" y="708314"/>
                  <a:pt x="1136250" y="713692"/>
                  <a:pt x="1128834" y="712999"/>
                </a:cubicBezTo>
                <a:cubicBezTo>
                  <a:pt x="1121420" y="712306"/>
                  <a:pt x="1116042" y="705820"/>
                  <a:pt x="1116735" y="698405"/>
                </a:cubicBezTo>
                <a:close/>
                <a:moveTo>
                  <a:pt x="814549" y="233848"/>
                </a:moveTo>
                <a:cubicBezTo>
                  <a:pt x="814549" y="226401"/>
                  <a:pt x="820507" y="220444"/>
                  <a:pt x="827953" y="220443"/>
                </a:cubicBezTo>
                <a:cubicBezTo>
                  <a:pt x="835401" y="220444"/>
                  <a:pt x="841359" y="226402"/>
                  <a:pt x="841359" y="233848"/>
                </a:cubicBezTo>
                <a:cubicBezTo>
                  <a:pt x="841359" y="241296"/>
                  <a:pt x="835401" y="247254"/>
                  <a:pt x="827953" y="247254"/>
                </a:cubicBezTo>
                <a:cubicBezTo>
                  <a:pt x="821995" y="247254"/>
                  <a:pt x="816037" y="241296"/>
                  <a:pt x="814549" y="233848"/>
                </a:cubicBezTo>
                <a:close/>
                <a:moveTo>
                  <a:pt x="882354" y="407040"/>
                </a:moveTo>
                <a:cubicBezTo>
                  <a:pt x="878153" y="401973"/>
                  <a:pt x="875776" y="395393"/>
                  <a:pt x="876399" y="388719"/>
                </a:cubicBezTo>
                <a:cubicBezTo>
                  <a:pt x="876815" y="384269"/>
                  <a:pt x="877092" y="381303"/>
                  <a:pt x="880335" y="378615"/>
                </a:cubicBezTo>
                <a:cubicBezTo>
                  <a:pt x="868749" y="374539"/>
                  <a:pt x="862166" y="364949"/>
                  <a:pt x="863274" y="353084"/>
                </a:cubicBezTo>
                <a:cubicBezTo>
                  <a:pt x="864521" y="339738"/>
                  <a:pt x="877494" y="328982"/>
                  <a:pt x="890841" y="330229"/>
                </a:cubicBezTo>
                <a:cubicBezTo>
                  <a:pt x="904189" y="331477"/>
                  <a:pt x="914945" y="344450"/>
                  <a:pt x="913697" y="357796"/>
                </a:cubicBezTo>
                <a:cubicBezTo>
                  <a:pt x="913281" y="362246"/>
                  <a:pt x="913004" y="365212"/>
                  <a:pt x="911243" y="368039"/>
                </a:cubicBezTo>
                <a:cubicBezTo>
                  <a:pt x="921348" y="371976"/>
                  <a:pt x="927931" y="381567"/>
                  <a:pt x="926822" y="393431"/>
                </a:cubicBezTo>
                <a:cubicBezTo>
                  <a:pt x="925575" y="406778"/>
                  <a:pt x="912602" y="417533"/>
                  <a:pt x="899256" y="416286"/>
                </a:cubicBezTo>
                <a:cubicBezTo>
                  <a:pt x="892582" y="415663"/>
                  <a:pt x="886556" y="412107"/>
                  <a:pt x="882354" y="407040"/>
                </a:cubicBezTo>
                <a:close/>
                <a:moveTo>
                  <a:pt x="699300" y="58648"/>
                </a:moveTo>
                <a:cubicBezTo>
                  <a:pt x="693156" y="52504"/>
                  <a:pt x="689432" y="43940"/>
                  <a:pt x="689432" y="34258"/>
                </a:cubicBezTo>
                <a:cubicBezTo>
                  <a:pt x="689432" y="14895"/>
                  <a:pt x="704327" y="0"/>
                  <a:pt x="723689" y="0"/>
                </a:cubicBezTo>
                <a:cubicBezTo>
                  <a:pt x="743054" y="0"/>
                  <a:pt x="757948" y="14895"/>
                  <a:pt x="757948" y="34257"/>
                </a:cubicBezTo>
                <a:cubicBezTo>
                  <a:pt x="757948" y="53622"/>
                  <a:pt x="743053" y="68517"/>
                  <a:pt x="723689" y="68516"/>
                </a:cubicBezTo>
                <a:cubicBezTo>
                  <a:pt x="714008" y="68517"/>
                  <a:pt x="705444" y="64793"/>
                  <a:pt x="699300" y="58648"/>
                </a:cubicBezTo>
                <a:close/>
                <a:moveTo>
                  <a:pt x="1041019" y="724241"/>
                </a:moveTo>
                <a:cubicBezTo>
                  <a:pt x="1041478" y="719327"/>
                  <a:pt x="1045833" y="715716"/>
                  <a:pt x="1050748" y="716175"/>
                </a:cubicBezTo>
                <a:cubicBezTo>
                  <a:pt x="1055662" y="716634"/>
                  <a:pt x="1059274" y="720990"/>
                  <a:pt x="1058815" y="725904"/>
                </a:cubicBezTo>
                <a:cubicBezTo>
                  <a:pt x="1058356" y="730820"/>
                  <a:pt x="1053999" y="734430"/>
                  <a:pt x="1049085" y="733971"/>
                </a:cubicBezTo>
                <a:cubicBezTo>
                  <a:pt x="1044170" y="733511"/>
                  <a:pt x="1040559" y="729157"/>
                  <a:pt x="1041019" y="724241"/>
                </a:cubicBezTo>
                <a:close/>
                <a:moveTo>
                  <a:pt x="889998" y="451326"/>
                </a:moveTo>
                <a:cubicBezTo>
                  <a:pt x="890553" y="445393"/>
                  <a:pt x="895417" y="441359"/>
                  <a:pt x="901349" y="441913"/>
                </a:cubicBezTo>
                <a:cubicBezTo>
                  <a:pt x="907281" y="442468"/>
                  <a:pt x="911315" y="447334"/>
                  <a:pt x="910761" y="453266"/>
                </a:cubicBezTo>
                <a:cubicBezTo>
                  <a:pt x="910206" y="459197"/>
                  <a:pt x="905341" y="463230"/>
                  <a:pt x="899409" y="462676"/>
                </a:cubicBezTo>
                <a:cubicBezTo>
                  <a:pt x="893476" y="462121"/>
                  <a:pt x="889444" y="457257"/>
                  <a:pt x="889998" y="451326"/>
                </a:cubicBezTo>
                <a:close/>
                <a:moveTo>
                  <a:pt x="913534" y="603683"/>
                </a:moveTo>
                <a:cubicBezTo>
                  <a:pt x="905821" y="594174"/>
                  <a:pt x="901739" y="581825"/>
                  <a:pt x="902917" y="569219"/>
                </a:cubicBezTo>
                <a:cubicBezTo>
                  <a:pt x="904580" y="551423"/>
                  <a:pt x="917969" y="536218"/>
                  <a:pt x="933492" y="530190"/>
                </a:cubicBezTo>
                <a:cubicBezTo>
                  <a:pt x="925009" y="524908"/>
                  <a:pt x="919909" y="515456"/>
                  <a:pt x="920879" y="505075"/>
                </a:cubicBezTo>
                <a:cubicBezTo>
                  <a:pt x="921710" y="496178"/>
                  <a:pt x="926990" y="487695"/>
                  <a:pt x="934822" y="483938"/>
                </a:cubicBezTo>
                <a:cubicBezTo>
                  <a:pt x="937136" y="475178"/>
                  <a:pt x="942279" y="468180"/>
                  <a:pt x="947419" y="461180"/>
                </a:cubicBezTo>
                <a:cubicBezTo>
                  <a:pt x="946076" y="459559"/>
                  <a:pt x="946076" y="459559"/>
                  <a:pt x="946215" y="458075"/>
                </a:cubicBezTo>
                <a:cubicBezTo>
                  <a:pt x="944731" y="457936"/>
                  <a:pt x="943110" y="459282"/>
                  <a:pt x="940144" y="459004"/>
                </a:cubicBezTo>
                <a:cubicBezTo>
                  <a:pt x="934212" y="458450"/>
                  <a:pt x="930178" y="453585"/>
                  <a:pt x="930732" y="447653"/>
                </a:cubicBezTo>
                <a:cubicBezTo>
                  <a:pt x="931286" y="441720"/>
                  <a:pt x="936152" y="437688"/>
                  <a:pt x="942084" y="438242"/>
                </a:cubicBezTo>
                <a:cubicBezTo>
                  <a:pt x="943566" y="438381"/>
                  <a:pt x="945050" y="438519"/>
                  <a:pt x="946394" y="440140"/>
                </a:cubicBezTo>
                <a:cubicBezTo>
                  <a:pt x="948848" y="429899"/>
                  <a:pt x="955473" y="423037"/>
                  <a:pt x="963441" y="417798"/>
                </a:cubicBezTo>
                <a:cubicBezTo>
                  <a:pt x="965757" y="409039"/>
                  <a:pt x="973864" y="402317"/>
                  <a:pt x="982762" y="403148"/>
                </a:cubicBezTo>
                <a:cubicBezTo>
                  <a:pt x="990178" y="403842"/>
                  <a:pt x="995694" y="408844"/>
                  <a:pt x="998106" y="415053"/>
                </a:cubicBezTo>
                <a:cubicBezTo>
                  <a:pt x="1000143" y="409260"/>
                  <a:pt x="1006352" y="406848"/>
                  <a:pt x="1012284" y="407403"/>
                </a:cubicBezTo>
                <a:cubicBezTo>
                  <a:pt x="1021182" y="408234"/>
                  <a:pt x="1027905" y="416343"/>
                  <a:pt x="1027074" y="425241"/>
                </a:cubicBezTo>
                <a:cubicBezTo>
                  <a:pt x="1026519" y="431174"/>
                  <a:pt x="1023138" y="435345"/>
                  <a:pt x="1018410" y="437895"/>
                </a:cubicBezTo>
                <a:cubicBezTo>
                  <a:pt x="1018272" y="439378"/>
                  <a:pt x="1019617" y="440999"/>
                  <a:pt x="1019340" y="443965"/>
                </a:cubicBezTo>
                <a:cubicBezTo>
                  <a:pt x="1040753" y="454942"/>
                  <a:pt x="1054988" y="478713"/>
                  <a:pt x="1052632" y="503923"/>
                </a:cubicBezTo>
                <a:cubicBezTo>
                  <a:pt x="1049860" y="533583"/>
                  <a:pt x="1025258" y="556716"/>
                  <a:pt x="995182" y="558393"/>
                </a:cubicBezTo>
                <a:cubicBezTo>
                  <a:pt x="994905" y="561359"/>
                  <a:pt x="996250" y="562982"/>
                  <a:pt x="996111" y="564464"/>
                </a:cubicBezTo>
                <a:cubicBezTo>
                  <a:pt x="1003942" y="560708"/>
                  <a:pt x="1013117" y="558574"/>
                  <a:pt x="1022015" y="559405"/>
                </a:cubicBezTo>
                <a:cubicBezTo>
                  <a:pt x="1050194" y="562039"/>
                  <a:pt x="1071704" y="587985"/>
                  <a:pt x="1069071" y="616161"/>
                </a:cubicBezTo>
                <a:cubicBezTo>
                  <a:pt x="1067962" y="628025"/>
                  <a:pt x="1062542" y="637991"/>
                  <a:pt x="1055779" y="646335"/>
                </a:cubicBezTo>
                <a:cubicBezTo>
                  <a:pt x="1056986" y="649440"/>
                  <a:pt x="1056708" y="652405"/>
                  <a:pt x="1056431" y="655371"/>
                </a:cubicBezTo>
                <a:cubicBezTo>
                  <a:pt x="1055184" y="668718"/>
                  <a:pt x="1043693" y="679612"/>
                  <a:pt x="1028863" y="678226"/>
                </a:cubicBezTo>
                <a:cubicBezTo>
                  <a:pt x="1019965" y="677395"/>
                  <a:pt x="1011621" y="670631"/>
                  <a:pt x="1007866" y="662801"/>
                </a:cubicBezTo>
                <a:cubicBezTo>
                  <a:pt x="984276" y="659100"/>
                  <a:pt x="968143" y="639641"/>
                  <a:pt x="967117" y="618601"/>
                </a:cubicBezTo>
                <a:cubicBezTo>
                  <a:pt x="959424" y="620874"/>
                  <a:pt x="953353" y="621804"/>
                  <a:pt x="945938" y="621111"/>
                </a:cubicBezTo>
                <a:cubicBezTo>
                  <a:pt x="932591" y="619863"/>
                  <a:pt x="921247" y="613193"/>
                  <a:pt x="913534" y="603683"/>
                </a:cubicBezTo>
                <a:close/>
                <a:moveTo>
                  <a:pt x="787738" y="396204"/>
                </a:moveTo>
                <a:cubicBezTo>
                  <a:pt x="787738" y="390245"/>
                  <a:pt x="792206" y="385778"/>
                  <a:pt x="798164" y="385778"/>
                </a:cubicBezTo>
                <a:cubicBezTo>
                  <a:pt x="802633" y="385778"/>
                  <a:pt x="807101" y="390245"/>
                  <a:pt x="808591" y="396203"/>
                </a:cubicBezTo>
                <a:cubicBezTo>
                  <a:pt x="808591" y="402161"/>
                  <a:pt x="804122" y="406630"/>
                  <a:pt x="798164" y="406630"/>
                </a:cubicBezTo>
                <a:cubicBezTo>
                  <a:pt x="792206" y="406630"/>
                  <a:pt x="787738" y="402161"/>
                  <a:pt x="787738" y="396204"/>
                </a:cubicBezTo>
                <a:close/>
                <a:moveTo>
                  <a:pt x="632833" y="114692"/>
                </a:moveTo>
                <a:cubicBezTo>
                  <a:pt x="632832" y="110222"/>
                  <a:pt x="637300" y="105755"/>
                  <a:pt x="641769" y="105755"/>
                </a:cubicBezTo>
                <a:cubicBezTo>
                  <a:pt x="646237" y="105754"/>
                  <a:pt x="650706" y="110222"/>
                  <a:pt x="650707" y="114692"/>
                </a:cubicBezTo>
                <a:cubicBezTo>
                  <a:pt x="650707" y="119159"/>
                  <a:pt x="646237" y="123628"/>
                  <a:pt x="641770" y="123629"/>
                </a:cubicBezTo>
                <a:cubicBezTo>
                  <a:pt x="635811" y="123628"/>
                  <a:pt x="632832" y="120649"/>
                  <a:pt x="632833" y="114692"/>
                </a:cubicBezTo>
                <a:close/>
                <a:moveTo>
                  <a:pt x="980658" y="809853"/>
                </a:moveTo>
                <a:cubicBezTo>
                  <a:pt x="981074" y="805405"/>
                  <a:pt x="985938" y="801371"/>
                  <a:pt x="990388" y="801787"/>
                </a:cubicBezTo>
                <a:cubicBezTo>
                  <a:pt x="994836" y="802202"/>
                  <a:pt x="998870" y="807068"/>
                  <a:pt x="998455" y="811516"/>
                </a:cubicBezTo>
                <a:cubicBezTo>
                  <a:pt x="998038" y="815966"/>
                  <a:pt x="993173" y="819999"/>
                  <a:pt x="988725" y="819583"/>
                </a:cubicBezTo>
                <a:cubicBezTo>
                  <a:pt x="984275" y="819167"/>
                  <a:pt x="980242" y="814303"/>
                  <a:pt x="980658" y="809853"/>
                </a:cubicBezTo>
                <a:close/>
                <a:moveTo>
                  <a:pt x="841359" y="579408"/>
                </a:moveTo>
                <a:cubicBezTo>
                  <a:pt x="841359" y="573450"/>
                  <a:pt x="845827" y="568983"/>
                  <a:pt x="851785" y="568983"/>
                </a:cubicBezTo>
                <a:cubicBezTo>
                  <a:pt x="857743" y="568983"/>
                  <a:pt x="862213" y="573450"/>
                  <a:pt x="862212" y="579408"/>
                </a:cubicBezTo>
                <a:cubicBezTo>
                  <a:pt x="862212" y="583878"/>
                  <a:pt x="857743" y="588345"/>
                  <a:pt x="851785" y="589835"/>
                </a:cubicBezTo>
                <a:cubicBezTo>
                  <a:pt x="845827" y="589835"/>
                  <a:pt x="841359" y="585366"/>
                  <a:pt x="841359" y="579408"/>
                </a:cubicBezTo>
                <a:close/>
                <a:moveTo>
                  <a:pt x="637299" y="284492"/>
                </a:moveTo>
                <a:cubicBezTo>
                  <a:pt x="637299" y="277044"/>
                  <a:pt x="643257" y="271086"/>
                  <a:pt x="650703" y="271086"/>
                </a:cubicBezTo>
                <a:cubicBezTo>
                  <a:pt x="652193" y="271086"/>
                  <a:pt x="653682" y="271086"/>
                  <a:pt x="655173" y="274065"/>
                </a:cubicBezTo>
                <a:cubicBezTo>
                  <a:pt x="659640" y="265128"/>
                  <a:pt x="668577" y="257682"/>
                  <a:pt x="679004" y="257682"/>
                </a:cubicBezTo>
                <a:cubicBezTo>
                  <a:pt x="692409" y="257682"/>
                  <a:pt x="702836" y="268107"/>
                  <a:pt x="702836" y="281513"/>
                </a:cubicBezTo>
                <a:cubicBezTo>
                  <a:pt x="702836" y="294918"/>
                  <a:pt x="692409" y="305345"/>
                  <a:pt x="679004" y="305345"/>
                </a:cubicBezTo>
                <a:cubicBezTo>
                  <a:pt x="671556" y="305345"/>
                  <a:pt x="664109" y="300876"/>
                  <a:pt x="659640" y="294917"/>
                </a:cubicBezTo>
                <a:cubicBezTo>
                  <a:pt x="656661" y="296408"/>
                  <a:pt x="653682" y="297897"/>
                  <a:pt x="650703" y="297897"/>
                </a:cubicBezTo>
                <a:cubicBezTo>
                  <a:pt x="643257" y="297897"/>
                  <a:pt x="637299" y="291939"/>
                  <a:pt x="637299" y="284492"/>
                </a:cubicBezTo>
                <a:close/>
                <a:moveTo>
                  <a:pt x="760181" y="533979"/>
                </a:moveTo>
                <a:cubicBezTo>
                  <a:pt x="756085" y="529883"/>
                  <a:pt x="753479" y="524297"/>
                  <a:pt x="753479" y="518340"/>
                </a:cubicBezTo>
                <a:cubicBezTo>
                  <a:pt x="753479" y="506424"/>
                  <a:pt x="763905" y="495998"/>
                  <a:pt x="775821" y="495998"/>
                </a:cubicBezTo>
                <a:cubicBezTo>
                  <a:pt x="787736" y="495998"/>
                  <a:pt x="798163" y="506423"/>
                  <a:pt x="798163" y="518339"/>
                </a:cubicBezTo>
                <a:cubicBezTo>
                  <a:pt x="798164" y="530256"/>
                  <a:pt x="787736" y="540682"/>
                  <a:pt x="775820" y="540682"/>
                </a:cubicBezTo>
                <a:cubicBezTo>
                  <a:pt x="769862" y="540682"/>
                  <a:pt x="764277" y="538076"/>
                  <a:pt x="760181" y="533979"/>
                </a:cubicBezTo>
                <a:close/>
                <a:moveTo>
                  <a:pt x="678285" y="395637"/>
                </a:moveTo>
                <a:cubicBezTo>
                  <a:pt x="678701" y="391189"/>
                  <a:pt x="681944" y="388499"/>
                  <a:pt x="686392" y="388915"/>
                </a:cubicBezTo>
                <a:cubicBezTo>
                  <a:pt x="690842" y="389331"/>
                  <a:pt x="693531" y="392574"/>
                  <a:pt x="693115" y="397022"/>
                </a:cubicBezTo>
                <a:cubicBezTo>
                  <a:pt x="693115" y="397022"/>
                  <a:pt x="692977" y="398506"/>
                  <a:pt x="692977" y="398506"/>
                </a:cubicBezTo>
                <a:cubicBezTo>
                  <a:pt x="696636" y="391368"/>
                  <a:pt x="701638" y="385851"/>
                  <a:pt x="709470" y="382096"/>
                </a:cubicBezTo>
                <a:cubicBezTo>
                  <a:pt x="708263" y="378991"/>
                  <a:pt x="707197" y="374403"/>
                  <a:pt x="707613" y="369955"/>
                </a:cubicBezTo>
                <a:cubicBezTo>
                  <a:pt x="709137" y="353641"/>
                  <a:pt x="723592" y="343023"/>
                  <a:pt x="738423" y="344409"/>
                </a:cubicBezTo>
                <a:cubicBezTo>
                  <a:pt x="747321" y="345241"/>
                  <a:pt x="754460" y="348900"/>
                  <a:pt x="758353" y="355248"/>
                </a:cubicBezTo>
                <a:cubicBezTo>
                  <a:pt x="757010" y="353627"/>
                  <a:pt x="757148" y="352143"/>
                  <a:pt x="757287" y="350661"/>
                </a:cubicBezTo>
                <a:cubicBezTo>
                  <a:pt x="757703" y="346212"/>
                  <a:pt x="759937" y="342306"/>
                  <a:pt x="763180" y="339617"/>
                </a:cubicBezTo>
                <a:lnTo>
                  <a:pt x="764022" y="339353"/>
                </a:lnTo>
                <a:lnTo>
                  <a:pt x="749891" y="333700"/>
                </a:lnTo>
                <a:lnTo>
                  <a:pt x="749456" y="334408"/>
                </a:lnTo>
                <a:cubicBezTo>
                  <a:pt x="745454" y="337213"/>
                  <a:pt x="740461" y="338617"/>
                  <a:pt x="736012" y="338200"/>
                </a:cubicBezTo>
                <a:cubicBezTo>
                  <a:pt x="731563" y="337785"/>
                  <a:pt x="727287" y="335516"/>
                  <a:pt x="724245" y="332052"/>
                </a:cubicBezTo>
                <a:cubicBezTo>
                  <a:pt x="721203" y="328589"/>
                  <a:pt x="719393" y="323932"/>
                  <a:pt x="719879" y="318741"/>
                </a:cubicBezTo>
                <a:cubicBezTo>
                  <a:pt x="720294" y="314292"/>
                  <a:pt x="722564" y="310017"/>
                  <a:pt x="726027" y="306974"/>
                </a:cubicBezTo>
                <a:lnTo>
                  <a:pt x="732889" y="304724"/>
                </a:lnTo>
                <a:lnTo>
                  <a:pt x="743239" y="280211"/>
                </a:lnTo>
                <a:cubicBezTo>
                  <a:pt x="749755" y="273694"/>
                  <a:pt x="758692" y="269598"/>
                  <a:pt x="768374" y="269598"/>
                </a:cubicBezTo>
                <a:cubicBezTo>
                  <a:pt x="787736" y="269598"/>
                  <a:pt x="804121" y="284493"/>
                  <a:pt x="804121" y="305345"/>
                </a:cubicBezTo>
                <a:cubicBezTo>
                  <a:pt x="804121" y="315027"/>
                  <a:pt x="800398" y="323964"/>
                  <a:pt x="794067" y="330480"/>
                </a:cubicBezTo>
                <a:lnTo>
                  <a:pt x="777695" y="337244"/>
                </a:lnTo>
                <a:lnTo>
                  <a:pt x="786167" y="341765"/>
                </a:lnTo>
                <a:cubicBezTo>
                  <a:pt x="788857" y="345009"/>
                  <a:pt x="790329" y="349261"/>
                  <a:pt x="789914" y="353710"/>
                </a:cubicBezTo>
                <a:cubicBezTo>
                  <a:pt x="789082" y="362608"/>
                  <a:pt x="780973" y="369329"/>
                  <a:pt x="772075" y="368498"/>
                </a:cubicBezTo>
                <a:cubicBezTo>
                  <a:pt x="767627" y="368082"/>
                  <a:pt x="764799" y="366323"/>
                  <a:pt x="762110" y="363080"/>
                </a:cubicBezTo>
                <a:cubicBezTo>
                  <a:pt x="761833" y="366046"/>
                  <a:pt x="762899" y="370632"/>
                  <a:pt x="762622" y="373598"/>
                </a:cubicBezTo>
                <a:cubicBezTo>
                  <a:pt x="761652" y="383981"/>
                  <a:pt x="754889" y="392324"/>
                  <a:pt x="747058" y="396079"/>
                </a:cubicBezTo>
                <a:cubicBezTo>
                  <a:pt x="749609" y="400807"/>
                  <a:pt x="750537" y="406877"/>
                  <a:pt x="750121" y="411325"/>
                </a:cubicBezTo>
                <a:cubicBezTo>
                  <a:pt x="748596" y="427639"/>
                  <a:pt x="734003" y="439739"/>
                  <a:pt x="717689" y="438214"/>
                </a:cubicBezTo>
                <a:cubicBezTo>
                  <a:pt x="701376" y="436689"/>
                  <a:pt x="689275" y="422096"/>
                  <a:pt x="690800" y="405782"/>
                </a:cubicBezTo>
                <a:cubicBezTo>
                  <a:pt x="690938" y="404299"/>
                  <a:pt x="692699" y="401473"/>
                  <a:pt x="692838" y="399988"/>
                </a:cubicBezTo>
                <a:cubicBezTo>
                  <a:pt x="691077" y="402816"/>
                  <a:pt x="687972" y="404022"/>
                  <a:pt x="685006" y="403745"/>
                </a:cubicBezTo>
                <a:cubicBezTo>
                  <a:pt x="680558" y="403329"/>
                  <a:pt x="677869" y="400086"/>
                  <a:pt x="678285" y="395637"/>
                </a:cubicBezTo>
                <a:close/>
                <a:moveTo>
                  <a:pt x="824042" y="703407"/>
                </a:moveTo>
                <a:cubicBezTo>
                  <a:pt x="820877" y="700056"/>
                  <a:pt x="819015" y="695587"/>
                  <a:pt x="819016" y="691119"/>
                </a:cubicBezTo>
                <a:cubicBezTo>
                  <a:pt x="819016" y="680692"/>
                  <a:pt x="827952" y="673246"/>
                  <a:pt x="836890" y="673246"/>
                </a:cubicBezTo>
                <a:cubicBezTo>
                  <a:pt x="847315" y="673246"/>
                  <a:pt x="854763" y="682183"/>
                  <a:pt x="854763" y="691119"/>
                </a:cubicBezTo>
                <a:cubicBezTo>
                  <a:pt x="854763" y="701545"/>
                  <a:pt x="847315" y="708993"/>
                  <a:pt x="836890" y="708994"/>
                </a:cubicBezTo>
                <a:cubicBezTo>
                  <a:pt x="831676" y="708993"/>
                  <a:pt x="827207" y="706759"/>
                  <a:pt x="824042" y="703407"/>
                </a:cubicBezTo>
                <a:close/>
                <a:moveTo>
                  <a:pt x="583678" y="266617"/>
                </a:moveTo>
                <a:cubicBezTo>
                  <a:pt x="583678" y="259214"/>
                  <a:pt x="589680" y="253212"/>
                  <a:pt x="597083" y="253212"/>
                </a:cubicBezTo>
                <a:cubicBezTo>
                  <a:pt x="604487" y="253213"/>
                  <a:pt x="610489" y="259214"/>
                  <a:pt x="610489" y="266617"/>
                </a:cubicBezTo>
                <a:cubicBezTo>
                  <a:pt x="610489" y="274022"/>
                  <a:pt x="604487" y="280023"/>
                  <a:pt x="597083" y="280023"/>
                </a:cubicBezTo>
                <a:cubicBezTo>
                  <a:pt x="589680" y="280023"/>
                  <a:pt x="583679" y="274021"/>
                  <a:pt x="583678" y="266617"/>
                </a:cubicBezTo>
                <a:close/>
                <a:moveTo>
                  <a:pt x="774331" y="661703"/>
                </a:moveTo>
                <a:cubicBezTo>
                  <a:pt x="770980" y="658351"/>
                  <a:pt x="769118" y="653882"/>
                  <a:pt x="769863" y="649414"/>
                </a:cubicBezTo>
                <a:cubicBezTo>
                  <a:pt x="769864" y="638988"/>
                  <a:pt x="777310" y="631541"/>
                  <a:pt x="787737" y="631541"/>
                </a:cubicBezTo>
                <a:cubicBezTo>
                  <a:pt x="798162" y="631541"/>
                  <a:pt x="805611" y="638988"/>
                  <a:pt x="805610" y="649414"/>
                </a:cubicBezTo>
                <a:cubicBezTo>
                  <a:pt x="805611" y="659840"/>
                  <a:pt x="798162" y="667288"/>
                  <a:pt x="787737" y="667288"/>
                </a:cubicBezTo>
                <a:cubicBezTo>
                  <a:pt x="782524" y="667288"/>
                  <a:pt x="777683" y="665054"/>
                  <a:pt x="774331" y="661703"/>
                </a:cubicBezTo>
                <a:close/>
                <a:moveTo>
                  <a:pt x="720523" y="564701"/>
                </a:moveTo>
                <a:cubicBezTo>
                  <a:pt x="716986" y="561163"/>
                  <a:pt x="714752" y="556322"/>
                  <a:pt x="714752" y="551109"/>
                </a:cubicBezTo>
                <a:cubicBezTo>
                  <a:pt x="714752" y="540683"/>
                  <a:pt x="723689" y="531746"/>
                  <a:pt x="734114" y="531746"/>
                </a:cubicBezTo>
                <a:cubicBezTo>
                  <a:pt x="744541" y="531746"/>
                  <a:pt x="753478" y="540683"/>
                  <a:pt x="753479" y="551109"/>
                </a:cubicBezTo>
                <a:cubicBezTo>
                  <a:pt x="753478" y="561536"/>
                  <a:pt x="744541" y="570472"/>
                  <a:pt x="734114" y="570473"/>
                </a:cubicBezTo>
                <a:cubicBezTo>
                  <a:pt x="728902" y="570472"/>
                  <a:pt x="724061" y="568238"/>
                  <a:pt x="720523" y="564701"/>
                </a:cubicBezTo>
                <a:close/>
                <a:moveTo>
                  <a:pt x="817154" y="753492"/>
                </a:moveTo>
                <a:cubicBezTo>
                  <a:pt x="812685" y="748838"/>
                  <a:pt x="810079" y="742507"/>
                  <a:pt x="810079" y="735805"/>
                </a:cubicBezTo>
                <a:cubicBezTo>
                  <a:pt x="810079" y="720910"/>
                  <a:pt x="821995" y="710485"/>
                  <a:pt x="835400" y="713463"/>
                </a:cubicBezTo>
                <a:cubicBezTo>
                  <a:pt x="839869" y="713463"/>
                  <a:pt x="844337" y="714952"/>
                  <a:pt x="847316" y="716442"/>
                </a:cubicBezTo>
                <a:cubicBezTo>
                  <a:pt x="850295" y="714952"/>
                  <a:pt x="853273" y="713463"/>
                  <a:pt x="856253" y="713463"/>
                </a:cubicBezTo>
                <a:cubicBezTo>
                  <a:pt x="865189" y="713463"/>
                  <a:pt x="872638" y="720910"/>
                  <a:pt x="872638" y="729847"/>
                </a:cubicBezTo>
                <a:cubicBezTo>
                  <a:pt x="872638" y="738783"/>
                  <a:pt x="866680" y="744741"/>
                  <a:pt x="857743" y="746232"/>
                </a:cubicBezTo>
                <a:cubicBezTo>
                  <a:pt x="854764" y="755169"/>
                  <a:pt x="845827" y="761127"/>
                  <a:pt x="835400" y="761126"/>
                </a:cubicBezTo>
                <a:cubicBezTo>
                  <a:pt x="827952" y="761126"/>
                  <a:pt x="821622" y="758147"/>
                  <a:pt x="817154" y="753492"/>
                </a:cubicBezTo>
                <a:close/>
                <a:moveTo>
                  <a:pt x="768517" y="710743"/>
                </a:moveTo>
                <a:cubicBezTo>
                  <a:pt x="769206" y="703371"/>
                  <a:pt x="775739" y="697954"/>
                  <a:pt x="783110" y="698642"/>
                </a:cubicBezTo>
                <a:cubicBezTo>
                  <a:pt x="790483" y="699331"/>
                  <a:pt x="795900" y="705866"/>
                  <a:pt x="795211" y="713238"/>
                </a:cubicBezTo>
                <a:cubicBezTo>
                  <a:pt x="794522" y="720609"/>
                  <a:pt x="787988" y="726026"/>
                  <a:pt x="780616" y="725337"/>
                </a:cubicBezTo>
                <a:cubicBezTo>
                  <a:pt x="773245" y="724648"/>
                  <a:pt x="767828" y="718114"/>
                  <a:pt x="768517" y="710743"/>
                </a:cubicBezTo>
                <a:close/>
                <a:moveTo>
                  <a:pt x="741192" y="681066"/>
                </a:moveTo>
                <a:cubicBezTo>
                  <a:pt x="738585" y="678459"/>
                  <a:pt x="737096" y="674735"/>
                  <a:pt x="737095" y="670267"/>
                </a:cubicBezTo>
                <a:cubicBezTo>
                  <a:pt x="737095" y="661330"/>
                  <a:pt x="743053" y="655373"/>
                  <a:pt x="751990" y="655372"/>
                </a:cubicBezTo>
                <a:cubicBezTo>
                  <a:pt x="760927" y="655373"/>
                  <a:pt x="766885" y="661330"/>
                  <a:pt x="766885" y="670267"/>
                </a:cubicBezTo>
                <a:cubicBezTo>
                  <a:pt x="766885" y="679204"/>
                  <a:pt x="760927" y="685162"/>
                  <a:pt x="751990" y="685162"/>
                </a:cubicBezTo>
                <a:cubicBezTo>
                  <a:pt x="747522" y="685162"/>
                  <a:pt x="743799" y="683673"/>
                  <a:pt x="741192" y="681066"/>
                </a:cubicBezTo>
                <a:close/>
                <a:moveTo>
                  <a:pt x="648657" y="551667"/>
                </a:moveTo>
                <a:cubicBezTo>
                  <a:pt x="644375" y="547385"/>
                  <a:pt x="641769" y="541427"/>
                  <a:pt x="641769" y="534724"/>
                </a:cubicBezTo>
                <a:cubicBezTo>
                  <a:pt x="641769" y="525787"/>
                  <a:pt x="647727" y="518340"/>
                  <a:pt x="655173" y="513872"/>
                </a:cubicBezTo>
                <a:cubicBezTo>
                  <a:pt x="647727" y="506425"/>
                  <a:pt x="643258" y="495998"/>
                  <a:pt x="643258" y="484082"/>
                </a:cubicBezTo>
                <a:cubicBezTo>
                  <a:pt x="643258" y="460250"/>
                  <a:pt x="662622" y="440888"/>
                  <a:pt x="686453" y="440888"/>
                </a:cubicBezTo>
                <a:cubicBezTo>
                  <a:pt x="698369" y="440888"/>
                  <a:pt x="710285" y="445355"/>
                  <a:pt x="717732" y="454292"/>
                </a:cubicBezTo>
                <a:cubicBezTo>
                  <a:pt x="734117" y="458762"/>
                  <a:pt x="746032" y="473656"/>
                  <a:pt x="746033" y="491530"/>
                </a:cubicBezTo>
                <a:cubicBezTo>
                  <a:pt x="746033" y="513872"/>
                  <a:pt x="728159" y="530256"/>
                  <a:pt x="707306" y="530256"/>
                </a:cubicBezTo>
                <a:cubicBezTo>
                  <a:pt x="702837" y="530256"/>
                  <a:pt x="698369" y="528766"/>
                  <a:pt x="693900" y="527277"/>
                </a:cubicBezTo>
                <a:cubicBezTo>
                  <a:pt x="690921" y="527277"/>
                  <a:pt x="689432" y="527278"/>
                  <a:pt x="687942" y="527277"/>
                </a:cubicBezTo>
                <a:cubicBezTo>
                  <a:pt x="689432" y="528766"/>
                  <a:pt x="689432" y="531745"/>
                  <a:pt x="689432" y="534724"/>
                </a:cubicBezTo>
                <a:cubicBezTo>
                  <a:pt x="689432" y="548130"/>
                  <a:pt x="679005" y="558555"/>
                  <a:pt x="665600" y="558555"/>
                </a:cubicBezTo>
                <a:cubicBezTo>
                  <a:pt x="658897" y="558556"/>
                  <a:pt x="652940" y="555949"/>
                  <a:pt x="648657" y="551667"/>
                </a:cubicBezTo>
                <a:close/>
                <a:moveTo>
                  <a:pt x="546772" y="370550"/>
                </a:moveTo>
                <a:cubicBezTo>
                  <a:pt x="543807" y="367586"/>
                  <a:pt x="541974" y="363490"/>
                  <a:pt x="541973" y="358965"/>
                </a:cubicBezTo>
                <a:cubicBezTo>
                  <a:pt x="541973" y="349917"/>
                  <a:pt x="549309" y="342581"/>
                  <a:pt x="558356" y="342581"/>
                </a:cubicBezTo>
                <a:cubicBezTo>
                  <a:pt x="567406" y="342581"/>
                  <a:pt x="574741" y="349916"/>
                  <a:pt x="574741" y="358964"/>
                </a:cubicBezTo>
                <a:cubicBezTo>
                  <a:pt x="574741" y="368014"/>
                  <a:pt x="567406" y="375350"/>
                  <a:pt x="558356" y="375349"/>
                </a:cubicBezTo>
                <a:cubicBezTo>
                  <a:pt x="553833" y="375350"/>
                  <a:pt x="549737" y="373516"/>
                  <a:pt x="546772" y="370550"/>
                </a:cubicBezTo>
                <a:close/>
                <a:moveTo>
                  <a:pt x="766438" y="867066"/>
                </a:moveTo>
                <a:cubicBezTo>
                  <a:pt x="763581" y="863619"/>
                  <a:pt x="762143" y="858997"/>
                  <a:pt x="762628" y="853806"/>
                </a:cubicBezTo>
                <a:cubicBezTo>
                  <a:pt x="763598" y="843426"/>
                  <a:pt x="771705" y="836702"/>
                  <a:pt x="782087" y="837673"/>
                </a:cubicBezTo>
                <a:cubicBezTo>
                  <a:pt x="786535" y="838089"/>
                  <a:pt x="790708" y="841470"/>
                  <a:pt x="794879" y="844852"/>
                </a:cubicBezTo>
                <a:cubicBezTo>
                  <a:pt x="804748" y="835304"/>
                  <a:pt x="818788" y="829134"/>
                  <a:pt x="833619" y="830521"/>
                </a:cubicBezTo>
                <a:cubicBezTo>
                  <a:pt x="860313" y="833015"/>
                  <a:pt x="880478" y="857340"/>
                  <a:pt x="877984" y="884034"/>
                </a:cubicBezTo>
                <a:cubicBezTo>
                  <a:pt x="875489" y="910729"/>
                  <a:pt x="851166" y="930894"/>
                  <a:pt x="824472" y="928400"/>
                </a:cubicBezTo>
                <a:cubicBezTo>
                  <a:pt x="811125" y="927152"/>
                  <a:pt x="799409" y="920448"/>
                  <a:pt x="791342" y="910719"/>
                </a:cubicBezTo>
                <a:cubicBezTo>
                  <a:pt x="783276" y="900989"/>
                  <a:pt x="778857" y="888234"/>
                  <a:pt x="780105" y="874888"/>
                </a:cubicBezTo>
                <a:cubicBezTo>
                  <a:pt x="780105" y="874888"/>
                  <a:pt x="780243" y="873404"/>
                  <a:pt x="780243" y="873404"/>
                </a:cubicBezTo>
                <a:cubicBezTo>
                  <a:pt x="778761" y="873265"/>
                  <a:pt x="778761" y="873265"/>
                  <a:pt x="778761" y="873265"/>
                </a:cubicBezTo>
                <a:cubicBezTo>
                  <a:pt x="773570" y="872780"/>
                  <a:pt x="769295" y="870511"/>
                  <a:pt x="766438" y="867066"/>
                </a:cubicBezTo>
                <a:close/>
                <a:moveTo>
                  <a:pt x="408849" y="210577"/>
                </a:moveTo>
                <a:cubicBezTo>
                  <a:pt x="400843" y="202570"/>
                  <a:pt x="396003" y="191399"/>
                  <a:pt x="396003" y="178739"/>
                </a:cubicBezTo>
                <a:cubicBezTo>
                  <a:pt x="396002" y="153417"/>
                  <a:pt x="416855" y="134055"/>
                  <a:pt x="440687" y="134054"/>
                </a:cubicBezTo>
                <a:cubicBezTo>
                  <a:pt x="466008" y="134054"/>
                  <a:pt x="485372" y="153417"/>
                  <a:pt x="485372" y="178739"/>
                </a:cubicBezTo>
                <a:cubicBezTo>
                  <a:pt x="485372" y="204060"/>
                  <a:pt x="464519" y="223424"/>
                  <a:pt x="440687" y="223424"/>
                </a:cubicBezTo>
                <a:cubicBezTo>
                  <a:pt x="428026" y="223424"/>
                  <a:pt x="416855" y="218583"/>
                  <a:pt x="408849" y="210577"/>
                </a:cubicBezTo>
                <a:close/>
                <a:moveTo>
                  <a:pt x="715448" y="846406"/>
                </a:moveTo>
                <a:cubicBezTo>
                  <a:pt x="716003" y="840474"/>
                  <a:pt x="722489" y="835096"/>
                  <a:pt x="728422" y="835651"/>
                </a:cubicBezTo>
                <a:cubicBezTo>
                  <a:pt x="735835" y="836343"/>
                  <a:pt x="739731" y="842692"/>
                  <a:pt x="739177" y="848623"/>
                </a:cubicBezTo>
                <a:cubicBezTo>
                  <a:pt x="738622" y="854555"/>
                  <a:pt x="732136" y="859933"/>
                  <a:pt x="726204" y="859379"/>
                </a:cubicBezTo>
                <a:cubicBezTo>
                  <a:pt x="718788" y="858686"/>
                  <a:pt x="714894" y="852338"/>
                  <a:pt x="715448" y="846406"/>
                </a:cubicBezTo>
                <a:close/>
                <a:moveTo>
                  <a:pt x="438439" y="320865"/>
                </a:moveTo>
                <a:cubicBezTo>
                  <a:pt x="438854" y="316417"/>
                  <a:pt x="443718" y="312382"/>
                  <a:pt x="448168" y="312798"/>
                </a:cubicBezTo>
                <a:cubicBezTo>
                  <a:pt x="452617" y="313213"/>
                  <a:pt x="456651" y="318080"/>
                  <a:pt x="456235" y="322528"/>
                </a:cubicBezTo>
                <a:cubicBezTo>
                  <a:pt x="455819" y="326977"/>
                  <a:pt x="450954" y="331010"/>
                  <a:pt x="446505" y="330594"/>
                </a:cubicBezTo>
                <a:cubicBezTo>
                  <a:pt x="442055" y="330178"/>
                  <a:pt x="438023" y="325314"/>
                  <a:pt x="438439" y="320865"/>
                </a:cubicBezTo>
                <a:close/>
                <a:moveTo>
                  <a:pt x="596513" y="630342"/>
                </a:moveTo>
                <a:cubicBezTo>
                  <a:pt x="597126" y="623791"/>
                  <a:pt x="602933" y="618975"/>
                  <a:pt x="609486" y="619588"/>
                </a:cubicBezTo>
                <a:cubicBezTo>
                  <a:pt x="616038" y="620199"/>
                  <a:pt x="620854" y="626008"/>
                  <a:pt x="620241" y="632560"/>
                </a:cubicBezTo>
                <a:cubicBezTo>
                  <a:pt x="619629" y="639114"/>
                  <a:pt x="613821" y="643928"/>
                  <a:pt x="607269" y="643315"/>
                </a:cubicBezTo>
                <a:cubicBezTo>
                  <a:pt x="600716" y="642703"/>
                  <a:pt x="595901" y="636896"/>
                  <a:pt x="596513" y="630342"/>
                </a:cubicBezTo>
                <a:close/>
                <a:moveTo>
                  <a:pt x="674905" y="834014"/>
                </a:moveTo>
                <a:cubicBezTo>
                  <a:pt x="670686" y="829133"/>
                  <a:pt x="668310" y="822553"/>
                  <a:pt x="669003" y="815138"/>
                </a:cubicBezTo>
                <a:cubicBezTo>
                  <a:pt x="670250" y="801789"/>
                  <a:pt x="683223" y="791035"/>
                  <a:pt x="696569" y="792282"/>
                </a:cubicBezTo>
                <a:cubicBezTo>
                  <a:pt x="709917" y="793529"/>
                  <a:pt x="720811" y="805019"/>
                  <a:pt x="719425" y="819850"/>
                </a:cubicBezTo>
                <a:cubicBezTo>
                  <a:pt x="718178" y="833196"/>
                  <a:pt x="705205" y="843951"/>
                  <a:pt x="691857" y="842704"/>
                </a:cubicBezTo>
                <a:cubicBezTo>
                  <a:pt x="685184" y="842080"/>
                  <a:pt x="679124" y="838896"/>
                  <a:pt x="674905" y="834014"/>
                </a:cubicBezTo>
                <a:close/>
                <a:moveTo>
                  <a:pt x="387076" y="314195"/>
                </a:moveTo>
                <a:cubicBezTo>
                  <a:pt x="384387" y="310953"/>
                  <a:pt x="382915" y="306701"/>
                  <a:pt x="383330" y="302252"/>
                </a:cubicBezTo>
                <a:cubicBezTo>
                  <a:pt x="384162" y="293354"/>
                  <a:pt x="392269" y="286631"/>
                  <a:pt x="401167" y="287463"/>
                </a:cubicBezTo>
                <a:cubicBezTo>
                  <a:pt x="410065" y="288294"/>
                  <a:pt x="416788" y="296403"/>
                  <a:pt x="415956" y="305301"/>
                </a:cubicBezTo>
                <a:cubicBezTo>
                  <a:pt x="415125" y="314199"/>
                  <a:pt x="407016" y="320920"/>
                  <a:pt x="398118" y="320089"/>
                </a:cubicBezTo>
                <a:cubicBezTo>
                  <a:pt x="393669" y="319673"/>
                  <a:pt x="389764" y="317438"/>
                  <a:pt x="387076" y="314195"/>
                </a:cubicBezTo>
                <a:close/>
                <a:moveTo>
                  <a:pt x="503620" y="543289"/>
                </a:moveTo>
                <a:cubicBezTo>
                  <a:pt x="500641" y="540310"/>
                  <a:pt x="498779" y="536214"/>
                  <a:pt x="498779" y="531746"/>
                </a:cubicBezTo>
                <a:cubicBezTo>
                  <a:pt x="498779" y="524299"/>
                  <a:pt x="503247" y="516850"/>
                  <a:pt x="510695" y="515361"/>
                </a:cubicBezTo>
                <a:cubicBezTo>
                  <a:pt x="500268" y="507914"/>
                  <a:pt x="492821" y="495998"/>
                  <a:pt x="492821" y="481103"/>
                </a:cubicBezTo>
                <a:cubicBezTo>
                  <a:pt x="492821" y="457271"/>
                  <a:pt x="512184" y="437909"/>
                  <a:pt x="536015" y="437909"/>
                </a:cubicBezTo>
                <a:cubicBezTo>
                  <a:pt x="559847" y="437908"/>
                  <a:pt x="579211" y="457271"/>
                  <a:pt x="579211" y="481103"/>
                </a:cubicBezTo>
                <a:cubicBezTo>
                  <a:pt x="579211" y="504934"/>
                  <a:pt x="559847" y="524299"/>
                  <a:pt x="536015" y="524299"/>
                </a:cubicBezTo>
                <a:cubicBezTo>
                  <a:pt x="534527" y="524299"/>
                  <a:pt x="531548" y="524298"/>
                  <a:pt x="530057" y="524299"/>
                </a:cubicBezTo>
                <a:cubicBezTo>
                  <a:pt x="530058" y="525787"/>
                  <a:pt x="531548" y="528766"/>
                  <a:pt x="531548" y="531745"/>
                </a:cubicBezTo>
                <a:cubicBezTo>
                  <a:pt x="531548" y="540683"/>
                  <a:pt x="524100" y="548131"/>
                  <a:pt x="515163" y="548131"/>
                </a:cubicBezTo>
                <a:cubicBezTo>
                  <a:pt x="510694" y="548131"/>
                  <a:pt x="506599" y="546269"/>
                  <a:pt x="503620" y="543289"/>
                </a:cubicBezTo>
                <a:close/>
                <a:moveTo>
                  <a:pt x="543894" y="641134"/>
                </a:moveTo>
                <a:cubicBezTo>
                  <a:pt x="540197" y="636674"/>
                  <a:pt x="538122" y="630870"/>
                  <a:pt x="538676" y="624938"/>
                </a:cubicBezTo>
                <a:cubicBezTo>
                  <a:pt x="539785" y="613074"/>
                  <a:pt x="549653" y="603524"/>
                  <a:pt x="562999" y="604771"/>
                </a:cubicBezTo>
                <a:cubicBezTo>
                  <a:pt x="576347" y="606018"/>
                  <a:pt x="584275" y="617232"/>
                  <a:pt x="583166" y="629096"/>
                </a:cubicBezTo>
                <a:cubicBezTo>
                  <a:pt x="582058" y="640960"/>
                  <a:pt x="572190" y="650509"/>
                  <a:pt x="558842" y="649261"/>
                </a:cubicBezTo>
                <a:cubicBezTo>
                  <a:pt x="552910" y="648707"/>
                  <a:pt x="547591" y="645592"/>
                  <a:pt x="543894" y="641134"/>
                </a:cubicBezTo>
                <a:close/>
                <a:moveTo>
                  <a:pt x="509205" y="610689"/>
                </a:moveTo>
                <a:cubicBezTo>
                  <a:pt x="509205" y="606219"/>
                  <a:pt x="513673" y="601752"/>
                  <a:pt x="518142" y="601752"/>
                </a:cubicBezTo>
                <a:cubicBezTo>
                  <a:pt x="522609" y="601751"/>
                  <a:pt x="527079" y="606219"/>
                  <a:pt x="527079" y="610689"/>
                </a:cubicBezTo>
                <a:cubicBezTo>
                  <a:pt x="527079" y="616646"/>
                  <a:pt x="522610" y="619626"/>
                  <a:pt x="518142" y="619626"/>
                </a:cubicBezTo>
                <a:cubicBezTo>
                  <a:pt x="513672" y="619625"/>
                  <a:pt x="509205" y="615157"/>
                  <a:pt x="509205" y="610689"/>
                </a:cubicBezTo>
                <a:close/>
                <a:moveTo>
                  <a:pt x="536411" y="741225"/>
                </a:moveTo>
                <a:cubicBezTo>
                  <a:pt x="534075" y="738201"/>
                  <a:pt x="532939" y="734355"/>
                  <a:pt x="533285" y="730648"/>
                </a:cubicBezTo>
                <a:cubicBezTo>
                  <a:pt x="533978" y="723233"/>
                  <a:pt x="540464" y="717855"/>
                  <a:pt x="547879" y="718548"/>
                </a:cubicBezTo>
                <a:cubicBezTo>
                  <a:pt x="549363" y="718687"/>
                  <a:pt x="550706" y="720309"/>
                  <a:pt x="552190" y="720447"/>
                </a:cubicBezTo>
                <a:cubicBezTo>
                  <a:pt x="545190" y="715304"/>
                  <a:pt x="541574" y="705991"/>
                  <a:pt x="542405" y="697093"/>
                </a:cubicBezTo>
                <a:cubicBezTo>
                  <a:pt x="543791" y="682263"/>
                  <a:pt x="556764" y="671507"/>
                  <a:pt x="571593" y="672893"/>
                </a:cubicBezTo>
                <a:cubicBezTo>
                  <a:pt x="583458" y="674002"/>
                  <a:pt x="593006" y="683869"/>
                  <a:pt x="595002" y="694529"/>
                </a:cubicBezTo>
                <a:cubicBezTo>
                  <a:pt x="603111" y="687805"/>
                  <a:pt x="612425" y="684189"/>
                  <a:pt x="622806" y="685159"/>
                </a:cubicBezTo>
                <a:cubicBezTo>
                  <a:pt x="642086" y="686961"/>
                  <a:pt x="656873" y="704798"/>
                  <a:pt x="654933" y="725560"/>
                </a:cubicBezTo>
                <a:cubicBezTo>
                  <a:pt x="653132" y="744840"/>
                  <a:pt x="635295" y="759628"/>
                  <a:pt x="616015" y="757826"/>
                </a:cubicBezTo>
                <a:cubicBezTo>
                  <a:pt x="596736" y="756024"/>
                  <a:pt x="583292" y="739808"/>
                  <a:pt x="583471" y="721874"/>
                </a:cubicBezTo>
                <a:cubicBezTo>
                  <a:pt x="578607" y="725908"/>
                  <a:pt x="572536" y="726835"/>
                  <a:pt x="566604" y="726281"/>
                </a:cubicBezTo>
                <a:cubicBezTo>
                  <a:pt x="563639" y="726004"/>
                  <a:pt x="559189" y="725588"/>
                  <a:pt x="556361" y="723829"/>
                </a:cubicBezTo>
                <a:cubicBezTo>
                  <a:pt x="559189" y="725588"/>
                  <a:pt x="561739" y="730316"/>
                  <a:pt x="561323" y="734764"/>
                </a:cubicBezTo>
                <a:cubicBezTo>
                  <a:pt x="560630" y="742179"/>
                  <a:pt x="554144" y="747557"/>
                  <a:pt x="546729" y="746864"/>
                </a:cubicBezTo>
                <a:cubicBezTo>
                  <a:pt x="542281" y="746449"/>
                  <a:pt x="538746" y="744248"/>
                  <a:pt x="536411" y="741225"/>
                </a:cubicBezTo>
                <a:close/>
                <a:moveTo>
                  <a:pt x="361559" y="447404"/>
                </a:moveTo>
                <a:cubicBezTo>
                  <a:pt x="357650" y="443122"/>
                  <a:pt x="355788" y="437164"/>
                  <a:pt x="357277" y="430462"/>
                </a:cubicBezTo>
                <a:cubicBezTo>
                  <a:pt x="357277" y="417056"/>
                  <a:pt x="367704" y="406630"/>
                  <a:pt x="381109" y="406630"/>
                </a:cubicBezTo>
                <a:cubicBezTo>
                  <a:pt x="384088" y="406630"/>
                  <a:pt x="385579" y="406631"/>
                  <a:pt x="388557" y="408119"/>
                </a:cubicBezTo>
                <a:cubicBezTo>
                  <a:pt x="388557" y="406630"/>
                  <a:pt x="390046" y="405140"/>
                  <a:pt x="390045" y="403651"/>
                </a:cubicBezTo>
                <a:cubicBezTo>
                  <a:pt x="373662" y="397693"/>
                  <a:pt x="363235" y="382798"/>
                  <a:pt x="363235" y="364924"/>
                </a:cubicBezTo>
                <a:cubicBezTo>
                  <a:pt x="363235" y="342581"/>
                  <a:pt x="381109" y="323220"/>
                  <a:pt x="404941" y="323219"/>
                </a:cubicBezTo>
                <a:cubicBezTo>
                  <a:pt x="427284" y="323219"/>
                  <a:pt x="446646" y="341093"/>
                  <a:pt x="446646" y="364925"/>
                </a:cubicBezTo>
                <a:cubicBezTo>
                  <a:pt x="446646" y="369393"/>
                  <a:pt x="446646" y="372371"/>
                  <a:pt x="445157" y="375350"/>
                </a:cubicBezTo>
                <a:cubicBezTo>
                  <a:pt x="470478" y="379820"/>
                  <a:pt x="489842" y="400672"/>
                  <a:pt x="489842" y="427483"/>
                </a:cubicBezTo>
                <a:cubicBezTo>
                  <a:pt x="489842" y="457273"/>
                  <a:pt x="466010" y="481105"/>
                  <a:pt x="436221" y="481105"/>
                </a:cubicBezTo>
                <a:cubicBezTo>
                  <a:pt x="415368" y="481104"/>
                  <a:pt x="397494" y="469189"/>
                  <a:pt x="388557" y="451315"/>
                </a:cubicBezTo>
                <a:cubicBezTo>
                  <a:pt x="385578" y="452803"/>
                  <a:pt x="381109" y="454294"/>
                  <a:pt x="378130" y="454293"/>
                </a:cubicBezTo>
                <a:cubicBezTo>
                  <a:pt x="371428" y="454293"/>
                  <a:pt x="365470" y="451686"/>
                  <a:pt x="361559" y="447404"/>
                </a:cubicBezTo>
                <a:close/>
                <a:moveTo>
                  <a:pt x="458749" y="652208"/>
                </a:moveTo>
                <a:cubicBezTo>
                  <a:pt x="455956" y="649415"/>
                  <a:pt x="454094" y="645691"/>
                  <a:pt x="454094" y="641968"/>
                </a:cubicBezTo>
                <a:cubicBezTo>
                  <a:pt x="454094" y="634520"/>
                  <a:pt x="460052" y="627074"/>
                  <a:pt x="468989" y="627073"/>
                </a:cubicBezTo>
                <a:cubicBezTo>
                  <a:pt x="476436" y="627073"/>
                  <a:pt x="483884" y="633031"/>
                  <a:pt x="483884" y="641968"/>
                </a:cubicBezTo>
                <a:cubicBezTo>
                  <a:pt x="483884" y="649415"/>
                  <a:pt x="477926" y="656863"/>
                  <a:pt x="468989" y="656863"/>
                </a:cubicBezTo>
                <a:cubicBezTo>
                  <a:pt x="465265" y="656863"/>
                  <a:pt x="461541" y="655001"/>
                  <a:pt x="458749" y="652208"/>
                </a:cubicBezTo>
                <a:close/>
                <a:moveTo>
                  <a:pt x="166996" y="102401"/>
                </a:moveTo>
                <a:cubicBezTo>
                  <a:pt x="164017" y="99422"/>
                  <a:pt x="162156" y="95326"/>
                  <a:pt x="162156" y="90858"/>
                </a:cubicBezTo>
                <a:cubicBezTo>
                  <a:pt x="162155" y="81920"/>
                  <a:pt x="169602" y="74474"/>
                  <a:pt x="178539" y="74474"/>
                </a:cubicBezTo>
                <a:cubicBezTo>
                  <a:pt x="187475" y="74474"/>
                  <a:pt x="194924" y="81921"/>
                  <a:pt x="194924" y="90857"/>
                </a:cubicBezTo>
                <a:cubicBezTo>
                  <a:pt x="194924" y="99794"/>
                  <a:pt x="187476" y="107243"/>
                  <a:pt x="178539" y="107242"/>
                </a:cubicBezTo>
                <a:cubicBezTo>
                  <a:pt x="174070" y="107242"/>
                  <a:pt x="169974" y="105380"/>
                  <a:pt x="166996" y="102401"/>
                </a:cubicBezTo>
                <a:close/>
                <a:moveTo>
                  <a:pt x="547869" y="856739"/>
                </a:moveTo>
                <a:cubicBezTo>
                  <a:pt x="544004" y="852076"/>
                  <a:pt x="541963" y="845902"/>
                  <a:pt x="542587" y="839228"/>
                </a:cubicBezTo>
                <a:cubicBezTo>
                  <a:pt x="543834" y="825881"/>
                  <a:pt x="555184" y="816470"/>
                  <a:pt x="568532" y="817717"/>
                </a:cubicBezTo>
                <a:cubicBezTo>
                  <a:pt x="581879" y="818964"/>
                  <a:pt x="591290" y="830316"/>
                  <a:pt x="590043" y="843663"/>
                </a:cubicBezTo>
                <a:cubicBezTo>
                  <a:pt x="588796" y="857010"/>
                  <a:pt x="577444" y="866421"/>
                  <a:pt x="564098" y="865173"/>
                </a:cubicBezTo>
                <a:cubicBezTo>
                  <a:pt x="557423" y="864549"/>
                  <a:pt x="551734" y="861400"/>
                  <a:pt x="547869" y="856739"/>
                </a:cubicBezTo>
                <a:close/>
                <a:moveTo>
                  <a:pt x="396378" y="582844"/>
                </a:moveTo>
                <a:cubicBezTo>
                  <a:pt x="390328" y="575546"/>
                  <a:pt x="387116" y="565896"/>
                  <a:pt x="388086" y="555516"/>
                </a:cubicBezTo>
                <a:cubicBezTo>
                  <a:pt x="389056" y="545134"/>
                  <a:pt x="394001" y="536246"/>
                  <a:pt x="401298" y="530196"/>
                </a:cubicBezTo>
                <a:lnTo>
                  <a:pt x="423612" y="523425"/>
                </a:lnTo>
                <a:lnTo>
                  <a:pt x="423000" y="523180"/>
                </a:lnTo>
                <a:cubicBezTo>
                  <a:pt x="420208" y="520573"/>
                  <a:pt x="418346" y="516850"/>
                  <a:pt x="418346" y="512381"/>
                </a:cubicBezTo>
                <a:cubicBezTo>
                  <a:pt x="418346" y="504933"/>
                  <a:pt x="424304" y="497487"/>
                  <a:pt x="433241" y="497487"/>
                </a:cubicBezTo>
                <a:cubicBezTo>
                  <a:pt x="440687" y="497487"/>
                  <a:pt x="448135" y="503445"/>
                  <a:pt x="448135" y="512381"/>
                </a:cubicBezTo>
                <a:cubicBezTo>
                  <a:pt x="448136" y="516105"/>
                  <a:pt x="446646" y="519829"/>
                  <a:pt x="444039" y="522621"/>
                </a:cubicBezTo>
                <a:lnTo>
                  <a:pt x="436352" y="525935"/>
                </a:lnTo>
                <a:lnTo>
                  <a:pt x="453945" y="535116"/>
                </a:lnTo>
                <a:cubicBezTo>
                  <a:pt x="459995" y="542414"/>
                  <a:pt x="463208" y="552064"/>
                  <a:pt x="462237" y="562445"/>
                </a:cubicBezTo>
                <a:cubicBezTo>
                  <a:pt x="461267" y="572825"/>
                  <a:pt x="456323" y="581713"/>
                  <a:pt x="449025" y="587763"/>
                </a:cubicBezTo>
                <a:lnTo>
                  <a:pt x="430747" y="593309"/>
                </a:lnTo>
                <a:lnTo>
                  <a:pt x="430075" y="595048"/>
                </a:lnTo>
                <a:cubicBezTo>
                  <a:pt x="428027" y="597282"/>
                  <a:pt x="425048" y="598771"/>
                  <a:pt x="421325" y="598771"/>
                </a:cubicBezTo>
                <a:cubicBezTo>
                  <a:pt x="418346" y="598771"/>
                  <a:pt x="415367" y="597654"/>
                  <a:pt x="413133" y="595606"/>
                </a:cubicBezTo>
                <a:lnTo>
                  <a:pt x="410934" y="590439"/>
                </a:lnTo>
                <a:close/>
                <a:moveTo>
                  <a:pt x="586371" y="962997"/>
                </a:moveTo>
                <a:cubicBezTo>
                  <a:pt x="587064" y="955581"/>
                  <a:pt x="592067" y="950065"/>
                  <a:pt x="600964" y="950896"/>
                </a:cubicBezTo>
                <a:cubicBezTo>
                  <a:pt x="608380" y="951590"/>
                  <a:pt x="613758" y="958076"/>
                  <a:pt x="613065" y="965491"/>
                </a:cubicBezTo>
                <a:cubicBezTo>
                  <a:pt x="612372" y="972906"/>
                  <a:pt x="605886" y="978284"/>
                  <a:pt x="598470" y="977591"/>
                </a:cubicBezTo>
                <a:cubicBezTo>
                  <a:pt x="591056" y="976898"/>
                  <a:pt x="585678" y="970411"/>
                  <a:pt x="586371" y="962997"/>
                </a:cubicBezTo>
                <a:close/>
                <a:moveTo>
                  <a:pt x="531653" y="896175"/>
                </a:moveTo>
                <a:cubicBezTo>
                  <a:pt x="528965" y="892932"/>
                  <a:pt x="527492" y="888681"/>
                  <a:pt x="527908" y="884231"/>
                </a:cubicBezTo>
                <a:cubicBezTo>
                  <a:pt x="528739" y="875334"/>
                  <a:pt x="536708" y="870095"/>
                  <a:pt x="545745" y="869443"/>
                </a:cubicBezTo>
                <a:cubicBezTo>
                  <a:pt x="554643" y="870274"/>
                  <a:pt x="561365" y="878383"/>
                  <a:pt x="560534" y="887281"/>
                </a:cubicBezTo>
                <a:cubicBezTo>
                  <a:pt x="559703" y="896179"/>
                  <a:pt x="551593" y="902900"/>
                  <a:pt x="542696" y="902068"/>
                </a:cubicBezTo>
                <a:cubicBezTo>
                  <a:pt x="538247" y="901653"/>
                  <a:pt x="534342" y="899418"/>
                  <a:pt x="531653" y="896175"/>
                </a:cubicBezTo>
                <a:close/>
                <a:moveTo>
                  <a:pt x="471180" y="866961"/>
                </a:moveTo>
                <a:cubicBezTo>
                  <a:pt x="471873" y="859546"/>
                  <a:pt x="478221" y="855651"/>
                  <a:pt x="484153" y="856206"/>
                </a:cubicBezTo>
                <a:cubicBezTo>
                  <a:pt x="490085" y="856760"/>
                  <a:pt x="494118" y="861626"/>
                  <a:pt x="494908" y="869178"/>
                </a:cubicBezTo>
                <a:cubicBezTo>
                  <a:pt x="494216" y="876595"/>
                  <a:pt x="487868" y="880488"/>
                  <a:pt x="481936" y="879934"/>
                </a:cubicBezTo>
                <a:cubicBezTo>
                  <a:pt x="474520" y="879241"/>
                  <a:pt x="470626" y="872893"/>
                  <a:pt x="471180" y="866961"/>
                </a:cubicBezTo>
                <a:close/>
                <a:moveTo>
                  <a:pt x="177773" y="408372"/>
                </a:moveTo>
                <a:cubicBezTo>
                  <a:pt x="175097" y="405144"/>
                  <a:pt x="173653" y="400896"/>
                  <a:pt x="174073" y="396391"/>
                </a:cubicBezTo>
                <a:cubicBezTo>
                  <a:pt x="174915" y="387381"/>
                  <a:pt x="182902" y="380760"/>
                  <a:pt x="191910" y="381602"/>
                </a:cubicBezTo>
                <a:cubicBezTo>
                  <a:pt x="200920" y="382444"/>
                  <a:pt x="207542" y="390431"/>
                  <a:pt x="206699" y="399441"/>
                </a:cubicBezTo>
                <a:cubicBezTo>
                  <a:pt x="205857" y="408449"/>
                  <a:pt x="197872" y="415071"/>
                  <a:pt x="188861" y="414228"/>
                </a:cubicBezTo>
                <a:cubicBezTo>
                  <a:pt x="184357" y="413808"/>
                  <a:pt x="180450" y="411600"/>
                  <a:pt x="177773" y="408372"/>
                </a:cubicBezTo>
                <a:close/>
                <a:moveTo>
                  <a:pt x="355152" y="881924"/>
                </a:moveTo>
                <a:cubicBezTo>
                  <a:pt x="348952" y="874239"/>
                  <a:pt x="345775" y="864218"/>
                  <a:pt x="346745" y="853837"/>
                </a:cubicBezTo>
                <a:cubicBezTo>
                  <a:pt x="348824" y="831593"/>
                  <a:pt x="368144" y="816941"/>
                  <a:pt x="388907" y="818882"/>
                </a:cubicBezTo>
                <a:cubicBezTo>
                  <a:pt x="411151" y="820961"/>
                  <a:pt x="425802" y="840281"/>
                  <a:pt x="423862" y="861044"/>
                </a:cubicBezTo>
                <a:cubicBezTo>
                  <a:pt x="421922" y="881806"/>
                  <a:pt x="403945" y="898078"/>
                  <a:pt x="381700" y="895999"/>
                </a:cubicBezTo>
                <a:cubicBezTo>
                  <a:pt x="370577" y="894959"/>
                  <a:pt x="361353" y="889610"/>
                  <a:pt x="355152" y="881924"/>
                </a:cubicBezTo>
                <a:close/>
                <a:moveTo>
                  <a:pt x="19536" y="241140"/>
                </a:moveTo>
                <a:cubicBezTo>
                  <a:pt x="15891" y="236125"/>
                  <a:pt x="14626" y="229650"/>
                  <a:pt x="16733" y="223115"/>
                </a:cubicBezTo>
                <a:cubicBezTo>
                  <a:pt x="17148" y="218664"/>
                  <a:pt x="19047" y="214355"/>
                  <a:pt x="20808" y="211528"/>
                </a:cubicBezTo>
                <a:cubicBezTo>
                  <a:pt x="19601" y="208423"/>
                  <a:pt x="18396" y="205319"/>
                  <a:pt x="18673" y="202352"/>
                </a:cubicBezTo>
                <a:cubicBezTo>
                  <a:pt x="19504" y="193454"/>
                  <a:pt x="27612" y="186731"/>
                  <a:pt x="36510" y="187563"/>
                </a:cubicBezTo>
                <a:cubicBezTo>
                  <a:pt x="45408" y="188395"/>
                  <a:pt x="50786" y="194881"/>
                  <a:pt x="51438" y="203918"/>
                </a:cubicBezTo>
                <a:cubicBezTo>
                  <a:pt x="60059" y="207715"/>
                  <a:pt x="65159" y="217168"/>
                  <a:pt x="64189" y="227549"/>
                </a:cubicBezTo>
                <a:cubicBezTo>
                  <a:pt x="62803" y="242379"/>
                  <a:pt x="49969" y="251651"/>
                  <a:pt x="36621" y="250404"/>
                </a:cubicBezTo>
                <a:cubicBezTo>
                  <a:pt x="29206" y="249710"/>
                  <a:pt x="23181" y="246156"/>
                  <a:pt x="19536" y="241140"/>
                </a:cubicBezTo>
                <a:close/>
                <a:moveTo>
                  <a:pt x="308178" y="906333"/>
                </a:moveTo>
                <a:cubicBezTo>
                  <a:pt x="304481" y="901874"/>
                  <a:pt x="302406" y="896071"/>
                  <a:pt x="302960" y="890138"/>
                </a:cubicBezTo>
                <a:cubicBezTo>
                  <a:pt x="304069" y="878274"/>
                  <a:pt x="315420" y="868863"/>
                  <a:pt x="327283" y="869971"/>
                </a:cubicBezTo>
                <a:cubicBezTo>
                  <a:pt x="339148" y="871080"/>
                  <a:pt x="348559" y="882432"/>
                  <a:pt x="347450" y="894296"/>
                </a:cubicBezTo>
                <a:cubicBezTo>
                  <a:pt x="346342" y="906161"/>
                  <a:pt x="334990" y="915571"/>
                  <a:pt x="323126" y="914461"/>
                </a:cubicBezTo>
                <a:cubicBezTo>
                  <a:pt x="317194" y="913907"/>
                  <a:pt x="311875" y="910792"/>
                  <a:pt x="308178" y="906333"/>
                </a:cubicBezTo>
                <a:close/>
                <a:moveTo>
                  <a:pt x="219602" y="737612"/>
                </a:moveTo>
                <a:cubicBezTo>
                  <a:pt x="211535" y="727883"/>
                  <a:pt x="207117" y="715128"/>
                  <a:pt x="208364" y="701781"/>
                </a:cubicBezTo>
                <a:cubicBezTo>
                  <a:pt x="210166" y="682501"/>
                  <a:pt x="223416" y="668779"/>
                  <a:pt x="239078" y="661267"/>
                </a:cubicBezTo>
                <a:lnTo>
                  <a:pt x="235643" y="638815"/>
                </a:lnTo>
                <a:lnTo>
                  <a:pt x="228064" y="635637"/>
                </a:lnTo>
                <a:lnTo>
                  <a:pt x="226212" y="631221"/>
                </a:lnTo>
                <a:lnTo>
                  <a:pt x="220810" y="632632"/>
                </a:lnTo>
                <a:cubicBezTo>
                  <a:pt x="205980" y="631247"/>
                  <a:pt x="196708" y="618413"/>
                  <a:pt x="197955" y="605066"/>
                </a:cubicBezTo>
                <a:cubicBezTo>
                  <a:pt x="199064" y="593202"/>
                  <a:pt x="207448" y="583513"/>
                  <a:pt x="219451" y="583140"/>
                </a:cubicBezTo>
                <a:cubicBezTo>
                  <a:pt x="218246" y="580035"/>
                  <a:pt x="218662" y="575585"/>
                  <a:pt x="218939" y="572619"/>
                </a:cubicBezTo>
                <a:cubicBezTo>
                  <a:pt x="219978" y="561496"/>
                  <a:pt x="225768" y="551565"/>
                  <a:pt x="234079" y="544675"/>
                </a:cubicBezTo>
                <a:lnTo>
                  <a:pt x="240681" y="542559"/>
                </a:lnTo>
                <a:lnTo>
                  <a:pt x="230112" y="538261"/>
                </a:lnTo>
                <a:lnTo>
                  <a:pt x="228812" y="535064"/>
                </a:lnTo>
                <a:lnTo>
                  <a:pt x="222265" y="537026"/>
                </a:lnTo>
                <a:cubicBezTo>
                  <a:pt x="211883" y="536056"/>
                  <a:pt x="203401" y="530777"/>
                  <a:pt x="198162" y="522806"/>
                </a:cubicBezTo>
                <a:cubicBezTo>
                  <a:pt x="198162" y="522806"/>
                  <a:pt x="198162" y="522806"/>
                  <a:pt x="196679" y="522667"/>
                </a:cubicBezTo>
                <a:cubicBezTo>
                  <a:pt x="189264" y="521975"/>
                  <a:pt x="183470" y="519938"/>
                  <a:pt x="177954" y="514933"/>
                </a:cubicBezTo>
                <a:cubicBezTo>
                  <a:pt x="172535" y="524900"/>
                  <a:pt x="161461" y="531344"/>
                  <a:pt x="149597" y="530236"/>
                </a:cubicBezTo>
                <a:cubicBezTo>
                  <a:pt x="142181" y="529542"/>
                  <a:pt x="135415" y="525919"/>
                  <a:pt x="130692" y="520428"/>
                </a:cubicBezTo>
                <a:cubicBezTo>
                  <a:pt x="125969" y="514938"/>
                  <a:pt x="123290" y="507581"/>
                  <a:pt x="124053" y="499425"/>
                </a:cubicBezTo>
                <a:cubicBezTo>
                  <a:pt x="125439" y="484596"/>
                  <a:pt x="140033" y="472495"/>
                  <a:pt x="154724" y="475364"/>
                </a:cubicBezTo>
                <a:cubicBezTo>
                  <a:pt x="159174" y="475780"/>
                  <a:pt x="163484" y="477678"/>
                  <a:pt x="167795" y="479578"/>
                </a:cubicBezTo>
                <a:cubicBezTo>
                  <a:pt x="170248" y="469335"/>
                  <a:pt x="178356" y="462613"/>
                  <a:pt x="189152" y="459133"/>
                </a:cubicBezTo>
                <a:cubicBezTo>
                  <a:pt x="186463" y="455890"/>
                  <a:pt x="185258" y="452785"/>
                  <a:pt x="185674" y="448337"/>
                </a:cubicBezTo>
                <a:cubicBezTo>
                  <a:pt x="186505" y="439439"/>
                  <a:pt x="194613" y="432716"/>
                  <a:pt x="203511" y="433547"/>
                </a:cubicBezTo>
                <a:cubicBezTo>
                  <a:pt x="212409" y="434379"/>
                  <a:pt x="219132" y="442488"/>
                  <a:pt x="218301" y="451386"/>
                </a:cubicBezTo>
                <a:cubicBezTo>
                  <a:pt x="218023" y="454353"/>
                  <a:pt x="216124" y="458662"/>
                  <a:pt x="212881" y="461351"/>
                </a:cubicBezTo>
                <a:cubicBezTo>
                  <a:pt x="217192" y="463250"/>
                  <a:pt x="220020" y="465010"/>
                  <a:pt x="222708" y="468253"/>
                </a:cubicBezTo>
                <a:cubicBezTo>
                  <a:pt x="225674" y="468530"/>
                  <a:pt x="227156" y="468668"/>
                  <a:pt x="228640" y="468807"/>
                </a:cubicBezTo>
                <a:cubicBezTo>
                  <a:pt x="238280" y="469708"/>
                  <a:pt x="246460" y="474212"/>
                  <a:pt x="252006" y="480901"/>
                </a:cubicBezTo>
                <a:lnTo>
                  <a:pt x="258355" y="502082"/>
                </a:lnTo>
                <a:lnTo>
                  <a:pt x="263998" y="504376"/>
                </a:lnTo>
                <a:cubicBezTo>
                  <a:pt x="268280" y="508658"/>
                  <a:pt x="270887" y="514616"/>
                  <a:pt x="270887" y="521319"/>
                </a:cubicBezTo>
                <a:lnTo>
                  <a:pt x="265161" y="535400"/>
                </a:lnTo>
                <a:lnTo>
                  <a:pt x="292339" y="549558"/>
                </a:lnTo>
                <a:cubicBezTo>
                  <a:pt x="299247" y="557684"/>
                  <a:pt x="303097" y="568516"/>
                  <a:pt x="301988" y="580380"/>
                </a:cubicBezTo>
                <a:cubicBezTo>
                  <a:pt x="301572" y="584830"/>
                  <a:pt x="299673" y="589140"/>
                  <a:pt x="297775" y="593451"/>
                </a:cubicBezTo>
                <a:cubicBezTo>
                  <a:pt x="319603" y="599977"/>
                  <a:pt x="334116" y="620782"/>
                  <a:pt x="331898" y="644510"/>
                </a:cubicBezTo>
                <a:cubicBezTo>
                  <a:pt x="331760" y="645993"/>
                  <a:pt x="331483" y="648959"/>
                  <a:pt x="331344" y="650443"/>
                </a:cubicBezTo>
                <a:cubicBezTo>
                  <a:pt x="335931" y="649374"/>
                  <a:pt x="338897" y="649651"/>
                  <a:pt x="343347" y="650067"/>
                </a:cubicBezTo>
                <a:cubicBezTo>
                  <a:pt x="347795" y="650483"/>
                  <a:pt x="352245" y="650899"/>
                  <a:pt x="356555" y="652799"/>
                </a:cubicBezTo>
                <a:cubicBezTo>
                  <a:pt x="366146" y="646214"/>
                  <a:pt x="378426" y="642874"/>
                  <a:pt x="390290" y="643983"/>
                </a:cubicBezTo>
                <a:lnTo>
                  <a:pt x="395566" y="646229"/>
                </a:lnTo>
                <a:lnTo>
                  <a:pt x="404941" y="641968"/>
                </a:lnTo>
                <a:cubicBezTo>
                  <a:pt x="415366" y="641968"/>
                  <a:pt x="422814" y="649415"/>
                  <a:pt x="422814" y="659842"/>
                </a:cubicBezTo>
                <a:lnTo>
                  <a:pt x="422678" y="660189"/>
                </a:lnTo>
                <a:lnTo>
                  <a:pt x="437386" y="684288"/>
                </a:lnTo>
                <a:cubicBezTo>
                  <a:pt x="440629" y="681599"/>
                  <a:pt x="445218" y="680531"/>
                  <a:pt x="451150" y="681085"/>
                </a:cubicBezTo>
                <a:cubicBezTo>
                  <a:pt x="464496" y="682332"/>
                  <a:pt x="473909" y="693685"/>
                  <a:pt x="472661" y="707031"/>
                </a:cubicBezTo>
                <a:cubicBezTo>
                  <a:pt x="471413" y="720379"/>
                  <a:pt x="460062" y="729789"/>
                  <a:pt x="446715" y="728542"/>
                </a:cubicBezTo>
                <a:cubicBezTo>
                  <a:pt x="440783" y="727988"/>
                  <a:pt x="436472" y="726090"/>
                  <a:pt x="433644" y="724328"/>
                </a:cubicBezTo>
                <a:cubicBezTo>
                  <a:pt x="426188" y="740088"/>
                  <a:pt x="411733" y="750705"/>
                  <a:pt x="393521" y="753491"/>
                </a:cubicBezTo>
                <a:cubicBezTo>
                  <a:pt x="387963" y="764939"/>
                  <a:pt x="376750" y="772867"/>
                  <a:pt x="364609" y="774725"/>
                </a:cubicBezTo>
                <a:cubicBezTo>
                  <a:pt x="367298" y="777968"/>
                  <a:pt x="368365" y="782556"/>
                  <a:pt x="367949" y="787004"/>
                </a:cubicBezTo>
                <a:cubicBezTo>
                  <a:pt x="366978" y="797386"/>
                  <a:pt x="357388" y="803969"/>
                  <a:pt x="348489" y="803137"/>
                </a:cubicBezTo>
                <a:lnTo>
                  <a:pt x="346325" y="801945"/>
                </a:lnTo>
                <a:lnTo>
                  <a:pt x="330466" y="808789"/>
                </a:lnTo>
                <a:cubicBezTo>
                  <a:pt x="317062" y="808789"/>
                  <a:pt x="306635" y="796873"/>
                  <a:pt x="305146" y="783467"/>
                </a:cubicBezTo>
                <a:lnTo>
                  <a:pt x="311720" y="768235"/>
                </a:lnTo>
                <a:lnTo>
                  <a:pt x="304302" y="765722"/>
                </a:lnTo>
                <a:cubicBezTo>
                  <a:pt x="296712" y="760899"/>
                  <a:pt x="290222" y="754309"/>
                  <a:pt x="284982" y="746339"/>
                </a:cubicBezTo>
                <a:cubicBezTo>
                  <a:pt x="275391" y="752924"/>
                  <a:pt x="264595" y="756402"/>
                  <a:pt x="252731" y="755294"/>
                </a:cubicBezTo>
                <a:cubicBezTo>
                  <a:pt x="239384" y="754046"/>
                  <a:pt x="227669" y="747342"/>
                  <a:pt x="219602" y="737612"/>
                </a:cubicBezTo>
                <a:close/>
                <a:moveTo>
                  <a:pt x="172050" y="744201"/>
                </a:moveTo>
                <a:cubicBezTo>
                  <a:pt x="169192" y="740755"/>
                  <a:pt x="167755" y="736133"/>
                  <a:pt x="168240" y="730942"/>
                </a:cubicBezTo>
                <a:cubicBezTo>
                  <a:pt x="169210" y="720562"/>
                  <a:pt x="177317" y="713839"/>
                  <a:pt x="187699" y="714808"/>
                </a:cubicBezTo>
                <a:cubicBezTo>
                  <a:pt x="198079" y="715778"/>
                  <a:pt x="204802" y="723887"/>
                  <a:pt x="203832" y="734268"/>
                </a:cubicBezTo>
                <a:cubicBezTo>
                  <a:pt x="202861" y="744649"/>
                  <a:pt x="194753" y="751371"/>
                  <a:pt x="184373" y="750401"/>
                </a:cubicBezTo>
                <a:cubicBezTo>
                  <a:pt x="179182" y="749916"/>
                  <a:pt x="174906" y="747647"/>
                  <a:pt x="172050" y="744201"/>
                </a:cubicBezTo>
                <a:close/>
                <a:moveTo>
                  <a:pt x="66829" y="588345"/>
                </a:moveTo>
                <a:cubicBezTo>
                  <a:pt x="66829" y="582387"/>
                  <a:pt x="71297" y="577920"/>
                  <a:pt x="77255" y="577920"/>
                </a:cubicBezTo>
                <a:cubicBezTo>
                  <a:pt x="83213" y="577920"/>
                  <a:pt x="87682" y="582387"/>
                  <a:pt x="87682" y="588345"/>
                </a:cubicBezTo>
                <a:cubicBezTo>
                  <a:pt x="87682" y="594303"/>
                  <a:pt x="83213" y="598772"/>
                  <a:pt x="77255" y="598772"/>
                </a:cubicBezTo>
                <a:cubicBezTo>
                  <a:pt x="71297" y="598772"/>
                  <a:pt x="66829" y="594303"/>
                  <a:pt x="66829" y="588345"/>
                </a:cubicBezTo>
                <a:close/>
                <a:moveTo>
                  <a:pt x="112393" y="678226"/>
                </a:moveTo>
                <a:cubicBezTo>
                  <a:pt x="107872" y="672568"/>
                  <a:pt x="105565" y="665247"/>
                  <a:pt x="106257" y="657831"/>
                </a:cubicBezTo>
                <a:lnTo>
                  <a:pt x="107498" y="655440"/>
                </a:lnTo>
                <a:lnTo>
                  <a:pt x="99597" y="636010"/>
                </a:lnTo>
                <a:cubicBezTo>
                  <a:pt x="99597" y="609200"/>
                  <a:pt x="120450" y="588347"/>
                  <a:pt x="147261" y="588347"/>
                </a:cubicBezTo>
                <a:cubicBezTo>
                  <a:pt x="174072" y="588346"/>
                  <a:pt x="194924" y="609199"/>
                  <a:pt x="194924" y="636010"/>
                </a:cubicBezTo>
                <a:cubicBezTo>
                  <a:pt x="194925" y="656118"/>
                  <a:pt x="183195" y="672875"/>
                  <a:pt x="166019" y="679996"/>
                </a:cubicBezTo>
                <a:lnTo>
                  <a:pt x="147935" y="683542"/>
                </a:lnTo>
                <a:lnTo>
                  <a:pt x="131801" y="688641"/>
                </a:lnTo>
                <a:cubicBezTo>
                  <a:pt x="123645" y="687879"/>
                  <a:pt x="116912" y="683884"/>
                  <a:pt x="112393" y="678226"/>
                </a:cubicBezTo>
                <a:close/>
                <a:moveTo>
                  <a:pt x="177374" y="885319"/>
                </a:moveTo>
                <a:cubicBezTo>
                  <a:pt x="172652" y="879830"/>
                  <a:pt x="169974" y="872474"/>
                  <a:pt x="170736" y="864318"/>
                </a:cubicBezTo>
                <a:cubicBezTo>
                  <a:pt x="171567" y="855419"/>
                  <a:pt x="175088" y="849765"/>
                  <a:pt x="181574" y="844386"/>
                </a:cubicBezTo>
                <a:cubicBezTo>
                  <a:pt x="181574" y="844386"/>
                  <a:pt x="181713" y="842903"/>
                  <a:pt x="181713" y="842903"/>
                </a:cubicBezTo>
                <a:cubicBezTo>
                  <a:pt x="183237" y="826590"/>
                  <a:pt x="197970" y="813008"/>
                  <a:pt x="215766" y="814671"/>
                </a:cubicBezTo>
                <a:cubicBezTo>
                  <a:pt x="220215" y="815086"/>
                  <a:pt x="223182" y="815363"/>
                  <a:pt x="226009" y="817123"/>
                </a:cubicBezTo>
                <a:cubicBezTo>
                  <a:pt x="228365" y="791913"/>
                  <a:pt x="251068" y="773091"/>
                  <a:pt x="274657" y="776790"/>
                </a:cubicBezTo>
                <a:cubicBezTo>
                  <a:pt x="298386" y="779008"/>
                  <a:pt x="317346" y="800228"/>
                  <a:pt x="314990" y="825438"/>
                </a:cubicBezTo>
                <a:cubicBezTo>
                  <a:pt x="312773" y="849167"/>
                  <a:pt x="291553" y="868127"/>
                  <a:pt x="266342" y="865771"/>
                </a:cubicBezTo>
                <a:cubicBezTo>
                  <a:pt x="257444" y="864940"/>
                  <a:pt x="250305" y="861281"/>
                  <a:pt x="243307" y="856140"/>
                </a:cubicBezTo>
                <a:cubicBezTo>
                  <a:pt x="239648" y="863277"/>
                  <a:pt x="234505" y="870276"/>
                  <a:pt x="226675" y="874032"/>
                </a:cubicBezTo>
                <a:cubicBezTo>
                  <a:pt x="222462" y="887103"/>
                  <a:pt x="209627" y="896374"/>
                  <a:pt x="196280" y="895127"/>
                </a:cubicBezTo>
                <a:cubicBezTo>
                  <a:pt x="188864" y="894434"/>
                  <a:pt x="182097" y="890810"/>
                  <a:pt x="177374" y="885319"/>
                </a:cubicBezTo>
                <a:close/>
                <a:moveTo>
                  <a:pt x="62662" y="666101"/>
                </a:moveTo>
                <a:cubicBezTo>
                  <a:pt x="59823" y="662469"/>
                  <a:pt x="58385" y="657847"/>
                  <a:pt x="58800" y="653398"/>
                </a:cubicBezTo>
                <a:cubicBezTo>
                  <a:pt x="59770" y="643018"/>
                  <a:pt x="69362" y="636433"/>
                  <a:pt x="78259" y="637264"/>
                </a:cubicBezTo>
                <a:cubicBezTo>
                  <a:pt x="88640" y="638235"/>
                  <a:pt x="95362" y="646343"/>
                  <a:pt x="94392" y="656724"/>
                </a:cubicBezTo>
                <a:cubicBezTo>
                  <a:pt x="93422" y="667105"/>
                  <a:pt x="83831" y="673689"/>
                  <a:pt x="74934" y="672857"/>
                </a:cubicBezTo>
                <a:cubicBezTo>
                  <a:pt x="69743" y="672373"/>
                  <a:pt x="65501" y="669732"/>
                  <a:pt x="62662" y="666101"/>
                </a:cubicBezTo>
                <a:close/>
                <a:moveTo>
                  <a:pt x="20197" y="748335"/>
                </a:moveTo>
                <a:cubicBezTo>
                  <a:pt x="15996" y="743268"/>
                  <a:pt x="13619" y="736689"/>
                  <a:pt x="14243" y="730016"/>
                </a:cubicBezTo>
                <a:cubicBezTo>
                  <a:pt x="15490" y="716667"/>
                  <a:pt x="28463" y="705912"/>
                  <a:pt x="41809" y="707160"/>
                </a:cubicBezTo>
                <a:cubicBezTo>
                  <a:pt x="55157" y="708407"/>
                  <a:pt x="65912" y="721380"/>
                  <a:pt x="64665" y="734728"/>
                </a:cubicBezTo>
                <a:cubicBezTo>
                  <a:pt x="63417" y="748073"/>
                  <a:pt x="50583" y="757347"/>
                  <a:pt x="37097" y="757581"/>
                </a:cubicBezTo>
                <a:cubicBezTo>
                  <a:pt x="30424" y="756958"/>
                  <a:pt x="24398" y="753402"/>
                  <a:pt x="20197" y="748335"/>
                </a:cubicBezTo>
                <a:close/>
                <a:moveTo>
                  <a:pt x="9944" y="879966"/>
                </a:moveTo>
                <a:cubicBezTo>
                  <a:pt x="2889" y="871456"/>
                  <a:pt x="-920" y="860255"/>
                  <a:pt x="190" y="848379"/>
                </a:cubicBezTo>
                <a:cubicBezTo>
                  <a:pt x="2409" y="824626"/>
                  <a:pt x="23464" y="807169"/>
                  <a:pt x="47215" y="809389"/>
                </a:cubicBezTo>
                <a:cubicBezTo>
                  <a:pt x="70969" y="811609"/>
                  <a:pt x="88425" y="832664"/>
                  <a:pt x="86205" y="856417"/>
                </a:cubicBezTo>
                <a:cubicBezTo>
                  <a:pt x="83985" y="880169"/>
                  <a:pt x="62931" y="897625"/>
                  <a:pt x="39177" y="895405"/>
                </a:cubicBezTo>
                <a:cubicBezTo>
                  <a:pt x="27302" y="894295"/>
                  <a:pt x="17000" y="888477"/>
                  <a:pt x="9944" y="879966"/>
                </a:cubicBezTo>
                <a:close/>
              </a:path>
            </a:pathLst>
          </a:custGeom>
          <a:solidFill>
            <a:schemeClr val="accent1"/>
          </a:solidFill>
          <a:ln w="9525" cap="flat">
            <a:noFill/>
            <a:prstDash val="solid"/>
            <a:miter/>
          </a:ln>
        </p:spPr>
        <p:txBody>
          <a:bodyPr wrap="square" rtlCol="0" anchor="ctr">
            <a:noAutofit/>
          </a:bodyPr>
          <a:lstStyle/>
          <a:p>
            <a:endParaRPr lang="en-US"/>
          </a:p>
        </p:txBody>
      </p:sp>
      <p:sp>
        <p:nvSpPr>
          <p:cNvPr id="1048797" name="TextBox 526"/>
          <p:cNvSpPr txBox="1"/>
          <p:nvPr/>
        </p:nvSpPr>
        <p:spPr>
          <a:xfrm>
            <a:off x="383367" y="813996"/>
            <a:ext cx="5043590" cy="713739"/>
          </a:xfrm>
          <a:prstGeom prst="rect">
            <a:avLst/>
          </a:prstGeom>
          <a:noFill/>
        </p:spPr>
        <p:txBody>
          <a:bodyPr wrap="square" lIns="108000" rIns="108000" rtlCol="0" anchor="ctr">
            <a:spAutoFit/>
          </a:bodyPr>
          <a:lstStyle/>
          <a:p>
            <a:pPr>
              <a:lnSpc>
                <a:spcPts val="4900"/>
              </a:lnSpc>
            </a:pPr>
            <a:r>
              <a:rPr lang="en-US" sz="4000" b="1" dirty="0"/>
              <a:t>Problem Statement</a:t>
            </a:r>
          </a:p>
        </p:txBody>
      </p:sp>
      <p:cxnSp>
        <p:nvCxnSpPr>
          <p:cNvPr id="3145728" name="Straight Connector 527"/>
          <p:cNvCxnSpPr>
            <a:cxnSpLocks/>
          </p:cNvCxnSpPr>
          <p:nvPr/>
        </p:nvCxnSpPr>
        <p:spPr>
          <a:xfrm flipV="1">
            <a:off x="642724" y="1478539"/>
            <a:ext cx="4343936" cy="3301"/>
          </a:xfrm>
          <a:prstGeom prst="line">
            <a:avLst/>
          </a:prstGeom>
          <a:ln w="22225" cap="rnd">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98" name="직사각형 1"/>
          <p:cNvSpPr/>
          <p:nvPr/>
        </p:nvSpPr>
        <p:spPr>
          <a:xfrm>
            <a:off x="514756" y="1915839"/>
            <a:ext cx="4431061" cy="2301240"/>
          </a:xfrm>
          <a:prstGeom prst="rect">
            <a:avLst/>
          </a:prstGeom>
        </p:spPr>
        <p:txBody>
          <a:bodyPr wrap="square">
            <a:spAutoFit/>
          </a:bodyPr>
          <a:lstStyle/>
          <a:p>
            <a:pPr algn="just">
              <a:lnSpc>
                <a:spcPct val="150000"/>
              </a:lnSpc>
            </a:pPr>
            <a:r>
              <a:rPr lang="en-US" altLang="ko-KR" sz="1600" dirty="0">
                <a:latin typeface="Times New Roman" panose="02020603050405020304" pitchFamily="18" charset="0"/>
                <a:cs typeface="Times New Roman" panose="02020603050405020304" pitchFamily="18" charset="0"/>
              </a:rPr>
              <a:t>The analytics of Health Care data focused on Diabetes patients is highly essential for treatment planning and decision making. The data driven decision making process aids in reliable results bound to the specific credibility of the community.</a:t>
            </a:r>
          </a:p>
        </p:txBody>
      </p:sp>
      <p:sp>
        <p:nvSpPr>
          <p:cNvPr id="1048799" name="Down Arrow 1"/>
          <p:cNvSpPr>
            <a:spLocks noChangeAspect="1"/>
          </p:cNvSpPr>
          <p:nvPr/>
        </p:nvSpPr>
        <p:spPr>
          <a:xfrm rot="10800000" flipH="1">
            <a:off x="10193644" y="3385646"/>
            <a:ext cx="521208" cy="585316"/>
          </a:xfrm>
          <a:custGeom>
            <a:avLst/>
            <a:gdLst/>
            <a:ahLst/>
            <a:cxnLst/>
            <a:rect l="l" t="t" r="r" b="b"/>
            <a:pathLst>
              <a:path w="3496146" h="3926159">
                <a:moveTo>
                  <a:pt x="1476067" y="1782198"/>
                </a:moveTo>
                <a:lnTo>
                  <a:pt x="2085005" y="1782198"/>
                </a:lnTo>
                <a:lnTo>
                  <a:pt x="2085005" y="560436"/>
                </a:lnTo>
                <a:lnTo>
                  <a:pt x="2389473" y="560436"/>
                </a:lnTo>
                <a:lnTo>
                  <a:pt x="1780536" y="0"/>
                </a:lnTo>
                <a:lnTo>
                  <a:pt x="1171598" y="560436"/>
                </a:lnTo>
                <a:lnTo>
                  <a:pt x="1476067" y="560436"/>
                </a:lnTo>
                <a:close/>
                <a:moveTo>
                  <a:pt x="2794909" y="2376264"/>
                </a:moveTo>
                <a:lnTo>
                  <a:pt x="3403846" y="1815828"/>
                </a:lnTo>
                <a:lnTo>
                  <a:pt x="3099377" y="1815828"/>
                </a:lnTo>
                <a:lnTo>
                  <a:pt x="3099377" y="594066"/>
                </a:lnTo>
                <a:lnTo>
                  <a:pt x="2490440" y="594066"/>
                </a:lnTo>
                <a:lnTo>
                  <a:pt x="2490440" y="1815828"/>
                </a:lnTo>
                <a:lnTo>
                  <a:pt x="2185971" y="1815828"/>
                </a:lnTo>
                <a:close/>
                <a:moveTo>
                  <a:pt x="1738539" y="2704452"/>
                </a:moveTo>
                <a:cubicBezTo>
                  <a:pt x="2025742" y="2708651"/>
                  <a:pt x="2249289" y="2617027"/>
                  <a:pt x="2474392" y="2519294"/>
                </a:cubicBezTo>
                <a:cubicBezTo>
                  <a:pt x="2631335" y="2431624"/>
                  <a:pt x="2641220" y="2356014"/>
                  <a:pt x="2614641" y="2282563"/>
                </a:cubicBezTo>
                <a:cubicBezTo>
                  <a:pt x="2582745" y="2203226"/>
                  <a:pt x="2511446" y="2141129"/>
                  <a:pt x="2374721" y="2203680"/>
                </a:cubicBezTo>
                <a:cubicBezTo>
                  <a:pt x="2195292" y="2350932"/>
                  <a:pt x="1621166" y="2470817"/>
                  <a:pt x="1266317" y="2262320"/>
                </a:cubicBezTo>
                <a:cubicBezTo>
                  <a:pt x="1169173" y="2191011"/>
                  <a:pt x="970584" y="2135007"/>
                  <a:pt x="918755" y="2260582"/>
                </a:cubicBezTo>
                <a:cubicBezTo>
                  <a:pt x="905798" y="2301917"/>
                  <a:pt x="901034" y="2336556"/>
                  <a:pt x="904186" y="2366667"/>
                </a:cubicBezTo>
                <a:cubicBezTo>
                  <a:pt x="913642" y="2457000"/>
                  <a:pt x="994333" y="2506589"/>
                  <a:pt x="1138739" y="2574025"/>
                </a:cubicBezTo>
                <a:cubicBezTo>
                  <a:pt x="1370979" y="2664916"/>
                  <a:pt x="1566218" y="2701932"/>
                  <a:pt x="1738539" y="2704452"/>
                </a:cubicBezTo>
                <a:close/>
                <a:moveTo>
                  <a:pt x="1709810" y="3318171"/>
                </a:moveTo>
                <a:cubicBezTo>
                  <a:pt x="2287461" y="3321186"/>
                  <a:pt x="2747532" y="3089987"/>
                  <a:pt x="2907033" y="2982480"/>
                </a:cubicBezTo>
                <a:cubicBezTo>
                  <a:pt x="3019837" y="2919930"/>
                  <a:pt x="3127019" y="2830470"/>
                  <a:pt x="3047283" y="2692494"/>
                </a:cubicBezTo>
                <a:cubicBezTo>
                  <a:pt x="2931427" y="2583612"/>
                  <a:pt x="2859428" y="2623285"/>
                  <a:pt x="2747560" y="2705958"/>
                </a:cubicBezTo>
                <a:cubicBezTo>
                  <a:pt x="2476410" y="2811508"/>
                  <a:pt x="1878339" y="3347087"/>
                  <a:pt x="714142" y="2686413"/>
                </a:cubicBezTo>
                <a:cubicBezTo>
                  <a:pt x="581403" y="2592588"/>
                  <a:pt x="478211" y="2639047"/>
                  <a:pt x="434354" y="2730111"/>
                </a:cubicBezTo>
                <a:cubicBezTo>
                  <a:pt x="423118" y="2754726"/>
                  <a:pt x="419107" y="2778362"/>
                  <a:pt x="421326" y="2801084"/>
                </a:cubicBezTo>
                <a:cubicBezTo>
                  <a:pt x="427982" y="2869247"/>
                  <a:pt x="490703" y="2929162"/>
                  <a:pt x="582577" y="2982481"/>
                </a:cubicBezTo>
                <a:cubicBezTo>
                  <a:pt x="974299" y="3230234"/>
                  <a:pt x="1363219" y="3316361"/>
                  <a:pt x="1709810" y="3318171"/>
                </a:cubicBezTo>
                <a:close/>
                <a:moveTo>
                  <a:pt x="1650124" y="3925606"/>
                </a:moveTo>
                <a:cubicBezTo>
                  <a:pt x="2273556" y="3938577"/>
                  <a:pt x="2858828" y="3722251"/>
                  <a:pt x="3329308" y="3414392"/>
                </a:cubicBezTo>
                <a:cubicBezTo>
                  <a:pt x="3434138" y="3367480"/>
                  <a:pt x="3549293" y="3215474"/>
                  <a:pt x="3469556" y="3100952"/>
                </a:cubicBezTo>
                <a:cubicBezTo>
                  <a:pt x="3361675" y="3005103"/>
                  <a:pt x="3225886" y="3077348"/>
                  <a:pt x="3149901" y="3145689"/>
                </a:cubicBezTo>
                <a:cubicBezTo>
                  <a:pt x="2987266" y="3247333"/>
                  <a:pt x="1796029" y="4146474"/>
                  <a:pt x="297808" y="3098777"/>
                </a:cubicBezTo>
                <a:cubicBezTo>
                  <a:pt x="177029" y="2997135"/>
                  <a:pt x="65861" y="3063139"/>
                  <a:pt x="18020" y="3134657"/>
                </a:cubicBezTo>
                <a:cubicBezTo>
                  <a:pt x="4124" y="3161552"/>
                  <a:pt x="-1298" y="3188690"/>
                  <a:pt x="257" y="3215218"/>
                </a:cubicBezTo>
                <a:cubicBezTo>
                  <a:pt x="4919" y="3294803"/>
                  <a:pt x="72375" y="3368892"/>
                  <a:pt x="162256" y="3414392"/>
                </a:cubicBezTo>
                <a:cubicBezTo>
                  <a:pt x="657258" y="3766720"/>
                  <a:pt x="1165233" y="3915518"/>
                  <a:pt x="1650124" y="39256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0" name="Freeform: Shape 288"/>
          <p:cNvSpPr/>
          <p:nvPr/>
        </p:nvSpPr>
        <p:spPr bwMode="auto">
          <a:xfrm rot="234009">
            <a:off x="8796978" y="1000913"/>
            <a:ext cx="2869724" cy="5380543"/>
          </a:xfrm>
          <a:custGeom>
            <a:avLst/>
            <a:gdLst>
              <a:gd name="connsiteX0" fmla="*/ 2160897 w 2549927"/>
              <a:gd name="connsiteY0" fmla="*/ 0 h 4780945"/>
              <a:gd name="connsiteX1" fmla="*/ 2224307 w 2549927"/>
              <a:gd name="connsiteY1" fmla="*/ 512 h 4780945"/>
              <a:gd name="connsiteX2" fmla="*/ 2549927 w 2549927"/>
              <a:gd name="connsiteY2" fmla="*/ 4776685 h 4780945"/>
              <a:gd name="connsiteX3" fmla="*/ 2464506 w 2549927"/>
              <a:gd name="connsiteY3" fmla="*/ 4780945 h 4780945"/>
              <a:gd name="connsiteX4" fmla="*/ 2262101 w 2549927"/>
              <a:gd name="connsiteY4" fmla="*/ 4778000 h 4780945"/>
              <a:gd name="connsiteX5" fmla="*/ 2065395 w 2549927"/>
              <a:gd name="connsiteY5" fmla="*/ 4758859 h 4780945"/>
              <a:gd name="connsiteX6" fmla="*/ 1871543 w 2549927"/>
              <a:gd name="connsiteY6" fmla="*/ 4724992 h 4780945"/>
              <a:gd name="connsiteX7" fmla="*/ 1862989 w 2549927"/>
              <a:gd name="connsiteY7" fmla="*/ 4676403 h 4780945"/>
              <a:gd name="connsiteX8" fmla="*/ 1853012 w 2549927"/>
              <a:gd name="connsiteY8" fmla="*/ 4620451 h 4780945"/>
              <a:gd name="connsiteX9" fmla="*/ 1840184 w 2549927"/>
              <a:gd name="connsiteY9" fmla="*/ 4552720 h 4780945"/>
              <a:gd name="connsiteX10" fmla="*/ 1830206 w 2549927"/>
              <a:gd name="connsiteY10" fmla="*/ 4480571 h 4780945"/>
              <a:gd name="connsiteX11" fmla="*/ 1815951 w 2549927"/>
              <a:gd name="connsiteY11" fmla="*/ 4402533 h 4780945"/>
              <a:gd name="connsiteX12" fmla="*/ 1801697 w 2549927"/>
              <a:gd name="connsiteY12" fmla="*/ 4323022 h 4780945"/>
              <a:gd name="connsiteX13" fmla="*/ 1786017 w 2549927"/>
              <a:gd name="connsiteY13" fmla="*/ 4244984 h 4780945"/>
              <a:gd name="connsiteX14" fmla="*/ 1767489 w 2549927"/>
              <a:gd name="connsiteY14" fmla="*/ 4169891 h 4780945"/>
              <a:gd name="connsiteX15" fmla="*/ 1748957 w 2549927"/>
              <a:gd name="connsiteY15" fmla="*/ 4097743 h 4780945"/>
              <a:gd name="connsiteX16" fmla="*/ 1726151 w 2549927"/>
              <a:gd name="connsiteY16" fmla="*/ 4034429 h 4780945"/>
              <a:gd name="connsiteX17" fmla="*/ 1701920 w 2549927"/>
              <a:gd name="connsiteY17" fmla="*/ 3979949 h 4780945"/>
              <a:gd name="connsiteX18" fmla="*/ 1676263 w 2549927"/>
              <a:gd name="connsiteY18" fmla="*/ 3937250 h 4780945"/>
              <a:gd name="connsiteX19" fmla="*/ 1647755 w 2549927"/>
              <a:gd name="connsiteY19" fmla="*/ 3910747 h 4780945"/>
              <a:gd name="connsiteX20" fmla="*/ 1616397 w 2549927"/>
              <a:gd name="connsiteY20" fmla="*/ 3897494 h 4780945"/>
              <a:gd name="connsiteX21" fmla="*/ 1580762 w 2549927"/>
              <a:gd name="connsiteY21" fmla="*/ 3891604 h 4780945"/>
              <a:gd name="connsiteX22" fmla="*/ 1539426 w 2549927"/>
              <a:gd name="connsiteY22" fmla="*/ 3894551 h 4780945"/>
              <a:gd name="connsiteX23" fmla="*/ 1498089 w 2549927"/>
              <a:gd name="connsiteY23" fmla="*/ 3900439 h 4780945"/>
              <a:gd name="connsiteX24" fmla="*/ 1459603 w 2549927"/>
              <a:gd name="connsiteY24" fmla="*/ 3910746 h 4780945"/>
              <a:gd name="connsiteX25" fmla="*/ 1422542 w 2549927"/>
              <a:gd name="connsiteY25" fmla="*/ 3921052 h 4780945"/>
              <a:gd name="connsiteX26" fmla="*/ 1388333 w 2549927"/>
              <a:gd name="connsiteY26" fmla="*/ 3931358 h 4780945"/>
              <a:gd name="connsiteX27" fmla="*/ 1362676 w 2549927"/>
              <a:gd name="connsiteY27" fmla="*/ 3940193 h 4780945"/>
              <a:gd name="connsiteX28" fmla="*/ 1301384 w 2549927"/>
              <a:gd name="connsiteY28" fmla="*/ 3960809 h 4780945"/>
              <a:gd name="connsiteX29" fmla="*/ 1231539 w 2549927"/>
              <a:gd name="connsiteY29" fmla="*/ 3979950 h 4780945"/>
              <a:gd name="connsiteX30" fmla="*/ 1153144 w 2549927"/>
              <a:gd name="connsiteY30" fmla="*/ 3996145 h 4780945"/>
              <a:gd name="connsiteX31" fmla="*/ 1070471 w 2549927"/>
              <a:gd name="connsiteY31" fmla="*/ 4006453 h 4780945"/>
              <a:gd name="connsiteX32" fmla="*/ 987798 w 2549927"/>
              <a:gd name="connsiteY32" fmla="*/ 4015289 h 4780945"/>
              <a:gd name="connsiteX33" fmla="*/ 903700 w 2549927"/>
              <a:gd name="connsiteY33" fmla="*/ 4018232 h 4780945"/>
              <a:gd name="connsiteX34" fmla="*/ 823877 w 2549927"/>
              <a:gd name="connsiteY34" fmla="*/ 4012343 h 4780945"/>
              <a:gd name="connsiteX35" fmla="*/ 748332 w 2549927"/>
              <a:gd name="connsiteY35" fmla="*/ 3999091 h 4780945"/>
              <a:gd name="connsiteX36" fmla="*/ 706996 w 2549927"/>
              <a:gd name="connsiteY36" fmla="*/ 3988785 h 4780945"/>
              <a:gd name="connsiteX37" fmla="*/ 665660 w 2549927"/>
              <a:gd name="connsiteY37" fmla="*/ 3969642 h 4780945"/>
              <a:gd name="connsiteX38" fmla="*/ 624322 w 2549927"/>
              <a:gd name="connsiteY38" fmla="*/ 3947556 h 4780945"/>
              <a:gd name="connsiteX39" fmla="*/ 588688 w 2549927"/>
              <a:gd name="connsiteY39" fmla="*/ 3921052 h 4780945"/>
              <a:gd name="connsiteX40" fmla="*/ 551629 w 2549927"/>
              <a:gd name="connsiteY40" fmla="*/ 3888658 h 4780945"/>
              <a:gd name="connsiteX41" fmla="*/ 523119 w 2549927"/>
              <a:gd name="connsiteY41" fmla="*/ 3854794 h 4780945"/>
              <a:gd name="connsiteX42" fmla="*/ 503163 w 2549927"/>
              <a:gd name="connsiteY42" fmla="*/ 3812095 h 4780945"/>
              <a:gd name="connsiteX43" fmla="*/ 487484 w 2549927"/>
              <a:gd name="connsiteY43" fmla="*/ 3763503 h 4780945"/>
              <a:gd name="connsiteX44" fmla="*/ 481783 w 2549927"/>
              <a:gd name="connsiteY44" fmla="*/ 3710497 h 4780945"/>
              <a:gd name="connsiteX45" fmla="*/ 487484 w 2549927"/>
              <a:gd name="connsiteY45" fmla="*/ 3651600 h 4780945"/>
              <a:gd name="connsiteX46" fmla="*/ 494612 w 2549927"/>
              <a:gd name="connsiteY46" fmla="*/ 3610371 h 4780945"/>
              <a:gd name="connsiteX47" fmla="*/ 504589 w 2549927"/>
              <a:gd name="connsiteY47" fmla="*/ 3564727 h 4780945"/>
              <a:gd name="connsiteX48" fmla="*/ 515994 w 2549927"/>
              <a:gd name="connsiteY48" fmla="*/ 3517609 h 4780945"/>
              <a:gd name="connsiteX49" fmla="*/ 520269 w 2549927"/>
              <a:gd name="connsiteY49" fmla="*/ 3471965 h 4780945"/>
              <a:gd name="connsiteX50" fmla="*/ 520269 w 2549927"/>
              <a:gd name="connsiteY50" fmla="*/ 3423375 h 4780945"/>
              <a:gd name="connsiteX51" fmla="*/ 507440 w 2549927"/>
              <a:gd name="connsiteY51" fmla="*/ 3380675 h 4780945"/>
              <a:gd name="connsiteX52" fmla="*/ 494612 w 2549927"/>
              <a:gd name="connsiteY52" fmla="*/ 3357115 h 4780945"/>
              <a:gd name="connsiteX53" fmla="*/ 471805 w 2549927"/>
              <a:gd name="connsiteY53" fmla="*/ 3335031 h 4780945"/>
              <a:gd name="connsiteX54" fmla="*/ 447574 w 2549927"/>
              <a:gd name="connsiteY54" fmla="*/ 3318833 h 4780945"/>
              <a:gd name="connsiteX55" fmla="*/ 421917 w 2549927"/>
              <a:gd name="connsiteY55" fmla="*/ 3305581 h 4780945"/>
              <a:gd name="connsiteX56" fmla="*/ 396260 w 2549927"/>
              <a:gd name="connsiteY56" fmla="*/ 3286439 h 4780945"/>
              <a:gd name="connsiteX57" fmla="*/ 376305 w 2549927"/>
              <a:gd name="connsiteY57" fmla="*/ 3265826 h 4780945"/>
              <a:gd name="connsiteX58" fmla="*/ 360624 w 2549927"/>
              <a:gd name="connsiteY58" fmla="*/ 3239322 h 4780945"/>
              <a:gd name="connsiteX59" fmla="*/ 354923 w 2549927"/>
              <a:gd name="connsiteY59" fmla="*/ 3209875 h 4780945"/>
              <a:gd name="connsiteX60" fmla="*/ 357774 w 2549927"/>
              <a:gd name="connsiteY60" fmla="*/ 3180425 h 4780945"/>
              <a:gd name="connsiteX61" fmla="*/ 367752 w 2549927"/>
              <a:gd name="connsiteY61" fmla="*/ 3152449 h 4780945"/>
              <a:gd name="connsiteX62" fmla="*/ 380580 w 2549927"/>
              <a:gd name="connsiteY62" fmla="*/ 3128890 h 4780945"/>
              <a:gd name="connsiteX63" fmla="*/ 389133 w 2549927"/>
              <a:gd name="connsiteY63" fmla="*/ 3105331 h 4780945"/>
              <a:gd name="connsiteX64" fmla="*/ 347796 w 2549927"/>
              <a:gd name="connsiteY64" fmla="*/ 3075885 h 4780945"/>
              <a:gd name="connsiteX65" fmla="*/ 319288 w 2549927"/>
              <a:gd name="connsiteY65" fmla="*/ 3046436 h 4780945"/>
              <a:gd name="connsiteX66" fmla="*/ 303609 w 2549927"/>
              <a:gd name="connsiteY66" fmla="*/ 3016987 h 4780945"/>
              <a:gd name="connsiteX67" fmla="*/ 300759 w 2549927"/>
              <a:gd name="connsiteY67" fmla="*/ 2984594 h 4780945"/>
              <a:gd name="connsiteX68" fmla="*/ 305034 w 2549927"/>
              <a:gd name="connsiteY68" fmla="*/ 2955147 h 4780945"/>
              <a:gd name="connsiteX69" fmla="*/ 316438 w 2549927"/>
              <a:gd name="connsiteY69" fmla="*/ 2922753 h 4780945"/>
              <a:gd name="connsiteX70" fmla="*/ 332117 w 2549927"/>
              <a:gd name="connsiteY70" fmla="*/ 2890359 h 4780945"/>
              <a:gd name="connsiteX71" fmla="*/ 349222 w 2549927"/>
              <a:gd name="connsiteY71" fmla="*/ 2857968 h 4780945"/>
              <a:gd name="connsiteX72" fmla="*/ 364902 w 2549927"/>
              <a:gd name="connsiteY72" fmla="*/ 2824099 h 4780945"/>
              <a:gd name="connsiteX73" fmla="*/ 380581 w 2549927"/>
              <a:gd name="connsiteY73" fmla="*/ 2791708 h 4780945"/>
              <a:gd name="connsiteX74" fmla="*/ 389132 w 2549927"/>
              <a:gd name="connsiteY74" fmla="*/ 2756371 h 4780945"/>
              <a:gd name="connsiteX75" fmla="*/ 360624 w 2549927"/>
              <a:gd name="connsiteY75" fmla="*/ 2729865 h 4780945"/>
              <a:gd name="connsiteX76" fmla="*/ 320713 w 2549927"/>
              <a:gd name="connsiteY76" fmla="*/ 2709252 h 4780945"/>
              <a:gd name="connsiteX77" fmla="*/ 276527 w 2549927"/>
              <a:gd name="connsiteY77" fmla="*/ 2690110 h 4780945"/>
              <a:gd name="connsiteX78" fmla="*/ 230914 w 2549927"/>
              <a:gd name="connsiteY78" fmla="*/ 2673914 h 4780945"/>
              <a:gd name="connsiteX79" fmla="*/ 183875 w 2549927"/>
              <a:gd name="connsiteY79" fmla="*/ 2657717 h 4780945"/>
              <a:gd name="connsiteX80" fmla="*/ 136838 w 2549927"/>
              <a:gd name="connsiteY80" fmla="*/ 2641521 h 4780945"/>
              <a:gd name="connsiteX81" fmla="*/ 92651 w 2549927"/>
              <a:gd name="connsiteY81" fmla="*/ 2622380 h 4780945"/>
              <a:gd name="connsiteX82" fmla="*/ 57018 w 2549927"/>
              <a:gd name="connsiteY82" fmla="*/ 2601764 h 4780945"/>
              <a:gd name="connsiteX83" fmla="*/ 25657 w 2549927"/>
              <a:gd name="connsiteY83" fmla="*/ 2572318 h 4780945"/>
              <a:gd name="connsiteX84" fmla="*/ 7128 w 2549927"/>
              <a:gd name="connsiteY84" fmla="*/ 2536979 h 4780945"/>
              <a:gd name="connsiteX85" fmla="*/ 0 w 2549927"/>
              <a:gd name="connsiteY85" fmla="*/ 2500168 h 4780945"/>
              <a:gd name="connsiteX86" fmla="*/ 5703 w 2549927"/>
              <a:gd name="connsiteY86" fmla="*/ 2464831 h 4780945"/>
              <a:gd name="connsiteX87" fmla="*/ 18529 w 2549927"/>
              <a:gd name="connsiteY87" fmla="*/ 2432437 h 4780945"/>
              <a:gd name="connsiteX88" fmla="*/ 38486 w 2549927"/>
              <a:gd name="connsiteY88" fmla="*/ 2405933 h 4780945"/>
              <a:gd name="connsiteX89" fmla="*/ 62716 w 2549927"/>
              <a:gd name="connsiteY89" fmla="*/ 2379430 h 4780945"/>
              <a:gd name="connsiteX90" fmla="*/ 85523 w 2549927"/>
              <a:gd name="connsiteY90" fmla="*/ 2357343 h 4780945"/>
              <a:gd name="connsiteX91" fmla="*/ 104055 w 2549927"/>
              <a:gd name="connsiteY91" fmla="*/ 2339675 h 4780945"/>
              <a:gd name="connsiteX92" fmla="*/ 158220 w 2549927"/>
              <a:gd name="connsiteY92" fmla="*/ 2274890 h 4780945"/>
              <a:gd name="connsiteX93" fmla="*/ 215235 w 2549927"/>
              <a:gd name="connsiteY93" fmla="*/ 2215992 h 4780945"/>
              <a:gd name="connsiteX94" fmla="*/ 272251 w 2549927"/>
              <a:gd name="connsiteY94" fmla="*/ 2157095 h 4780945"/>
              <a:gd name="connsiteX95" fmla="*/ 326415 w 2549927"/>
              <a:gd name="connsiteY95" fmla="*/ 2092307 h 4780945"/>
              <a:gd name="connsiteX96" fmla="*/ 377730 w 2549927"/>
              <a:gd name="connsiteY96" fmla="*/ 2028994 h 4780945"/>
              <a:gd name="connsiteX97" fmla="*/ 424767 w 2549927"/>
              <a:gd name="connsiteY97" fmla="*/ 1956846 h 4780945"/>
              <a:gd name="connsiteX98" fmla="*/ 463254 w 2549927"/>
              <a:gd name="connsiteY98" fmla="*/ 1878807 h 4780945"/>
              <a:gd name="connsiteX99" fmla="*/ 484633 w 2549927"/>
              <a:gd name="connsiteY99" fmla="*/ 1814020 h 4780945"/>
              <a:gd name="connsiteX100" fmla="*/ 491760 w 2549927"/>
              <a:gd name="connsiteY100" fmla="*/ 1750707 h 4780945"/>
              <a:gd name="connsiteX101" fmla="*/ 491761 w 2549927"/>
              <a:gd name="connsiteY101" fmla="*/ 1682976 h 4780945"/>
              <a:gd name="connsiteX102" fmla="*/ 490337 w 2549927"/>
              <a:gd name="connsiteY102" fmla="*/ 1610826 h 4780945"/>
              <a:gd name="connsiteX103" fmla="*/ 487484 w 2549927"/>
              <a:gd name="connsiteY103" fmla="*/ 1538679 h 4780945"/>
              <a:gd name="connsiteX104" fmla="*/ 490337 w 2549927"/>
              <a:gd name="connsiteY104" fmla="*/ 1460641 h 4780945"/>
              <a:gd name="connsiteX105" fmla="*/ 497464 w 2549927"/>
              <a:gd name="connsiteY105" fmla="*/ 1378185 h 4780945"/>
              <a:gd name="connsiteX106" fmla="*/ 577284 w 2549927"/>
              <a:gd name="connsiteY106" fmla="*/ 1038056 h 4780945"/>
              <a:gd name="connsiteX107" fmla="*/ 627174 w 2549927"/>
              <a:gd name="connsiteY107" fmla="*/ 914372 h 4780945"/>
              <a:gd name="connsiteX108" fmla="*/ 687040 w 2549927"/>
              <a:gd name="connsiteY108" fmla="*/ 799525 h 4780945"/>
              <a:gd name="connsiteX109" fmla="*/ 756884 w 2549927"/>
              <a:gd name="connsiteY109" fmla="*/ 692038 h 4780945"/>
              <a:gd name="connsiteX110" fmla="*/ 836706 w 2549927"/>
              <a:gd name="connsiteY110" fmla="*/ 590441 h 4780945"/>
              <a:gd name="connsiteX111" fmla="*/ 925082 w 2549927"/>
              <a:gd name="connsiteY111" fmla="*/ 497679 h 4780945"/>
              <a:gd name="connsiteX112" fmla="*/ 1020581 w 2549927"/>
              <a:gd name="connsiteY112" fmla="*/ 412278 h 4780945"/>
              <a:gd name="connsiteX113" fmla="*/ 1124636 w 2549927"/>
              <a:gd name="connsiteY113" fmla="*/ 334239 h 4780945"/>
              <a:gd name="connsiteX114" fmla="*/ 1232966 w 2549927"/>
              <a:gd name="connsiteY114" fmla="*/ 265035 h 4780945"/>
              <a:gd name="connsiteX115" fmla="*/ 1349849 w 2549927"/>
              <a:gd name="connsiteY115" fmla="*/ 203194 h 4780945"/>
              <a:gd name="connsiteX116" fmla="*/ 1469581 w 2549927"/>
              <a:gd name="connsiteY116" fmla="*/ 151659 h 4780945"/>
              <a:gd name="connsiteX117" fmla="*/ 1590740 w 2549927"/>
              <a:gd name="connsiteY117" fmla="*/ 106015 h 4780945"/>
              <a:gd name="connsiteX118" fmla="*/ 1998402 w 2549927"/>
              <a:gd name="connsiteY118" fmla="*/ 13253 h 4780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2549927" h="4780945">
                <a:moveTo>
                  <a:pt x="2160897" y="0"/>
                </a:moveTo>
                <a:lnTo>
                  <a:pt x="2224307" y="512"/>
                </a:lnTo>
                <a:lnTo>
                  <a:pt x="2549927" y="4776685"/>
                </a:lnTo>
                <a:lnTo>
                  <a:pt x="2464506" y="4780945"/>
                </a:lnTo>
                <a:lnTo>
                  <a:pt x="2262101" y="4778000"/>
                </a:lnTo>
                <a:lnTo>
                  <a:pt x="2065395" y="4758859"/>
                </a:lnTo>
                <a:lnTo>
                  <a:pt x="1871543" y="4724992"/>
                </a:lnTo>
                <a:lnTo>
                  <a:pt x="1862989" y="4676403"/>
                </a:lnTo>
                <a:lnTo>
                  <a:pt x="1853012" y="4620451"/>
                </a:lnTo>
                <a:lnTo>
                  <a:pt x="1840184" y="4552720"/>
                </a:lnTo>
                <a:lnTo>
                  <a:pt x="1830206" y="4480571"/>
                </a:lnTo>
                <a:lnTo>
                  <a:pt x="1815951" y="4402533"/>
                </a:lnTo>
                <a:lnTo>
                  <a:pt x="1801697" y="4323022"/>
                </a:lnTo>
                <a:lnTo>
                  <a:pt x="1786017" y="4244984"/>
                </a:lnTo>
                <a:lnTo>
                  <a:pt x="1767489" y="4169891"/>
                </a:lnTo>
                <a:lnTo>
                  <a:pt x="1748957" y="4097743"/>
                </a:lnTo>
                <a:lnTo>
                  <a:pt x="1726151" y="4034429"/>
                </a:lnTo>
                <a:lnTo>
                  <a:pt x="1701920" y="3979949"/>
                </a:lnTo>
                <a:lnTo>
                  <a:pt x="1676263" y="3937250"/>
                </a:lnTo>
                <a:lnTo>
                  <a:pt x="1647755" y="3910747"/>
                </a:lnTo>
                <a:lnTo>
                  <a:pt x="1616397" y="3897494"/>
                </a:lnTo>
                <a:lnTo>
                  <a:pt x="1580762" y="3891604"/>
                </a:lnTo>
                <a:lnTo>
                  <a:pt x="1539426" y="3894551"/>
                </a:lnTo>
                <a:lnTo>
                  <a:pt x="1498089" y="3900439"/>
                </a:lnTo>
                <a:lnTo>
                  <a:pt x="1459603" y="3910746"/>
                </a:lnTo>
                <a:lnTo>
                  <a:pt x="1422542" y="3921052"/>
                </a:lnTo>
                <a:lnTo>
                  <a:pt x="1388333" y="3931358"/>
                </a:lnTo>
                <a:lnTo>
                  <a:pt x="1362676" y="3940193"/>
                </a:lnTo>
                <a:lnTo>
                  <a:pt x="1301384" y="3960809"/>
                </a:lnTo>
                <a:lnTo>
                  <a:pt x="1231539" y="3979950"/>
                </a:lnTo>
                <a:lnTo>
                  <a:pt x="1153144" y="3996145"/>
                </a:lnTo>
                <a:lnTo>
                  <a:pt x="1070471" y="4006453"/>
                </a:lnTo>
                <a:lnTo>
                  <a:pt x="987798" y="4015289"/>
                </a:lnTo>
                <a:lnTo>
                  <a:pt x="903700" y="4018232"/>
                </a:lnTo>
                <a:lnTo>
                  <a:pt x="823877" y="4012343"/>
                </a:lnTo>
                <a:lnTo>
                  <a:pt x="748332" y="3999091"/>
                </a:lnTo>
                <a:lnTo>
                  <a:pt x="706996" y="3988785"/>
                </a:lnTo>
                <a:lnTo>
                  <a:pt x="665660" y="3969642"/>
                </a:lnTo>
                <a:lnTo>
                  <a:pt x="624322" y="3947556"/>
                </a:lnTo>
                <a:lnTo>
                  <a:pt x="588688" y="3921052"/>
                </a:lnTo>
                <a:lnTo>
                  <a:pt x="551629" y="3888658"/>
                </a:lnTo>
                <a:lnTo>
                  <a:pt x="523119" y="3854794"/>
                </a:lnTo>
                <a:lnTo>
                  <a:pt x="503163" y="3812095"/>
                </a:lnTo>
                <a:lnTo>
                  <a:pt x="487484" y="3763503"/>
                </a:lnTo>
                <a:lnTo>
                  <a:pt x="481783" y="3710497"/>
                </a:lnTo>
                <a:lnTo>
                  <a:pt x="487484" y="3651600"/>
                </a:lnTo>
                <a:lnTo>
                  <a:pt x="494612" y="3610371"/>
                </a:lnTo>
                <a:lnTo>
                  <a:pt x="504589" y="3564727"/>
                </a:lnTo>
                <a:lnTo>
                  <a:pt x="515994" y="3517609"/>
                </a:lnTo>
                <a:lnTo>
                  <a:pt x="520269" y="3471965"/>
                </a:lnTo>
                <a:lnTo>
                  <a:pt x="520269" y="3423375"/>
                </a:lnTo>
                <a:lnTo>
                  <a:pt x="507440" y="3380675"/>
                </a:lnTo>
                <a:lnTo>
                  <a:pt x="494612" y="3357115"/>
                </a:lnTo>
                <a:lnTo>
                  <a:pt x="471805" y="3335031"/>
                </a:lnTo>
                <a:lnTo>
                  <a:pt x="447574" y="3318833"/>
                </a:lnTo>
                <a:lnTo>
                  <a:pt x="421917" y="3305581"/>
                </a:lnTo>
                <a:lnTo>
                  <a:pt x="396260" y="3286439"/>
                </a:lnTo>
                <a:lnTo>
                  <a:pt x="376305" y="3265826"/>
                </a:lnTo>
                <a:lnTo>
                  <a:pt x="360624" y="3239322"/>
                </a:lnTo>
                <a:lnTo>
                  <a:pt x="354923" y="3209875"/>
                </a:lnTo>
                <a:lnTo>
                  <a:pt x="357774" y="3180425"/>
                </a:lnTo>
                <a:lnTo>
                  <a:pt x="367752" y="3152449"/>
                </a:lnTo>
                <a:lnTo>
                  <a:pt x="380580" y="3128890"/>
                </a:lnTo>
                <a:lnTo>
                  <a:pt x="389133" y="3105331"/>
                </a:lnTo>
                <a:lnTo>
                  <a:pt x="347796" y="3075885"/>
                </a:lnTo>
                <a:lnTo>
                  <a:pt x="319288" y="3046436"/>
                </a:lnTo>
                <a:lnTo>
                  <a:pt x="303609" y="3016987"/>
                </a:lnTo>
                <a:lnTo>
                  <a:pt x="300759" y="2984594"/>
                </a:lnTo>
                <a:lnTo>
                  <a:pt x="305034" y="2955147"/>
                </a:lnTo>
                <a:lnTo>
                  <a:pt x="316438" y="2922753"/>
                </a:lnTo>
                <a:lnTo>
                  <a:pt x="332117" y="2890359"/>
                </a:lnTo>
                <a:lnTo>
                  <a:pt x="349222" y="2857968"/>
                </a:lnTo>
                <a:lnTo>
                  <a:pt x="364902" y="2824099"/>
                </a:lnTo>
                <a:lnTo>
                  <a:pt x="380581" y="2791708"/>
                </a:lnTo>
                <a:lnTo>
                  <a:pt x="389132" y="2756371"/>
                </a:lnTo>
                <a:lnTo>
                  <a:pt x="360624" y="2729865"/>
                </a:lnTo>
                <a:lnTo>
                  <a:pt x="320713" y="2709252"/>
                </a:lnTo>
                <a:lnTo>
                  <a:pt x="276527" y="2690110"/>
                </a:lnTo>
                <a:lnTo>
                  <a:pt x="230914" y="2673914"/>
                </a:lnTo>
                <a:lnTo>
                  <a:pt x="183875" y="2657717"/>
                </a:lnTo>
                <a:lnTo>
                  <a:pt x="136838" y="2641521"/>
                </a:lnTo>
                <a:lnTo>
                  <a:pt x="92651" y="2622380"/>
                </a:lnTo>
                <a:lnTo>
                  <a:pt x="57018" y="2601764"/>
                </a:lnTo>
                <a:lnTo>
                  <a:pt x="25657" y="2572318"/>
                </a:lnTo>
                <a:lnTo>
                  <a:pt x="7128" y="2536979"/>
                </a:lnTo>
                <a:lnTo>
                  <a:pt x="0" y="2500168"/>
                </a:lnTo>
                <a:lnTo>
                  <a:pt x="5703" y="2464831"/>
                </a:lnTo>
                <a:lnTo>
                  <a:pt x="18529" y="2432437"/>
                </a:lnTo>
                <a:lnTo>
                  <a:pt x="38486" y="2405933"/>
                </a:lnTo>
                <a:lnTo>
                  <a:pt x="62716" y="2379430"/>
                </a:lnTo>
                <a:lnTo>
                  <a:pt x="85523" y="2357343"/>
                </a:lnTo>
                <a:lnTo>
                  <a:pt x="104055" y="2339675"/>
                </a:lnTo>
                <a:lnTo>
                  <a:pt x="158220" y="2274890"/>
                </a:lnTo>
                <a:lnTo>
                  <a:pt x="215235" y="2215992"/>
                </a:lnTo>
                <a:lnTo>
                  <a:pt x="272251" y="2157095"/>
                </a:lnTo>
                <a:lnTo>
                  <a:pt x="326415" y="2092307"/>
                </a:lnTo>
                <a:lnTo>
                  <a:pt x="377730" y="2028994"/>
                </a:lnTo>
                <a:lnTo>
                  <a:pt x="424767" y="1956846"/>
                </a:lnTo>
                <a:lnTo>
                  <a:pt x="463254" y="1878807"/>
                </a:lnTo>
                <a:lnTo>
                  <a:pt x="484633" y="1814020"/>
                </a:lnTo>
                <a:lnTo>
                  <a:pt x="491760" y="1750707"/>
                </a:lnTo>
                <a:lnTo>
                  <a:pt x="491761" y="1682976"/>
                </a:lnTo>
                <a:lnTo>
                  <a:pt x="490337" y="1610826"/>
                </a:lnTo>
                <a:lnTo>
                  <a:pt x="487484" y="1538679"/>
                </a:lnTo>
                <a:lnTo>
                  <a:pt x="490337" y="1460641"/>
                </a:lnTo>
                <a:lnTo>
                  <a:pt x="497464" y="1378185"/>
                </a:lnTo>
                <a:lnTo>
                  <a:pt x="577284" y="1038056"/>
                </a:lnTo>
                <a:lnTo>
                  <a:pt x="627174" y="914372"/>
                </a:lnTo>
                <a:lnTo>
                  <a:pt x="687040" y="799525"/>
                </a:lnTo>
                <a:lnTo>
                  <a:pt x="756884" y="692038"/>
                </a:lnTo>
                <a:lnTo>
                  <a:pt x="836706" y="590441"/>
                </a:lnTo>
                <a:lnTo>
                  <a:pt x="925082" y="497679"/>
                </a:lnTo>
                <a:lnTo>
                  <a:pt x="1020581" y="412278"/>
                </a:lnTo>
                <a:lnTo>
                  <a:pt x="1124636" y="334239"/>
                </a:lnTo>
                <a:lnTo>
                  <a:pt x="1232966" y="265035"/>
                </a:lnTo>
                <a:lnTo>
                  <a:pt x="1349849" y="203194"/>
                </a:lnTo>
                <a:lnTo>
                  <a:pt x="1469581" y="151659"/>
                </a:lnTo>
                <a:lnTo>
                  <a:pt x="1590740" y="106015"/>
                </a:lnTo>
                <a:lnTo>
                  <a:pt x="1998402" y="13253"/>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ko-KR" altLang="en-US" sz="2701"/>
          </a:p>
        </p:txBody>
      </p:sp>
      <p:sp>
        <p:nvSpPr>
          <p:cNvPr id="1048801" name="Down Arrow 1"/>
          <p:cNvSpPr>
            <a:spLocks noChangeAspect="1"/>
          </p:cNvSpPr>
          <p:nvPr/>
        </p:nvSpPr>
        <p:spPr>
          <a:xfrm rot="10800000" flipH="1">
            <a:off x="10193644" y="3385646"/>
            <a:ext cx="521208" cy="585316"/>
          </a:xfrm>
          <a:custGeom>
            <a:avLst/>
            <a:gdLst/>
            <a:ahLst/>
            <a:cxnLst/>
            <a:rect l="l" t="t" r="r" b="b"/>
            <a:pathLst>
              <a:path w="3496146" h="3926159">
                <a:moveTo>
                  <a:pt x="1476067" y="1782198"/>
                </a:moveTo>
                <a:lnTo>
                  <a:pt x="2085005" y="1782198"/>
                </a:lnTo>
                <a:lnTo>
                  <a:pt x="2085005" y="560436"/>
                </a:lnTo>
                <a:lnTo>
                  <a:pt x="2389473" y="560436"/>
                </a:lnTo>
                <a:lnTo>
                  <a:pt x="1780536" y="0"/>
                </a:lnTo>
                <a:lnTo>
                  <a:pt x="1171598" y="560436"/>
                </a:lnTo>
                <a:lnTo>
                  <a:pt x="1476067" y="560436"/>
                </a:lnTo>
                <a:close/>
                <a:moveTo>
                  <a:pt x="2794909" y="2376264"/>
                </a:moveTo>
                <a:lnTo>
                  <a:pt x="3403846" y="1815828"/>
                </a:lnTo>
                <a:lnTo>
                  <a:pt x="3099377" y="1815828"/>
                </a:lnTo>
                <a:lnTo>
                  <a:pt x="3099377" y="594066"/>
                </a:lnTo>
                <a:lnTo>
                  <a:pt x="2490440" y="594066"/>
                </a:lnTo>
                <a:lnTo>
                  <a:pt x="2490440" y="1815828"/>
                </a:lnTo>
                <a:lnTo>
                  <a:pt x="2185971" y="1815828"/>
                </a:lnTo>
                <a:close/>
                <a:moveTo>
                  <a:pt x="1738539" y="2704452"/>
                </a:moveTo>
                <a:cubicBezTo>
                  <a:pt x="2025742" y="2708651"/>
                  <a:pt x="2249289" y="2617027"/>
                  <a:pt x="2474392" y="2519294"/>
                </a:cubicBezTo>
                <a:cubicBezTo>
                  <a:pt x="2631335" y="2431624"/>
                  <a:pt x="2641220" y="2356014"/>
                  <a:pt x="2614641" y="2282563"/>
                </a:cubicBezTo>
                <a:cubicBezTo>
                  <a:pt x="2582745" y="2203226"/>
                  <a:pt x="2511446" y="2141129"/>
                  <a:pt x="2374721" y="2203680"/>
                </a:cubicBezTo>
                <a:cubicBezTo>
                  <a:pt x="2195292" y="2350932"/>
                  <a:pt x="1621166" y="2470817"/>
                  <a:pt x="1266317" y="2262320"/>
                </a:cubicBezTo>
                <a:cubicBezTo>
                  <a:pt x="1169173" y="2191011"/>
                  <a:pt x="970584" y="2135007"/>
                  <a:pt x="918755" y="2260582"/>
                </a:cubicBezTo>
                <a:cubicBezTo>
                  <a:pt x="905798" y="2301917"/>
                  <a:pt x="901034" y="2336556"/>
                  <a:pt x="904186" y="2366667"/>
                </a:cubicBezTo>
                <a:cubicBezTo>
                  <a:pt x="913642" y="2457000"/>
                  <a:pt x="994333" y="2506589"/>
                  <a:pt x="1138739" y="2574025"/>
                </a:cubicBezTo>
                <a:cubicBezTo>
                  <a:pt x="1370979" y="2664916"/>
                  <a:pt x="1566218" y="2701932"/>
                  <a:pt x="1738539" y="2704452"/>
                </a:cubicBezTo>
                <a:close/>
                <a:moveTo>
                  <a:pt x="1709810" y="3318171"/>
                </a:moveTo>
                <a:cubicBezTo>
                  <a:pt x="2287461" y="3321186"/>
                  <a:pt x="2747532" y="3089987"/>
                  <a:pt x="2907033" y="2982480"/>
                </a:cubicBezTo>
                <a:cubicBezTo>
                  <a:pt x="3019837" y="2919930"/>
                  <a:pt x="3127019" y="2830470"/>
                  <a:pt x="3047283" y="2692494"/>
                </a:cubicBezTo>
                <a:cubicBezTo>
                  <a:pt x="2931427" y="2583612"/>
                  <a:pt x="2859428" y="2623285"/>
                  <a:pt x="2747560" y="2705958"/>
                </a:cubicBezTo>
                <a:cubicBezTo>
                  <a:pt x="2476410" y="2811508"/>
                  <a:pt x="1878339" y="3347087"/>
                  <a:pt x="714142" y="2686413"/>
                </a:cubicBezTo>
                <a:cubicBezTo>
                  <a:pt x="581403" y="2592588"/>
                  <a:pt x="478211" y="2639047"/>
                  <a:pt x="434354" y="2730111"/>
                </a:cubicBezTo>
                <a:cubicBezTo>
                  <a:pt x="423118" y="2754726"/>
                  <a:pt x="419107" y="2778362"/>
                  <a:pt x="421326" y="2801084"/>
                </a:cubicBezTo>
                <a:cubicBezTo>
                  <a:pt x="427982" y="2869247"/>
                  <a:pt x="490703" y="2929162"/>
                  <a:pt x="582577" y="2982481"/>
                </a:cubicBezTo>
                <a:cubicBezTo>
                  <a:pt x="974299" y="3230234"/>
                  <a:pt x="1363219" y="3316361"/>
                  <a:pt x="1709810" y="3318171"/>
                </a:cubicBezTo>
                <a:close/>
                <a:moveTo>
                  <a:pt x="1650124" y="3925606"/>
                </a:moveTo>
                <a:cubicBezTo>
                  <a:pt x="2273556" y="3938577"/>
                  <a:pt x="2858828" y="3722251"/>
                  <a:pt x="3329308" y="3414392"/>
                </a:cubicBezTo>
                <a:cubicBezTo>
                  <a:pt x="3434138" y="3367480"/>
                  <a:pt x="3549293" y="3215474"/>
                  <a:pt x="3469556" y="3100952"/>
                </a:cubicBezTo>
                <a:cubicBezTo>
                  <a:pt x="3361675" y="3005103"/>
                  <a:pt x="3225886" y="3077348"/>
                  <a:pt x="3149901" y="3145689"/>
                </a:cubicBezTo>
                <a:cubicBezTo>
                  <a:pt x="2987266" y="3247333"/>
                  <a:pt x="1796029" y="4146474"/>
                  <a:pt x="297808" y="3098777"/>
                </a:cubicBezTo>
                <a:cubicBezTo>
                  <a:pt x="177029" y="2997135"/>
                  <a:pt x="65861" y="3063139"/>
                  <a:pt x="18020" y="3134657"/>
                </a:cubicBezTo>
                <a:cubicBezTo>
                  <a:pt x="4124" y="3161552"/>
                  <a:pt x="-1298" y="3188690"/>
                  <a:pt x="257" y="3215218"/>
                </a:cubicBezTo>
                <a:cubicBezTo>
                  <a:pt x="4919" y="3294803"/>
                  <a:pt x="72375" y="3368892"/>
                  <a:pt x="162256" y="3414392"/>
                </a:cubicBezTo>
                <a:cubicBezTo>
                  <a:pt x="657258" y="3766720"/>
                  <a:pt x="1165233" y="3915518"/>
                  <a:pt x="1650124" y="39256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pic>
        <p:nvPicPr>
          <p:cNvPr id="2097157" name="Picture 128"/>
          <p:cNvPicPr>
            <a:picLocks noChangeAspect="1"/>
          </p:cNvPicPr>
          <p:nvPr/>
        </p:nvPicPr>
        <p:blipFill rotWithShape="1">
          <a:blip r:embed="rId2"/>
          <a:srcRect b="6861"/>
          <a:stretch>
            <a:fillRect/>
          </a:stretch>
        </p:blipFill>
        <p:spPr>
          <a:xfrm>
            <a:off x="6646985" y="385178"/>
            <a:ext cx="5436158" cy="6087644"/>
          </a:xfrm>
          <a:prstGeom prst="rect">
            <a:avLst/>
          </a:prstGeom>
        </p:spPr>
      </p:pic>
      <p:sp>
        <p:nvSpPr>
          <p:cNvPr id="1048802" name="TextBox 129"/>
          <p:cNvSpPr txBox="1"/>
          <p:nvPr/>
        </p:nvSpPr>
        <p:spPr>
          <a:xfrm>
            <a:off x="501426" y="368498"/>
            <a:ext cx="5043590" cy="713739"/>
          </a:xfrm>
          <a:prstGeom prst="rect">
            <a:avLst/>
          </a:prstGeom>
          <a:noFill/>
        </p:spPr>
        <p:txBody>
          <a:bodyPr wrap="square" lIns="108000" rIns="108000" rtlCol="0" anchor="ctr">
            <a:spAutoFit/>
          </a:bodyPr>
          <a:lstStyle/>
          <a:p>
            <a:pPr algn="just">
              <a:lnSpc>
                <a:spcPts val="4900"/>
              </a:lnSpc>
            </a:pPr>
            <a:r>
              <a:rPr lang="en-US" sz="4000" b="1" dirty="0">
                <a:latin typeface="Times New Roman" panose="02020603050405020304" pitchFamily="18" charset="0"/>
                <a:cs typeface="Times New Roman" panose="02020603050405020304" pitchFamily="18" charset="0"/>
              </a:rPr>
              <a:t>Objectives</a:t>
            </a:r>
          </a:p>
        </p:txBody>
      </p:sp>
      <p:cxnSp>
        <p:nvCxnSpPr>
          <p:cNvPr id="3145729" name="Straight Connector 130"/>
          <p:cNvCxnSpPr>
            <a:cxnSpLocks/>
          </p:cNvCxnSpPr>
          <p:nvPr/>
        </p:nvCxnSpPr>
        <p:spPr>
          <a:xfrm flipV="1">
            <a:off x="595832" y="1065557"/>
            <a:ext cx="4343936" cy="3301"/>
          </a:xfrm>
          <a:prstGeom prst="line">
            <a:avLst/>
          </a:prstGeom>
          <a:ln w="22225" cap="rnd">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803" name="TextBox 1"/>
          <p:cNvSpPr txBox="1"/>
          <p:nvPr/>
        </p:nvSpPr>
        <p:spPr>
          <a:xfrm>
            <a:off x="501426" y="1359876"/>
            <a:ext cx="4079631" cy="1932940"/>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To Predict based on the Patients data the following :</a:t>
            </a:r>
          </a:p>
          <a:p>
            <a:pPr marL="342900" indent="-342900" algn="just">
              <a:lnSpc>
                <a:spcPct val="150000"/>
              </a:lnSpc>
              <a:buAutoNum type="arabicPeriod"/>
            </a:pPr>
            <a:r>
              <a:rPr lang="en-US" sz="1600" dirty="0">
                <a:latin typeface="Times New Roman" panose="02020603050405020304" pitchFamily="18" charset="0"/>
                <a:cs typeface="Times New Roman" panose="02020603050405020304" pitchFamily="18" charset="0"/>
              </a:rPr>
              <a:t>Treat patient with only Insulin</a:t>
            </a:r>
          </a:p>
          <a:p>
            <a:pPr marL="342900" indent="-342900" algn="just">
              <a:lnSpc>
                <a:spcPct val="150000"/>
              </a:lnSpc>
              <a:buAutoNum type="arabicPeriod"/>
            </a:pPr>
            <a:r>
              <a:rPr lang="en-US" sz="1600" dirty="0">
                <a:latin typeface="Times New Roman" panose="02020603050405020304" pitchFamily="18" charset="0"/>
                <a:cs typeface="Times New Roman" panose="02020603050405020304" pitchFamily="18" charset="0"/>
              </a:rPr>
              <a:t>Prescribe combination of drugs along with Insulin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7" name="Text Placeholder 1"/>
          <p:cNvSpPr txBox="1"/>
          <p:nvPr/>
        </p:nvSpPr>
        <p:spPr>
          <a:xfrm>
            <a:off x="309402" y="339509"/>
            <a:ext cx="11573197" cy="724247"/>
          </a:xfrm>
          <a:prstGeom prst="rect">
            <a:avLst/>
          </a:prstGeom>
        </p:spPr>
        <p:txBody>
          <a:bodyPr>
            <a:noAutofit/>
          </a:bodyPr>
          <a:lst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5400" dirty="0">
                <a:solidFill>
                  <a:schemeClr val="bg1"/>
                </a:solidFill>
              </a:rPr>
              <a:t>Data Brief</a:t>
            </a:r>
          </a:p>
        </p:txBody>
      </p:sp>
      <p:grpSp>
        <p:nvGrpSpPr>
          <p:cNvPr id="69" name="Group 5"/>
          <p:cNvGrpSpPr/>
          <p:nvPr/>
        </p:nvGrpSpPr>
        <p:grpSpPr>
          <a:xfrm rot="10800000" flipH="1" flipV="1">
            <a:off x="3330625" y="692806"/>
            <a:ext cx="6087170" cy="862288"/>
            <a:chOff x="-546915" y="4905446"/>
            <a:chExt cx="12102702" cy="1714429"/>
          </a:xfrm>
        </p:grpSpPr>
        <p:sp>
          <p:nvSpPr>
            <p:cNvPr id="1048808" name="Freeform: Shape 6"/>
            <p:cNvSpPr/>
            <p:nvPr/>
          </p:nvSpPr>
          <p:spPr>
            <a:xfrm>
              <a:off x="6913640" y="4905446"/>
              <a:ext cx="4642147" cy="1714429"/>
            </a:xfrm>
            <a:custGeom>
              <a:avLst/>
              <a:gdLst>
                <a:gd name="connsiteX0" fmla="*/ 4794342 w 4797505"/>
                <a:gd name="connsiteY0" fmla="*/ 184721 h 1771805"/>
                <a:gd name="connsiteX1" fmla="*/ 4759588 w 4797505"/>
                <a:gd name="connsiteY1" fmla="*/ 70236 h 1771805"/>
                <a:gd name="connsiteX2" fmla="*/ 4668953 w 4797505"/>
                <a:gd name="connsiteY2" fmla="*/ 27303 h 1771805"/>
                <a:gd name="connsiteX3" fmla="*/ 4624657 w 4797505"/>
                <a:gd name="connsiteY3" fmla="*/ 6178 h 1771805"/>
                <a:gd name="connsiteX4" fmla="*/ 4564007 w 4797505"/>
                <a:gd name="connsiteY4" fmla="*/ 39570 h 1771805"/>
                <a:gd name="connsiteX5" fmla="*/ 4616480 w 4797505"/>
                <a:gd name="connsiteY5" fmla="*/ 84546 h 1771805"/>
                <a:gd name="connsiteX6" fmla="*/ 4665545 w 4797505"/>
                <a:gd name="connsiteY6" fmla="*/ 71598 h 1771805"/>
                <a:gd name="connsiteX7" fmla="*/ 4727559 w 4797505"/>
                <a:gd name="connsiteY7" fmla="*/ 101583 h 1771805"/>
                <a:gd name="connsiteX8" fmla="*/ 4750047 w 4797505"/>
                <a:gd name="connsiteY8" fmla="*/ 180633 h 1771805"/>
                <a:gd name="connsiteX9" fmla="*/ 4663501 w 4797505"/>
                <a:gd name="connsiteY9" fmla="*/ 456625 h 1771805"/>
                <a:gd name="connsiteX10" fmla="*/ 4638968 w 4797505"/>
                <a:gd name="connsiteY10" fmla="*/ 494787 h 1771805"/>
                <a:gd name="connsiteX11" fmla="*/ 4613073 w 4797505"/>
                <a:gd name="connsiteY11" fmla="*/ 507054 h 1771805"/>
                <a:gd name="connsiteX12" fmla="*/ 4430440 w 4797505"/>
                <a:gd name="connsiteY12" fmla="*/ 593600 h 1771805"/>
                <a:gd name="connsiteX13" fmla="*/ 4257349 w 4797505"/>
                <a:gd name="connsiteY13" fmla="*/ 504328 h 1771805"/>
                <a:gd name="connsiteX14" fmla="*/ 4231453 w 4797505"/>
                <a:gd name="connsiteY14" fmla="*/ 492062 h 1771805"/>
                <a:gd name="connsiteX15" fmla="*/ 4206920 w 4797505"/>
                <a:gd name="connsiteY15" fmla="*/ 453900 h 1771805"/>
                <a:gd name="connsiteX16" fmla="*/ 4119011 w 4797505"/>
                <a:gd name="connsiteY16" fmla="*/ 178588 h 1771805"/>
                <a:gd name="connsiteX17" fmla="*/ 4140818 w 4797505"/>
                <a:gd name="connsiteY17" fmla="*/ 99538 h 1771805"/>
                <a:gd name="connsiteX18" fmla="*/ 4203513 w 4797505"/>
                <a:gd name="connsiteY18" fmla="*/ 69554 h 1771805"/>
                <a:gd name="connsiteX19" fmla="*/ 4252578 w 4797505"/>
                <a:gd name="connsiteY19" fmla="*/ 82502 h 1771805"/>
                <a:gd name="connsiteX20" fmla="*/ 4305051 w 4797505"/>
                <a:gd name="connsiteY20" fmla="*/ 37525 h 1771805"/>
                <a:gd name="connsiteX21" fmla="*/ 4244401 w 4797505"/>
                <a:gd name="connsiteY21" fmla="*/ 4134 h 1771805"/>
                <a:gd name="connsiteX22" fmla="*/ 4199424 w 4797505"/>
                <a:gd name="connsiteY22" fmla="*/ 25259 h 1771805"/>
                <a:gd name="connsiteX23" fmla="*/ 4109471 w 4797505"/>
                <a:gd name="connsiteY23" fmla="*/ 68191 h 1771805"/>
                <a:gd name="connsiteX24" fmla="*/ 4075398 w 4797505"/>
                <a:gd name="connsiteY24" fmla="*/ 183359 h 1771805"/>
                <a:gd name="connsiteX25" fmla="*/ 4196698 w 4797505"/>
                <a:gd name="connsiteY25" fmla="*/ 520002 h 1771805"/>
                <a:gd name="connsiteX26" fmla="*/ 4204195 w 4797505"/>
                <a:gd name="connsiteY26" fmla="*/ 549986 h 1771805"/>
                <a:gd name="connsiteX27" fmla="*/ 4391597 w 4797505"/>
                <a:gd name="connsiteY27" fmla="*/ 660383 h 1771805"/>
                <a:gd name="connsiteX28" fmla="*/ 4391597 w 4797505"/>
                <a:gd name="connsiteY28" fmla="*/ 928880 h 1771805"/>
                <a:gd name="connsiteX29" fmla="*/ 4318680 w 4797505"/>
                <a:gd name="connsiteY29" fmla="*/ 1031099 h 1771805"/>
                <a:gd name="connsiteX30" fmla="*/ 3718992 w 4797505"/>
                <a:gd name="connsiteY30" fmla="*/ 1031099 h 1771805"/>
                <a:gd name="connsiteX31" fmla="*/ 3638579 w 4797505"/>
                <a:gd name="connsiteY31" fmla="*/ 673331 h 1771805"/>
                <a:gd name="connsiteX32" fmla="*/ 3626313 w 4797505"/>
                <a:gd name="connsiteY32" fmla="*/ 654250 h 1771805"/>
                <a:gd name="connsiteX33" fmla="*/ 3604506 w 4797505"/>
                <a:gd name="connsiteY33" fmla="*/ 646754 h 1771805"/>
                <a:gd name="connsiteX34" fmla="*/ 3603825 w 4797505"/>
                <a:gd name="connsiteY34" fmla="*/ 646754 h 1771805"/>
                <a:gd name="connsiteX35" fmla="*/ 3582018 w 4797505"/>
                <a:gd name="connsiteY35" fmla="*/ 654931 h 1771805"/>
                <a:gd name="connsiteX36" fmla="*/ 3570433 w 4797505"/>
                <a:gd name="connsiteY36" fmla="*/ 674694 h 1771805"/>
                <a:gd name="connsiteX37" fmla="*/ 3504331 w 4797505"/>
                <a:gd name="connsiteY37" fmla="*/ 1030418 h 1771805"/>
                <a:gd name="connsiteX38" fmla="*/ 3404837 w 4797505"/>
                <a:gd name="connsiteY38" fmla="*/ 1030418 h 1771805"/>
                <a:gd name="connsiteX39" fmla="*/ 3272633 w 4797505"/>
                <a:gd name="connsiteY39" fmla="*/ 319651 h 1771805"/>
                <a:gd name="connsiteX40" fmla="*/ 3261048 w 4797505"/>
                <a:gd name="connsiteY40" fmla="*/ 298526 h 1771805"/>
                <a:gd name="connsiteX41" fmla="*/ 3238560 w 4797505"/>
                <a:gd name="connsiteY41" fmla="*/ 290348 h 1771805"/>
                <a:gd name="connsiteX42" fmla="*/ 3216072 w 4797505"/>
                <a:gd name="connsiteY42" fmla="*/ 298526 h 1771805"/>
                <a:gd name="connsiteX43" fmla="*/ 3204487 w 4797505"/>
                <a:gd name="connsiteY43" fmla="*/ 319651 h 1771805"/>
                <a:gd name="connsiteX44" fmla="*/ 3060016 w 4797505"/>
                <a:gd name="connsiteY44" fmla="*/ 1199421 h 1771805"/>
                <a:gd name="connsiteX45" fmla="*/ 3046387 w 4797505"/>
                <a:gd name="connsiteY45" fmla="*/ 1041321 h 1771805"/>
                <a:gd name="connsiteX46" fmla="*/ 3035484 w 4797505"/>
                <a:gd name="connsiteY46" fmla="*/ 1018833 h 1771805"/>
                <a:gd name="connsiteX47" fmla="*/ 3012314 w 4797505"/>
                <a:gd name="connsiteY47" fmla="*/ 1009293 h 1771805"/>
                <a:gd name="connsiteX48" fmla="*/ 2970745 w 4797505"/>
                <a:gd name="connsiteY48" fmla="*/ 1009293 h 1771805"/>
                <a:gd name="connsiteX49" fmla="*/ 2970745 w 4797505"/>
                <a:gd name="connsiteY49" fmla="*/ 1008611 h 1771805"/>
                <a:gd name="connsiteX50" fmla="*/ 2938716 w 4797505"/>
                <a:gd name="connsiteY50" fmla="*/ 1008611 h 1771805"/>
                <a:gd name="connsiteX51" fmla="*/ 2909413 w 4797505"/>
                <a:gd name="connsiteY51" fmla="*/ 1008611 h 1771805"/>
                <a:gd name="connsiteX52" fmla="*/ 1420414 w 4797505"/>
                <a:gd name="connsiteY52" fmla="*/ 1008611 h 1771805"/>
                <a:gd name="connsiteX53" fmla="*/ 1399289 w 4797505"/>
                <a:gd name="connsiteY53" fmla="*/ 1008611 h 1771805"/>
                <a:gd name="connsiteX54" fmla="*/ 1380889 w 4797505"/>
                <a:gd name="connsiteY54" fmla="*/ 1008611 h 1771805"/>
                <a:gd name="connsiteX55" fmla="*/ 1358401 w 4797505"/>
                <a:gd name="connsiteY55" fmla="*/ 1016789 h 1771805"/>
                <a:gd name="connsiteX56" fmla="*/ 1346816 w 4797505"/>
                <a:gd name="connsiteY56" fmla="*/ 1037914 h 1771805"/>
                <a:gd name="connsiteX57" fmla="*/ 1250048 w 4797505"/>
                <a:gd name="connsiteY57" fmla="*/ 1495176 h 1771805"/>
                <a:gd name="connsiteX58" fmla="*/ 1083771 w 4797505"/>
                <a:gd name="connsiteY58" fmla="*/ 567023 h 1771805"/>
                <a:gd name="connsiteX59" fmla="*/ 1072186 w 4797505"/>
                <a:gd name="connsiteY59" fmla="*/ 545897 h 1771805"/>
                <a:gd name="connsiteX60" fmla="*/ 1049698 w 4797505"/>
                <a:gd name="connsiteY60" fmla="*/ 537720 h 1771805"/>
                <a:gd name="connsiteX61" fmla="*/ 1049016 w 4797505"/>
                <a:gd name="connsiteY61" fmla="*/ 537720 h 1771805"/>
                <a:gd name="connsiteX62" fmla="*/ 1048335 w 4797505"/>
                <a:gd name="connsiteY62" fmla="*/ 537720 h 1771805"/>
                <a:gd name="connsiteX63" fmla="*/ 1025847 w 4797505"/>
                <a:gd name="connsiteY63" fmla="*/ 547260 h 1771805"/>
                <a:gd name="connsiteX64" fmla="*/ 1014943 w 4797505"/>
                <a:gd name="connsiteY64" fmla="*/ 569748 h 1771805"/>
                <a:gd name="connsiteX65" fmla="*/ 978144 w 4797505"/>
                <a:gd name="connsiteY65" fmla="*/ 1009293 h 1771805"/>
                <a:gd name="connsiteX66" fmla="*/ 899094 w 4797505"/>
                <a:gd name="connsiteY66" fmla="*/ 1009293 h 1771805"/>
                <a:gd name="connsiteX67" fmla="*/ 876606 w 4797505"/>
                <a:gd name="connsiteY67" fmla="*/ 1017470 h 1771805"/>
                <a:gd name="connsiteX68" fmla="*/ 865021 w 4797505"/>
                <a:gd name="connsiteY68" fmla="*/ 1038595 h 1771805"/>
                <a:gd name="connsiteX69" fmla="*/ 805052 w 4797505"/>
                <a:gd name="connsiteY69" fmla="*/ 1289374 h 1771805"/>
                <a:gd name="connsiteX70" fmla="*/ 775068 w 4797505"/>
                <a:gd name="connsiteY70" fmla="*/ 1052906 h 1771805"/>
                <a:gd name="connsiteX71" fmla="*/ 762801 w 4797505"/>
                <a:gd name="connsiteY71" fmla="*/ 1033144 h 1771805"/>
                <a:gd name="connsiteX72" fmla="*/ 740995 w 4797505"/>
                <a:gd name="connsiteY72" fmla="*/ 1025648 h 1771805"/>
                <a:gd name="connsiteX73" fmla="*/ 3651 w 4797505"/>
                <a:gd name="connsiteY73" fmla="*/ 1025648 h 1771805"/>
                <a:gd name="connsiteX74" fmla="*/ 3651 w 4797505"/>
                <a:gd name="connsiteY74" fmla="*/ 1095157 h 1771805"/>
                <a:gd name="connsiteX75" fmla="*/ 713055 w 4797505"/>
                <a:gd name="connsiteY75" fmla="*/ 1095157 h 1771805"/>
                <a:gd name="connsiteX76" fmla="*/ 775749 w 4797505"/>
                <a:gd name="connsiteY76" fmla="*/ 1486999 h 1771805"/>
                <a:gd name="connsiteX77" fmla="*/ 788016 w 4797505"/>
                <a:gd name="connsiteY77" fmla="*/ 1506761 h 1771805"/>
                <a:gd name="connsiteX78" fmla="*/ 810504 w 4797505"/>
                <a:gd name="connsiteY78" fmla="*/ 1514257 h 1771805"/>
                <a:gd name="connsiteX79" fmla="*/ 810504 w 4797505"/>
                <a:gd name="connsiteY79" fmla="*/ 1514257 h 1771805"/>
                <a:gd name="connsiteX80" fmla="*/ 832311 w 4797505"/>
                <a:gd name="connsiteY80" fmla="*/ 1506080 h 1771805"/>
                <a:gd name="connsiteX81" fmla="*/ 843896 w 4797505"/>
                <a:gd name="connsiteY81" fmla="*/ 1485636 h 1771805"/>
                <a:gd name="connsiteX82" fmla="*/ 929079 w 4797505"/>
                <a:gd name="connsiteY82" fmla="*/ 1080165 h 1771805"/>
                <a:gd name="connsiteX83" fmla="*/ 1010173 w 4797505"/>
                <a:gd name="connsiteY83" fmla="*/ 1080165 h 1771805"/>
                <a:gd name="connsiteX84" fmla="*/ 1033343 w 4797505"/>
                <a:gd name="connsiteY84" fmla="*/ 1071306 h 1771805"/>
                <a:gd name="connsiteX85" fmla="*/ 1044246 w 4797505"/>
                <a:gd name="connsiteY85" fmla="*/ 1048817 h 1771805"/>
                <a:gd name="connsiteX86" fmla="*/ 1057875 w 4797505"/>
                <a:gd name="connsiteY86" fmla="*/ 890036 h 1771805"/>
                <a:gd name="connsiteX87" fmla="*/ 1216656 w 4797505"/>
                <a:gd name="connsiteY87" fmla="*/ 1740503 h 1771805"/>
                <a:gd name="connsiteX88" fmla="*/ 1228241 w 4797505"/>
                <a:gd name="connsiteY88" fmla="*/ 1761629 h 1771805"/>
                <a:gd name="connsiteX89" fmla="*/ 1250730 w 4797505"/>
                <a:gd name="connsiteY89" fmla="*/ 1769806 h 1771805"/>
                <a:gd name="connsiteX90" fmla="*/ 1273218 w 4797505"/>
                <a:gd name="connsiteY90" fmla="*/ 1760947 h 1771805"/>
                <a:gd name="connsiteX91" fmla="*/ 1284803 w 4797505"/>
                <a:gd name="connsiteY91" fmla="*/ 1739822 h 1771805"/>
                <a:gd name="connsiteX92" fmla="*/ 1410192 w 4797505"/>
                <a:gd name="connsiteY92" fmla="*/ 1078802 h 1771805"/>
                <a:gd name="connsiteX93" fmla="*/ 2907369 w 4797505"/>
                <a:gd name="connsiteY93" fmla="*/ 1078802 h 1771805"/>
                <a:gd name="connsiteX94" fmla="*/ 2936671 w 4797505"/>
                <a:gd name="connsiteY94" fmla="*/ 1078802 h 1771805"/>
                <a:gd name="connsiteX95" fmla="*/ 2968700 w 4797505"/>
                <a:gd name="connsiteY95" fmla="*/ 1078802 h 1771805"/>
                <a:gd name="connsiteX96" fmla="*/ 2968700 w 4797505"/>
                <a:gd name="connsiteY96" fmla="*/ 1078120 h 1771805"/>
                <a:gd name="connsiteX97" fmla="*/ 2978922 w 4797505"/>
                <a:gd name="connsiteY97" fmla="*/ 1078120 h 1771805"/>
                <a:gd name="connsiteX98" fmla="*/ 3015721 w 4797505"/>
                <a:gd name="connsiteY98" fmla="*/ 1497221 h 1771805"/>
                <a:gd name="connsiteX99" fmla="*/ 3026625 w 4797505"/>
                <a:gd name="connsiteY99" fmla="*/ 1519027 h 1771805"/>
                <a:gd name="connsiteX100" fmla="*/ 3049113 w 4797505"/>
                <a:gd name="connsiteY100" fmla="*/ 1528568 h 1771805"/>
                <a:gd name="connsiteX101" fmla="*/ 3049794 w 4797505"/>
                <a:gd name="connsiteY101" fmla="*/ 1528568 h 1771805"/>
                <a:gd name="connsiteX102" fmla="*/ 3050476 w 4797505"/>
                <a:gd name="connsiteY102" fmla="*/ 1528568 h 1771805"/>
                <a:gd name="connsiteX103" fmla="*/ 3072964 w 4797505"/>
                <a:gd name="connsiteY103" fmla="*/ 1520390 h 1771805"/>
                <a:gd name="connsiteX104" fmla="*/ 3084549 w 4797505"/>
                <a:gd name="connsiteY104" fmla="*/ 1499265 h 1771805"/>
                <a:gd name="connsiteX105" fmla="*/ 3237197 w 4797505"/>
                <a:gd name="connsiteY105" fmla="*/ 563615 h 1771805"/>
                <a:gd name="connsiteX106" fmla="*/ 3340098 w 4797505"/>
                <a:gd name="connsiteY106" fmla="*/ 1068580 h 1771805"/>
                <a:gd name="connsiteX107" fmla="*/ 3340098 w 4797505"/>
                <a:gd name="connsiteY107" fmla="*/ 1068580 h 1771805"/>
                <a:gd name="connsiteX108" fmla="*/ 3351683 w 4797505"/>
                <a:gd name="connsiteY108" fmla="*/ 1089705 h 1771805"/>
                <a:gd name="connsiteX109" fmla="*/ 3374171 w 4797505"/>
                <a:gd name="connsiteY109" fmla="*/ 1098564 h 1771805"/>
                <a:gd name="connsiteX110" fmla="*/ 3533634 w 4797505"/>
                <a:gd name="connsiteY110" fmla="*/ 1098564 h 1771805"/>
                <a:gd name="connsiteX111" fmla="*/ 3555441 w 4797505"/>
                <a:gd name="connsiteY111" fmla="*/ 1090387 h 1771805"/>
                <a:gd name="connsiteX112" fmla="*/ 3567026 w 4797505"/>
                <a:gd name="connsiteY112" fmla="*/ 1069943 h 1771805"/>
                <a:gd name="connsiteX113" fmla="*/ 3607232 w 4797505"/>
                <a:gd name="connsiteY113" fmla="*/ 842334 h 1771805"/>
                <a:gd name="connsiteX114" fmla="*/ 3656979 w 4797505"/>
                <a:gd name="connsiteY114" fmla="*/ 1071987 h 1771805"/>
                <a:gd name="connsiteX115" fmla="*/ 3669245 w 4797505"/>
                <a:gd name="connsiteY115" fmla="*/ 1091068 h 1771805"/>
                <a:gd name="connsiteX116" fmla="*/ 3690371 w 4797505"/>
                <a:gd name="connsiteY116" fmla="*/ 1098564 h 1771805"/>
                <a:gd name="connsiteX117" fmla="*/ 4326858 w 4797505"/>
                <a:gd name="connsiteY117" fmla="*/ 1098564 h 1771805"/>
                <a:gd name="connsiteX118" fmla="*/ 4368427 w 4797505"/>
                <a:gd name="connsiteY118" fmla="*/ 1098564 h 1771805"/>
                <a:gd name="connsiteX119" fmla="*/ 4459744 w 4797505"/>
                <a:gd name="connsiteY119" fmla="*/ 1015426 h 1771805"/>
                <a:gd name="connsiteX120" fmla="*/ 4459744 w 4797505"/>
                <a:gd name="connsiteY120" fmla="*/ 659020 h 1771805"/>
                <a:gd name="connsiteX121" fmla="*/ 4665545 w 4797505"/>
                <a:gd name="connsiteY121" fmla="*/ 552030 h 1771805"/>
                <a:gd name="connsiteX122" fmla="*/ 4673042 w 4797505"/>
                <a:gd name="connsiteY122" fmla="*/ 522046 h 1771805"/>
                <a:gd name="connsiteX123" fmla="*/ 4794342 w 4797505"/>
                <a:gd name="connsiteY123" fmla="*/ 184721 h 1771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505" h="1771805">
                  <a:moveTo>
                    <a:pt x="4794342" y="184721"/>
                  </a:moveTo>
                  <a:cubicBezTo>
                    <a:pt x="4799112" y="137019"/>
                    <a:pt x="4787527" y="98176"/>
                    <a:pt x="4759588" y="70236"/>
                  </a:cubicBezTo>
                  <a:cubicBezTo>
                    <a:pt x="4733692" y="43658"/>
                    <a:pt x="4698256" y="32074"/>
                    <a:pt x="4668953" y="27303"/>
                  </a:cubicBezTo>
                  <a:cubicBezTo>
                    <a:pt x="4659412" y="16400"/>
                    <a:pt x="4643739" y="8222"/>
                    <a:pt x="4624657" y="6178"/>
                  </a:cubicBezTo>
                  <a:cubicBezTo>
                    <a:pt x="4593310" y="2771"/>
                    <a:pt x="4566052" y="18444"/>
                    <a:pt x="4564007" y="39570"/>
                  </a:cubicBezTo>
                  <a:cubicBezTo>
                    <a:pt x="4561963" y="61377"/>
                    <a:pt x="4585814" y="81820"/>
                    <a:pt x="4616480" y="84546"/>
                  </a:cubicBezTo>
                  <a:cubicBezTo>
                    <a:pt x="4636242" y="86591"/>
                    <a:pt x="4653961" y="81139"/>
                    <a:pt x="4665545" y="71598"/>
                  </a:cubicBezTo>
                  <a:cubicBezTo>
                    <a:pt x="4686671" y="75687"/>
                    <a:pt x="4711203" y="83865"/>
                    <a:pt x="4727559" y="101583"/>
                  </a:cubicBezTo>
                  <a:cubicBezTo>
                    <a:pt x="4745958" y="119982"/>
                    <a:pt x="4753454" y="145878"/>
                    <a:pt x="4750047" y="180633"/>
                  </a:cubicBezTo>
                  <a:cubicBezTo>
                    <a:pt x="4742551" y="254912"/>
                    <a:pt x="4715974" y="366672"/>
                    <a:pt x="4663501" y="456625"/>
                  </a:cubicBezTo>
                  <a:cubicBezTo>
                    <a:pt x="4655323" y="470255"/>
                    <a:pt x="4647146" y="483203"/>
                    <a:pt x="4638968" y="494787"/>
                  </a:cubicBezTo>
                  <a:cubicBezTo>
                    <a:pt x="4629428" y="494787"/>
                    <a:pt x="4619888" y="499558"/>
                    <a:pt x="4613073" y="507054"/>
                  </a:cubicBezTo>
                  <a:cubicBezTo>
                    <a:pt x="4561963" y="567023"/>
                    <a:pt x="4499268" y="593600"/>
                    <a:pt x="4430440" y="593600"/>
                  </a:cubicBezTo>
                  <a:cubicBezTo>
                    <a:pt x="4365020" y="591555"/>
                    <a:pt x="4306414" y="562252"/>
                    <a:pt x="4257349" y="504328"/>
                  </a:cubicBezTo>
                  <a:cubicBezTo>
                    <a:pt x="4250534" y="496150"/>
                    <a:pt x="4240993" y="492062"/>
                    <a:pt x="4231453" y="492062"/>
                  </a:cubicBezTo>
                  <a:cubicBezTo>
                    <a:pt x="4223275" y="480477"/>
                    <a:pt x="4214417" y="467529"/>
                    <a:pt x="4206920" y="453900"/>
                  </a:cubicBezTo>
                  <a:cubicBezTo>
                    <a:pt x="4153766" y="363946"/>
                    <a:pt x="4126507" y="252186"/>
                    <a:pt x="4119011" y="178588"/>
                  </a:cubicBezTo>
                  <a:cubicBezTo>
                    <a:pt x="4115604" y="143834"/>
                    <a:pt x="4122419" y="117938"/>
                    <a:pt x="4140818" y="99538"/>
                  </a:cubicBezTo>
                  <a:cubicBezTo>
                    <a:pt x="4157855" y="81820"/>
                    <a:pt x="4181706" y="73643"/>
                    <a:pt x="4203513" y="69554"/>
                  </a:cubicBezTo>
                  <a:cubicBezTo>
                    <a:pt x="4214417" y="79095"/>
                    <a:pt x="4232816" y="84546"/>
                    <a:pt x="4252578" y="82502"/>
                  </a:cubicBezTo>
                  <a:cubicBezTo>
                    <a:pt x="4283926" y="79095"/>
                    <a:pt x="4307777" y="59332"/>
                    <a:pt x="4305051" y="37525"/>
                  </a:cubicBezTo>
                  <a:cubicBezTo>
                    <a:pt x="4303007" y="15718"/>
                    <a:pt x="4275748" y="726"/>
                    <a:pt x="4244401" y="4134"/>
                  </a:cubicBezTo>
                  <a:cubicBezTo>
                    <a:pt x="4225320" y="6178"/>
                    <a:pt x="4208964" y="14356"/>
                    <a:pt x="4199424" y="25259"/>
                  </a:cubicBezTo>
                  <a:cubicBezTo>
                    <a:pt x="4170121" y="30029"/>
                    <a:pt x="4135366" y="42296"/>
                    <a:pt x="4109471" y="68191"/>
                  </a:cubicBezTo>
                  <a:cubicBezTo>
                    <a:pt x="4081531" y="96131"/>
                    <a:pt x="4069946" y="134975"/>
                    <a:pt x="4075398" y="183359"/>
                  </a:cubicBezTo>
                  <a:cubicBezTo>
                    <a:pt x="4083575" y="262408"/>
                    <a:pt x="4118330" y="413012"/>
                    <a:pt x="4196698" y="520002"/>
                  </a:cubicBezTo>
                  <a:cubicBezTo>
                    <a:pt x="4194654" y="530224"/>
                    <a:pt x="4197380" y="541127"/>
                    <a:pt x="4204195" y="549986"/>
                  </a:cubicBezTo>
                  <a:cubicBezTo>
                    <a:pt x="4258712" y="614044"/>
                    <a:pt x="4319362" y="647435"/>
                    <a:pt x="4391597" y="660383"/>
                  </a:cubicBezTo>
                  <a:lnTo>
                    <a:pt x="4391597" y="928880"/>
                  </a:lnTo>
                  <a:cubicBezTo>
                    <a:pt x="4392960" y="972494"/>
                    <a:pt x="4385464" y="1027011"/>
                    <a:pt x="4318680" y="1031099"/>
                  </a:cubicBezTo>
                  <a:lnTo>
                    <a:pt x="3718992" y="1031099"/>
                  </a:lnTo>
                  <a:lnTo>
                    <a:pt x="3638579" y="673331"/>
                  </a:lnTo>
                  <a:cubicBezTo>
                    <a:pt x="3636535" y="665153"/>
                    <a:pt x="3632446" y="659020"/>
                    <a:pt x="3626313" y="654250"/>
                  </a:cubicBezTo>
                  <a:cubicBezTo>
                    <a:pt x="3620861" y="649480"/>
                    <a:pt x="3613365" y="647435"/>
                    <a:pt x="3604506" y="646754"/>
                  </a:cubicBezTo>
                  <a:lnTo>
                    <a:pt x="3603825" y="646754"/>
                  </a:lnTo>
                  <a:cubicBezTo>
                    <a:pt x="3595647" y="646754"/>
                    <a:pt x="3588151" y="649480"/>
                    <a:pt x="3582018" y="654931"/>
                  </a:cubicBezTo>
                  <a:cubicBezTo>
                    <a:pt x="3576566" y="659702"/>
                    <a:pt x="3571796" y="666516"/>
                    <a:pt x="3570433" y="674694"/>
                  </a:cubicBezTo>
                  <a:lnTo>
                    <a:pt x="3504331" y="1030418"/>
                  </a:lnTo>
                  <a:lnTo>
                    <a:pt x="3404837" y="1030418"/>
                  </a:lnTo>
                  <a:lnTo>
                    <a:pt x="3272633" y="319651"/>
                  </a:lnTo>
                  <a:cubicBezTo>
                    <a:pt x="3271270" y="311474"/>
                    <a:pt x="3267182" y="303978"/>
                    <a:pt x="3261048" y="298526"/>
                  </a:cubicBezTo>
                  <a:cubicBezTo>
                    <a:pt x="3254915" y="293074"/>
                    <a:pt x="3246738" y="290348"/>
                    <a:pt x="3238560" y="290348"/>
                  </a:cubicBezTo>
                  <a:cubicBezTo>
                    <a:pt x="3230382" y="290348"/>
                    <a:pt x="3222205" y="293756"/>
                    <a:pt x="3216072" y="298526"/>
                  </a:cubicBezTo>
                  <a:cubicBezTo>
                    <a:pt x="3209938" y="303978"/>
                    <a:pt x="3205850" y="311474"/>
                    <a:pt x="3204487" y="319651"/>
                  </a:cubicBezTo>
                  <a:lnTo>
                    <a:pt x="3060016" y="1199421"/>
                  </a:lnTo>
                  <a:lnTo>
                    <a:pt x="3046387" y="1041321"/>
                  </a:lnTo>
                  <a:cubicBezTo>
                    <a:pt x="3045706" y="1032462"/>
                    <a:pt x="3041617" y="1024285"/>
                    <a:pt x="3035484" y="1018833"/>
                  </a:cubicBezTo>
                  <a:cubicBezTo>
                    <a:pt x="3029351" y="1013381"/>
                    <a:pt x="3021173" y="1009293"/>
                    <a:pt x="3012314" y="1009293"/>
                  </a:cubicBezTo>
                  <a:lnTo>
                    <a:pt x="2970745" y="1009293"/>
                  </a:lnTo>
                  <a:lnTo>
                    <a:pt x="2970745" y="1008611"/>
                  </a:lnTo>
                  <a:lnTo>
                    <a:pt x="2938716" y="1008611"/>
                  </a:lnTo>
                  <a:lnTo>
                    <a:pt x="2909413" y="1008611"/>
                  </a:lnTo>
                  <a:lnTo>
                    <a:pt x="1420414" y="1008611"/>
                  </a:lnTo>
                  <a:lnTo>
                    <a:pt x="1399289" y="1008611"/>
                  </a:lnTo>
                  <a:lnTo>
                    <a:pt x="1380889" y="1008611"/>
                  </a:lnTo>
                  <a:cubicBezTo>
                    <a:pt x="1372030" y="1008611"/>
                    <a:pt x="1363853" y="1012018"/>
                    <a:pt x="1358401" y="1016789"/>
                  </a:cubicBezTo>
                  <a:cubicBezTo>
                    <a:pt x="1352268" y="1022240"/>
                    <a:pt x="1347498" y="1029736"/>
                    <a:pt x="1346816" y="1037914"/>
                  </a:cubicBezTo>
                  <a:lnTo>
                    <a:pt x="1250048" y="1495176"/>
                  </a:lnTo>
                  <a:lnTo>
                    <a:pt x="1083771" y="567023"/>
                  </a:lnTo>
                  <a:cubicBezTo>
                    <a:pt x="1082408" y="558845"/>
                    <a:pt x="1078319" y="551349"/>
                    <a:pt x="1072186" y="545897"/>
                  </a:cubicBezTo>
                  <a:cubicBezTo>
                    <a:pt x="1066053" y="540446"/>
                    <a:pt x="1058557" y="537720"/>
                    <a:pt x="1049698" y="537720"/>
                  </a:cubicBezTo>
                  <a:lnTo>
                    <a:pt x="1049016" y="537720"/>
                  </a:lnTo>
                  <a:lnTo>
                    <a:pt x="1048335" y="537720"/>
                  </a:lnTo>
                  <a:cubicBezTo>
                    <a:pt x="1040157" y="537720"/>
                    <a:pt x="1031980" y="541808"/>
                    <a:pt x="1025847" y="547260"/>
                  </a:cubicBezTo>
                  <a:cubicBezTo>
                    <a:pt x="1019713" y="552712"/>
                    <a:pt x="1015625" y="560889"/>
                    <a:pt x="1014943" y="569748"/>
                  </a:cubicBezTo>
                  <a:lnTo>
                    <a:pt x="978144" y="1009293"/>
                  </a:lnTo>
                  <a:lnTo>
                    <a:pt x="899094" y="1009293"/>
                  </a:lnTo>
                  <a:cubicBezTo>
                    <a:pt x="890235" y="1009293"/>
                    <a:pt x="882739" y="1012700"/>
                    <a:pt x="876606" y="1017470"/>
                  </a:cubicBezTo>
                  <a:cubicBezTo>
                    <a:pt x="870473" y="1022922"/>
                    <a:pt x="866384" y="1029736"/>
                    <a:pt x="865021" y="1038595"/>
                  </a:cubicBezTo>
                  <a:lnTo>
                    <a:pt x="805052" y="1289374"/>
                  </a:lnTo>
                  <a:lnTo>
                    <a:pt x="775068" y="1052906"/>
                  </a:lnTo>
                  <a:cubicBezTo>
                    <a:pt x="773705" y="1044729"/>
                    <a:pt x="768935" y="1037914"/>
                    <a:pt x="762801" y="1033144"/>
                  </a:cubicBezTo>
                  <a:cubicBezTo>
                    <a:pt x="756668" y="1028374"/>
                    <a:pt x="749172" y="1025648"/>
                    <a:pt x="740995" y="1025648"/>
                  </a:cubicBezTo>
                  <a:lnTo>
                    <a:pt x="3651" y="1025648"/>
                  </a:lnTo>
                  <a:lnTo>
                    <a:pt x="3651" y="1095157"/>
                  </a:lnTo>
                  <a:lnTo>
                    <a:pt x="713055" y="1095157"/>
                  </a:lnTo>
                  <a:lnTo>
                    <a:pt x="775749" y="1486999"/>
                  </a:lnTo>
                  <a:cubicBezTo>
                    <a:pt x="777794" y="1495176"/>
                    <a:pt x="781882" y="1501991"/>
                    <a:pt x="788016" y="1506761"/>
                  </a:cubicBezTo>
                  <a:cubicBezTo>
                    <a:pt x="794149" y="1511531"/>
                    <a:pt x="802326" y="1514257"/>
                    <a:pt x="810504" y="1514257"/>
                  </a:cubicBezTo>
                  <a:lnTo>
                    <a:pt x="810504" y="1514257"/>
                  </a:lnTo>
                  <a:cubicBezTo>
                    <a:pt x="818682" y="1514257"/>
                    <a:pt x="826178" y="1510850"/>
                    <a:pt x="832311" y="1506080"/>
                  </a:cubicBezTo>
                  <a:cubicBezTo>
                    <a:pt x="838444" y="1500628"/>
                    <a:pt x="842533" y="1493813"/>
                    <a:pt x="843896" y="1485636"/>
                  </a:cubicBezTo>
                  <a:lnTo>
                    <a:pt x="929079" y="1080165"/>
                  </a:lnTo>
                  <a:lnTo>
                    <a:pt x="1010173" y="1080165"/>
                  </a:lnTo>
                  <a:cubicBezTo>
                    <a:pt x="1019032" y="1080165"/>
                    <a:pt x="1027209" y="1076758"/>
                    <a:pt x="1033343" y="1071306"/>
                  </a:cubicBezTo>
                  <a:cubicBezTo>
                    <a:pt x="1039476" y="1065854"/>
                    <a:pt x="1043565" y="1057677"/>
                    <a:pt x="1044246" y="1048817"/>
                  </a:cubicBezTo>
                  <a:lnTo>
                    <a:pt x="1057875" y="890036"/>
                  </a:lnTo>
                  <a:lnTo>
                    <a:pt x="1216656" y="1740503"/>
                  </a:lnTo>
                  <a:cubicBezTo>
                    <a:pt x="1218019" y="1748681"/>
                    <a:pt x="1222108" y="1756177"/>
                    <a:pt x="1228241" y="1761629"/>
                  </a:cubicBezTo>
                  <a:cubicBezTo>
                    <a:pt x="1234375" y="1767080"/>
                    <a:pt x="1241871" y="1769806"/>
                    <a:pt x="1250730" y="1769806"/>
                  </a:cubicBezTo>
                  <a:cubicBezTo>
                    <a:pt x="1259589" y="1769806"/>
                    <a:pt x="1267085" y="1766399"/>
                    <a:pt x="1273218" y="1760947"/>
                  </a:cubicBezTo>
                  <a:cubicBezTo>
                    <a:pt x="1279351" y="1755495"/>
                    <a:pt x="1283440" y="1747999"/>
                    <a:pt x="1284803" y="1739822"/>
                  </a:cubicBezTo>
                  <a:lnTo>
                    <a:pt x="1410192" y="1078802"/>
                  </a:lnTo>
                  <a:lnTo>
                    <a:pt x="2907369" y="1078802"/>
                  </a:lnTo>
                  <a:lnTo>
                    <a:pt x="2936671" y="1078802"/>
                  </a:lnTo>
                  <a:lnTo>
                    <a:pt x="2968700" y="1078802"/>
                  </a:lnTo>
                  <a:lnTo>
                    <a:pt x="2968700" y="1078120"/>
                  </a:lnTo>
                  <a:lnTo>
                    <a:pt x="2978922" y="1078120"/>
                  </a:lnTo>
                  <a:lnTo>
                    <a:pt x="3015721" y="1497221"/>
                  </a:lnTo>
                  <a:cubicBezTo>
                    <a:pt x="3016403" y="1505398"/>
                    <a:pt x="3020492" y="1513576"/>
                    <a:pt x="3026625" y="1519027"/>
                  </a:cubicBezTo>
                  <a:cubicBezTo>
                    <a:pt x="3032758" y="1524479"/>
                    <a:pt x="3040254" y="1528568"/>
                    <a:pt x="3049113" y="1528568"/>
                  </a:cubicBezTo>
                  <a:lnTo>
                    <a:pt x="3049794" y="1528568"/>
                  </a:lnTo>
                  <a:lnTo>
                    <a:pt x="3050476" y="1528568"/>
                  </a:lnTo>
                  <a:cubicBezTo>
                    <a:pt x="3059335" y="1528568"/>
                    <a:pt x="3066831" y="1525161"/>
                    <a:pt x="3072964" y="1520390"/>
                  </a:cubicBezTo>
                  <a:cubicBezTo>
                    <a:pt x="3079097" y="1514939"/>
                    <a:pt x="3083186" y="1507443"/>
                    <a:pt x="3084549" y="1499265"/>
                  </a:cubicBezTo>
                  <a:lnTo>
                    <a:pt x="3237197" y="563615"/>
                  </a:lnTo>
                  <a:lnTo>
                    <a:pt x="3340098" y="1068580"/>
                  </a:lnTo>
                  <a:lnTo>
                    <a:pt x="3340098" y="1068580"/>
                  </a:lnTo>
                  <a:cubicBezTo>
                    <a:pt x="3341461" y="1076758"/>
                    <a:pt x="3345550" y="1084254"/>
                    <a:pt x="3351683" y="1089705"/>
                  </a:cubicBezTo>
                  <a:cubicBezTo>
                    <a:pt x="3357816" y="1095157"/>
                    <a:pt x="3365994" y="1098564"/>
                    <a:pt x="3374171" y="1098564"/>
                  </a:cubicBezTo>
                  <a:lnTo>
                    <a:pt x="3533634" y="1098564"/>
                  </a:lnTo>
                  <a:cubicBezTo>
                    <a:pt x="3541811" y="1098564"/>
                    <a:pt x="3549307" y="1095157"/>
                    <a:pt x="3555441" y="1090387"/>
                  </a:cubicBezTo>
                  <a:cubicBezTo>
                    <a:pt x="3561574" y="1085616"/>
                    <a:pt x="3565663" y="1078802"/>
                    <a:pt x="3567026" y="1069943"/>
                  </a:cubicBezTo>
                  <a:lnTo>
                    <a:pt x="3607232" y="842334"/>
                  </a:lnTo>
                  <a:lnTo>
                    <a:pt x="3656979" y="1071987"/>
                  </a:lnTo>
                  <a:cubicBezTo>
                    <a:pt x="3659023" y="1079483"/>
                    <a:pt x="3663112" y="1086298"/>
                    <a:pt x="3669245" y="1091068"/>
                  </a:cubicBezTo>
                  <a:cubicBezTo>
                    <a:pt x="3675378" y="1095838"/>
                    <a:pt x="3682875" y="1098564"/>
                    <a:pt x="3690371" y="1098564"/>
                  </a:cubicBezTo>
                  <a:cubicBezTo>
                    <a:pt x="3854603" y="1098564"/>
                    <a:pt x="4162625" y="1098564"/>
                    <a:pt x="4326858" y="1098564"/>
                  </a:cubicBezTo>
                  <a:cubicBezTo>
                    <a:pt x="4340487" y="1098564"/>
                    <a:pt x="4354798" y="1098564"/>
                    <a:pt x="4368427" y="1098564"/>
                  </a:cubicBezTo>
                  <a:cubicBezTo>
                    <a:pt x="4405226" y="1098564"/>
                    <a:pt x="4459744" y="1066536"/>
                    <a:pt x="4459744" y="1015426"/>
                  </a:cubicBezTo>
                  <a:lnTo>
                    <a:pt x="4459744" y="659020"/>
                  </a:lnTo>
                  <a:cubicBezTo>
                    <a:pt x="4532660" y="646072"/>
                    <a:pt x="4611710" y="615407"/>
                    <a:pt x="4665545" y="552030"/>
                  </a:cubicBezTo>
                  <a:cubicBezTo>
                    <a:pt x="4672360" y="543171"/>
                    <a:pt x="4675086" y="532268"/>
                    <a:pt x="4673042" y="522046"/>
                  </a:cubicBezTo>
                  <a:cubicBezTo>
                    <a:pt x="4752091" y="414375"/>
                    <a:pt x="4786846" y="264453"/>
                    <a:pt x="4794342" y="184721"/>
                  </a:cubicBezTo>
                  <a:close/>
                </a:path>
              </a:pathLst>
            </a:custGeom>
            <a:solidFill>
              <a:schemeClr val="bg1"/>
            </a:solidFill>
            <a:ln w="6804" cap="flat">
              <a:noFill/>
              <a:prstDash val="solid"/>
              <a:miter/>
            </a:ln>
          </p:spPr>
          <p:txBody>
            <a:bodyPr rtlCol="0" anchor="ctr"/>
            <a:lstStyle/>
            <a:p>
              <a:endParaRPr lang="en-US"/>
            </a:p>
          </p:txBody>
        </p:sp>
        <p:grpSp>
          <p:nvGrpSpPr>
            <p:cNvPr id="70" name="Group 7"/>
            <p:cNvGrpSpPr/>
            <p:nvPr/>
          </p:nvGrpSpPr>
          <p:grpSpPr>
            <a:xfrm>
              <a:off x="-546915" y="5658084"/>
              <a:ext cx="655355" cy="517912"/>
              <a:chOff x="5432791" y="5667609"/>
              <a:chExt cx="655355" cy="517912"/>
            </a:xfrm>
          </p:grpSpPr>
          <p:sp>
            <p:nvSpPr>
              <p:cNvPr id="1048809" name="Freeform: Shape 9"/>
              <p:cNvSpPr/>
              <p:nvPr/>
            </p:nvSpPr>
            <p:spPr>
              <a:xfrm>
                <a:off x="5432791" y="5667609"/>
                <a:ext cx="517913" cy="517912"/>
              </a:xfrm>
              <a:custGeom>
                <a:avLst/>
                <a:gdLst>
                  <a:gd name="connsiteX0" fmla="*/ 460475 w 517912"/>
                  <a:gd name="connsiteY0" fmla="*/ 259443 h 517912"/>
                  <a:gd name="connsiteX1" fmla="*/ 259443 w 517912"/>
                  <a:gd name="connsiteY1" fmla="*/ 460475 h 517912"/>
                  <a:gd name="connsiteX2" fmla="*/ 58411 w 517912"/>
                  <a:gd name="connsiteY2" fmla="*/ 259443 h 517912"/>
                  <a:gd name="connsiteX3" fmla="*/ 259443 w 517912"/>
                  <a:gd name="connsiteY3" fmla="*/ 58411 h 517912"/>
                  <a:gd name="connsiteX4" fmla="*/ 460475 w 517912"/>
                  <a:gd name="connsiteY4" fmla="*/ 259443 h 517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912" h="517912">
                    <a:moveTo>
                      <a:pt x="460475" y="259443"/>
                    </a:moveTo>
                    <a:cubicBezTo>
                      <a:pt x="460475" y="370470"/>
                      <a:pt x="370470" y="460475"/>
                      <a:pt x="259443" y="460475"/>
                    </a:cubicBezTo>
                    <a:cubicBezTo>
                      <a:pt x="148416" y="460475"/>
                      <a:pt x="58411" y="370470"/>
                      <a:pt x="58411" y="259443"/>
                    </a:cubicBezTo>
                    <a:cubicBezTo>
                      <a:pt x="58411" y="148416"/>
                      <a:pt x="148416" y="58411"/>
                      <a:pt x="259443" y="58411"/>
                    </a:cubicBezTo>
                    <a:cubicBezTo>
                      <a:pt x="370470" y="58411"/>
                      <a:pt x="460475" y="148416"/>
                      <a:pt x="460475" y="259443"/>
                    </a:cubicBezTo>
                    <a:close/>
                  </a:path>
                </a:pathLst>
              </a:custGeom>
              <a:noFill/>
              <a:ln w="108857" cap="flat">
                <a:solidFill>
                  <a:schemeClr val="bg1"/>
                </a:solidFill>
                <a:prstDash val="solid"/>
                <a:miter/>
              </a:ln>
            </p:spPr>
            <p:txBody>
              <a:bodyPr rtlCol="0" anchor="ctr"/>
              <a:lstStyle/>
              <a:p>
                <a:endParaRPr lang="en-US" dirty="0"/>
              </a:p>
            </p:txBody>
          </p:sp>
          <p:sp>
            <p:nvSpPr>
              <p:cNvPr id="1048810" name="Rectangle: Rounded Corners 10"/>
              <p:cNvSpPr/>
              <p:nvPr/>
            </p:nvSpPr>
            <p:spPr>
              <a:xfrm>
                <a:off x="5889619" y="5874289"/>
                <a:ext cx="198527" cy="12946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8811" name="Rectangle 8"/>
            <p:cNvSpPr/>
            <p:nvPr/>
          </p:nvSpPr>
          <p:spPr>
            <a:xfrm>
              <a:off x="20266" y="5898145"/>
              <a:ext cx="7453959" cy="653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8812" name="TextBox 24"/>
          <p:cNvSpPr txBox="1"/>
          <p:nvPr/>
        </p:nvSpPr>
        <p:spPr>
          <a:xfrm>
            <a:off x="462555" y="4026057"/>
            <a:ext cx="5620383" cy="2225042"/>
          </a:xfrm>
          <a:prstGeom prst="rect">
            <a:avLst/>
          </a:prstGeom>
          <a:noFill/>
        </p:spPr>
        <p:txBody>
          <a:bodyPr wrap="square" rtlCol="0" anchor="ctr">
            <a:spAutoFit/>
          </a:bodyPr>
          <a:lstStyle/>
          <a:p>
            <a:pPr marL="342900" indent="-342900" algn="just">
              <a:lnSpc>
                <a:spcPct val="150000"/>
              </a:lnSpc>
              <a:buFont typeface="Arial" panose="020B0604020202020204" pitchFamily="34" charset="0"/>
              <a:buChar char="•"/>
            </a:pPr>
            <a:r>
              <a:rPr lang="en-MY" sz="1400" dirty="0"/>
              <a:t>It is an inpatient encounter.</a:t>
            </a:r>
          </a:p>
          <a:p>
            <a:pPr marL="342900" indent="-342900" algn="just">
              <a:lnSpc>
                <a:spcPct val="150000"/>
              </a:lnSpc>
              <a:buFont typeface="Arial" panose="020B0604020202020204" pitchFamily="34" charset="0"/>
              <a:buChar char="•"/>
            </a:pPr>
            <a:r>
              <a:rPr lang="en-MY" sz="1400" dirty="0"/>
              <a:t>It is a “diabetic” encounter, that is, one during which any kind of diabetes was entered to the system as a diagnosis. </a:t>
            </a:r>
          </a:p>
          <a:p>
            <a:pPr marL="285750" indent="-285750" algn="just">
              <a:lnSpc>
                <a:spcPct val="150000"/>
              </a:lnSpc>
              <a:buFont typeface="Arial" panose="020B0604020202020204" pitchFamily="34" charset="0"/>
              <a:buChar char="•"/>
            </a:pPr>
            <a:r>
              <a:rPr lang="en-MY" sz="1400" dirty="0"/>
              <a:t> The length of stay was at least 1 day and at most 14 days.</a:t>
            </a:r>
          </a:p>
          <a:p>
            <a:pPr marL="285750" indent="-285750" algn="just">
              <a:lnSpc>
                <a:spcPct val="150000"/>
              </a:lnSpc>
              <a:buFont typeface="Arial" panose="020B0604020202020204" pitchFamily="34" charset="0"/>
              <a:buChar char="•"/>
            </a:pPr>
            <a:r>
              <a:rPr lang="en-MY" sz="1400" dirty="0"/>
              <a:t> Laboratory tests were performed during the encounter. (5) Medications were administered during the encounter </a:t>
            </a:r>
          </a:p>
          <a:p>
            <a:pPr marL="285750" indent="-285750" algn="just">
              <a:lnSpc>
                <a:spcPct val="150000"/>
              </a:lnSpc>
              <a:buFont typeface="Arial" panose="020B0604020202020204" pitchFamily="34" charset="0"/>
              <a:buChar char="•"/>
            </a:pPr>
            <a:endParaRPr lang="ko-KR" altLang="en-US" sz="1400" dirty="0">
              <a:solidFill>
                <a:schemeClr val="bg1"/>
              </a:solidFill>
              <a:cs typeface="Arial" pitchFamily="34" charset="0"/>
            </a:endParaRPr>
          </a:p>
        </p:txBody>
      </p:sp>
      <p:sp>
        <p:nvSpPr>
          <p:cNvPr id="1048813" name="TextBox 25"/>
          <p:cNvSpPr txBox="1"/>
          <p:nvPr/>
        </p:nvSpPr>
        <p:spPr>
          <a:xfrm>
            <a:off x="462555" y="1509766"/>
            <a:ext cx="5478724" cy="2301240"/>
          </a:xfrm>
          <a:prstGeom prst="rect">
            <a:avLst/>
          </a:prstGeom>
          <a:noFill/>
        </p:spPr>
        <p:txBody>
          <a:bodyPr wrap="square" rtlCol="0">
            <a:spAutoFit/>
          </a:bodyPr>
          <a:lstStyle/>
          <a:p>
            <a:pPr algn="just">
              <a:lnSpc>
                <a:spcPct val="150000"/>
              </a:lnSpc>
            </a:pPr>
            <a:r>
              <a:rPr lang="en-MY" sz="1600" dirty="0"/>
              <a:t>The database includes 4,036,643 unique encounters (visits) that correspond to 17,880,231 unique patients and 2,889,571 providers. </a:t>
            </a:r>
          </a:p>
          <a:p>
            <a:pPr algn="just">
              <a:lnSpc>
                <a:spcPct val="150000"/>
              </a:lnSpc>
            </a:pPr>
            <a:endParaRPr lang="en-MY" sz="1600" dirty="0"/>
          </a:p>
          <a:p>
            <a:pPr>
              <a:lnSpc>
                <a:spcPct val="150000"/>
              </a:lnSpc>
            </a:pPr>
            <a:r>
              <a:rPr lang="en-MY" sz="1600" dirty="0"/>
              <a:t>Information was extracted from the database for encounter that satisfied the following criteria</a:t>
            </a:r>
          </a:p>
        </p:txBody>
      </p:sp>
      <p:sp>
        <p:nvSpPr>
          <p:cNvPr id="1048814" name="Oval 31"/>
          <p:cNvSpPr/>
          <p:nvPr/>
        </p:nvSpPr>
        <p:spPr>
          <a:xfrm>
            <a:off x="9609599" y="3412396"/>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48815" name="Oval 32"/>
          <p:cNvSpPr/>
          <p:nvPr/>
        </p:nvSpPr>
        <p:spPr>
          <a:xfrm>
            <a:off x="7318732" y="4252024"/>
            <a:ext cx="720080" cy="72008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48816" name="Rounded Rectangle 25"/>
          <p:cNvSpPr/>
          <p:nvPr/>
        </p:nvSpPr>
        <p:spPr>
          <a:xfrm>
            <a:off x="7479231" y="4448311"/>
            <a:ext cx="388596" cy="327506"/>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48817" name="Chord 32"/>
          <p:cNvSpPr/>
          <p:nvPr/>
        </p:nvSpPr>
        <p:spPr>
          <a:xfrm>
            <a:off x="9775341" y="3579843"/>
            <a:ext cx="388596" cy="385187"/>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9" name="Text Placeholder 1"/>
          <p:cNvSpPr>
            <a:spLocks noGrp="1"/>
          </p:cNvSpPr>
          <p:nvPr>
            <p:ph type="body" sz="quarter" idx="10"/>
          </p:nvPr>
        </p:nvSpPr>
        <p:spPr>
          <a:xfrm>
            <a:off x="309401" y="492271"/>
            <a:ext cx="11573197" cy="724247"/>
          </a:xfrm>
          <a:prstGeom prst="rect">
            <a:avLst/>
          </a:prstGeom>
        </p:spPr>
        <p:txBody>
          <a:bodyPr/>
          <a:lstStyle/>
          <a:p>
            <a:r>
              <a:rPr lang="en-US" dirty="0"/>
              <a:t>Key Data Points</a:t>
            </a:r>
          </a:p>
        </p:txBody>
      </p:sp>
      <p:sp>
        <p:nvSpPr>
          <p:cNvPr id="1048820" name="Rectangle 2"/>
          <p:cNvSpPr/>
          <p:nvPr/>
        </p:nvSpPr>
        <p:spPr>
          <a:xfrm>
            <a:off x="2758233" y="2195314"/>
            <a:ext cx="8527991" cy="98375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48821" name="Rectangle 3"/>
          <p:cNvSpPr/>
          <p:nvPr/>
        </p:nvSpPr>
        <p:spPr>
          <a:xfrm>
            <a:off x="3294270" y="3275434"/>
            <a:ext cx="7991954" cy="9837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73" name="Group 4"/>
          <p:cNvGrpSpPr/>
          <p:nvPr/>
        </p:nvGrpSpPr>
        <p:grpSpPr>
          <a:xfrm>
            <a:off x="869240" y="5596182"/>
            <a:ext cx="3865190" cy="655652"/>
            <a:chOff x="562794" y="5596182"/>
            <a:chExt cx="3865190" cy="655652"/>
          </a:xfrm>
        </p:grpSpPr>
        <p:sp>
          <p:nvSpPr>
            <p:cNvPr id="1048822" name="Oval 5"/>
            <p:cNvSpPr/>
            <p:nvPr/>
          </p:nvSpPr>
          <p:spPr>
            <a:xfrm>
              <a:off x="1138336" y="5712643"/>
              <a:ext cx="2754908" cy="432048"/>
            </a:xfrm>
            <a:prstGeom prst="ellipse">
              <a:avLst/>
            </a:prstGeom>
            <a:solidFill>
              <a:schemeClr val="tx1">
                <a:lumMod val="50000"/>
                <a:lumOff val="5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48823" name="Oval 6"/>
            <p:cNvSpPr/>
            <p:nvPr/>
          </p:nvSpPr>
          <p:spPr>
            <a:xfrm>
              <a:off x="562794" y="5596182"/>
              <a:ext cx="3865190" cy="655652"/>
            </a:xfrm>
            <a:prstGeom prst="ellipse">
              <a:avLst/>
            </a:prstGeom>
            <a:solidFill>
              <a:schemeClr val="tx1">
                <a:lumMod val="50000"/>
                <a:lumOff val="50000"/>
                <a:alpha val="65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048824" name="Rectangle 7"/>
          <p:cNvSpPr/>
          <p:nvPr/>
        </p:nvSpPr>
        <p:spPr>
          <a:xfrm>
            <a:off x="3663426" y="4355554"/>
            <a:ext cx="7622798" cy="9837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74" name="Group 8"/>
          <p:cNvGrpSpPr/>
          <p:nvPr/>
        </p:nvGrpSpPr>
        <p:grpSpPr>
          <a:xfrm>
            <a:off x="1350053" y="692696"/>
            <a:ext cx="2880320" cy="5184576"/>
            <a:chOff x="832917" y="692696"/>
            <a:chExt cx="2880320" cy="5184576"/>
          </a:xfrm>
        </p:grpSpPr>
        <p:sp>
          <p:nvSpPr>
            <p:cNvPr id="1048825" name="Oval 9"/>
            <p:cNvSpPr/>
            <p:nvPr/>
          </p:nvSpPr>
          <p:spPr>
            <a:xfrm>
              <a:off x="832917" y="2996952"/>
              <a:ext cx="2880320" cy="2880320"/>
            </a:xfrm>
            <a:prstGeom prst="ellipse">
              <a:avLst/>
            </a:prstGeom>
            <a:solidFill>
              <a:schemeClr val="accent1"/>
            </a:solidFill>
            <a:ln>
              <a:noFill/>
            </a:ln>
            <a:scene3d>
              <a:camera prst="isometricOffAxis1Top"/>
              <a:lightRig rig="balanced" dir="t"/>
            </a:scene3d>
            <a:sp3d prstMaterial="matte">
              <a:bevelT w="317500" h="857250" prst="angle"/>
              <a:extrusionClr>
                <a:srgbClr val="FAA33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48826" name="Oval 10"/>
            <p:cNvSpPr/>
            <p:nvPr/>
          </p:nvSpPr>
          <p:spPr>
            <a:xfrm>
              <a:off x="1235967" y="2419375"/>
              <a:ext cx="2076426" cy="2076426"/>
            </a:xfrm>
            <a:prstGeom prst="ellipse">
              <a:avLst/>
            </a:prstGeom>
            <a:solidFill>
              <a:schemeClr val="accent3"/>
            </a:solidFill>
            <a:ln>
              <a:noFill/>
            </a:ln>
            <a:scene3d>
              <a:camera prst="isometricOffAxis1Top"/>
              <a:lightRig rig="balanced" dir="t"/>
            </a:scene3d>
            <a:sp3d prstMaterial="matte">
              <a:bevelT w="266700" h="742950" prst="angle"/>
              <a:extrusionClr>
                <a:srgbClr val="FAA33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48827" name="Oval 11"/>
            <p:cNvSpPr/>
            <p:nvPr/>
          </p:nvSpPr>
          <p:spPr>
            <a:xfrm>
              <a:off x="1607071" y="692696"/>
              <a:ext cx="1294804" cy="1294804"/>
            </a:xfrm>
            <a:prstGeom prst="ellipse">
              <a:avLst/>
            </a:prstGeom>
            <a:solidFill>
              <a:schemeClr val="accent4"/>
            </a:solidFill>
            <a:ln>
              <a:noFill/>
            </a:ln>
            <a:scene3d>
              <a:camera prst="isometricOffAxis1Top"/>
              <a:lightRig rig="balanced" dir="t"/>
            </a:scene3d>
            <a:sp3d prstMaterial="matte">
              <a:bevelT w="793750" h="1924050" prst="angle"/>
              <a:extrusionClr>
                <a:srgbClr val="FAA33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1048828" name="TextBox 13"/>
          <p:cNvSpPr txBox="1"/>
          <p:nvPr/>
        </p:nvSpPr>
        <p:spPr>
          <a:xfrm>
            <a:off x="4777390" y="2465091"/>
            <a:ext cx="5774171" cy="338554"/>
          </a:xfrm>
          <a:prstGeom prst="rect">
            <a:avLst/>
          </a:prstGeom>
          <a:noFill/>
        </p:spPr>
        <p:txBody>
          <a:bodyPr wrap="square" rtlCol="0">
            <a:spAutoFit/>
          </a:bodyPr>
          <a:lstStyle/>
          <a:p>
            <a:r>
              <a:rPr lang="en-US" altLang="ko-KR" sz="1600" dirty="0">
                <a:solidFill>
                  <a:schemeClr val="bg1"/>
                </a:solidFill>
              </a:rPr>
              <a:t>Maximum Glucose Serum &amp; HbA1C </a:t>
            </a:r>
            <a:endParaRPr lang="ko-KR" altLang="en-US" sz="1600" dirty="0">
              <a:solidFill>
                <a:schemeClr val="bg1"/>
              </a:solidFill>
            </a:endParaRPr>
          </a:p>
        </p:txBody>
      </p:sp>
      <p:sp>
        <p:nvSpPr>
          <p:cNvPr id="1048829" name="TextBox 16"/>
          <p:cNvSpPr txBox="1"/>
          <p:nvPr/>
        </p:nvSpPr>
        <p:spPr>
          <a:xfrm>
            <a:off x="4341225" y="3506255"/>
            <a:ext cx="5774171" cy="459739"/>
          </a:xfrm>
          <a:prstGeom prst="rect">
            <a:avLst/>
          </a:prstGeom>
          <a:noFill/>
        </p:spPr>
        <p:txBody>
          <a:bodyPr wrap="square" rtlCol="0">
            <a:spAutoFit/>
          </a:bodyPr>
          <a:lstStyle/>
          <a:p>
            <a:pPr lvl="1">
              <a:lnSpc>
                <a:spcPct val="150000"/>
              </a:lnSpc>
            </a:pPr>
            <a:r>
              <a:rPr lang="en-US" sz="1600" dirty="0"/>
              <a:t>Age Group, Gender, Patient ID, Race, Weight</a:t>
            </a:r>
          </a:p>
        </p:txBody>
      </p:sp>
      <p:sp>
        <p:nvSpPr>
          <p:cNvPr id="1048830" name="TextBox 19"/>
          <p:cNvSpPr txBox="1"/>
          <p:nvPr/>
        </p:nvSpPr>
        <p:spPr>
          <a:xfrm>
            <a:off x="3393654" y="4293356"/>
            <a:ext cx="7892570" cy="889154"/>
          </a:xfrm>
          <a:prstGeom prst="rect">
            <a:avLst/>
          </a:prstGeom>
          <a:noFill/>
        </p:spPr>
        <p:txBody>
          <a:bodyPr wrap="square" rtlCol="0">
            <a:spAutoFit/>
          </a:bodyPr>
          <a:lstStyle/>
          <a:p>
            <a:pPr algn="ctr">
              <a:lnSpc>
                <a:spcPct val="150000"/>
              </a:lnSpc>
            </a:pPr>
            <a:r>
              <a:rPr lang="en-MY" altLang="ko-KR" sz="1200" dirty="0"/>
              <a:t>Metformin, repaglinide, nateglinide, chlorpropamide,</a:t>
            </a:r>
          </a:p>
          <a:p>
            <a:pPr algn="ctr">
              <a:lnSpc>
                <a:spcPct val="150000"/>
              </a:lnSpc>
            </a:pPr>
            <a:r>
              <a:rPr lang="en-MY" altLang="ko-KR" sz="1200" dirty="0"/>
              <a:t>glimepiride, acetohexamide, glipizide, glyburide, tolbutamide, pioglitazone,</a:t>
            </a:r>
          </a:p>
          <a:p>
            <a:pPr algn="ctr">
              <a:lnSpc>
                <a:spcPct val="150000"/>
              </a:lnSpc>
            </a:pPr>
            <a:r>
              <a:rPr lang="en-MY" altLang="ko-KR" sz="1200" dirty="0"/>
              <a:t>rosiglitazone, acarbose, miglitol, troglitazone, tolazamide, examide, sitagliptin, insulin.</a:t>
            </a:r>
          </a:p>
        </p:txBody>
      </p:sp>
      <p:sp>
        <p:nvSpPr>
          <p:cNvPr id="1048831" name="TextBox 21"/>
          <p:cNvSpPr txBox="1"/>
          <p:nvPr/>
        </p:nvSpPr>
        <p:spPr>
          <a:xfrm>
            <a:off x="2034904" y="4134596"/>
            <a:ext cx="1402188" cy="276999"/>
          </a:xfrm>
          <a:prstGeom prst="rect">
            <a:avLst/>
          </a:prstGeom>
          <a:noFill/>
        </p:spPr>
        <p:txBody>
          <a:bodyPr wrap="square" rtlCol="0">
            <a:spAutoFit/>
          </a:bodyPr>
          <a:lstStyle/>
          <a:p>
            <a:pPr algn="ctr"/>
            <a:r>
              <a:rPr lang="en-US" altLang="ko-KR" sz="1200" dirty="0">
                <a:solidFill>
                  <a:schemeClr val="bg1"/>
                </a:solidFill>
              </a:rPr>
              <a:t>Personal Details</a:t>
            </a:r>
            <a:endParaRPr lang="ko-KR" altLang="en-US" sz="1200" dirty="0">
              <a:solidFill>
                <a:schemeClr val="bg1"/>
              </a:solidFill>
            </a:endParaRPr>
          </a:p>
        </p:txBody>
      </p:sp>
      <p:sp>
        <p:nvSpPr>
          <p:cNvPr id="1048832" name="TextBox 22"/>
          <p:cNvSpPr txBox="1"/>
          <p:nvPr/>
        </p:nvSpPr>
        <p:spPr>
          <a:xfrm>
            <a:off x="2261238" y="2837968"/>
            <a:ext cx="1052616" cy="276999"/>
          </a:xfrm>
          <a:prstGeom prst="rect">
            <a:avLst/>
          </a:prstGeom>
          <a:noFill/>
        </p:spPr>
        <p:txBody>
          <a:bodyPr wrap="square" rtlCol="0">
            <a:spAutoFit/>
          </a:bodyPr>
          <a:lstStyle/>
          <a:p>
            <a:pPr algn="ctr"/>
            <a:r>
              <a:rPr lang="en-US" altLang="ko-KR" sz="1200" dirty="0">
                <a:solidFill>
                  <a:schemeClr val="bg1"/>
                </a:solidFill>
              </a:rPr>
              <a:t>Test Results </a:t>
            </a:r>
          </a:p>
        </p:txBody>
      </p:sp>
      <p:sp>
        <p:nvSpPr>
          <p:cNvPr id="1048833" name="TextBox 23"/>
          <p:cNvSpPr txBox="1"/>
          <p:nvPr/>
        </p:nvSpPr>
        <p:spPr>
          <a:xfrm>
            <a:off x="1776317" y="5373476"/>
            <a:ext cx="1969135" cy="276999"/>
          </a:xfrm>
          <a:prstGeom prst="rect">
            <a:avLst/>
          </a:prstGeom>
          <a:noFill/>
        </p:spPr>
        <p:txBody>
          <a:bodyPr wrap="square" rtlCol="0">
            <a:spAutoFit/>
          </a:bodyPr>
          <a:lstStyle/>
          <a:p>
            <a:pPr algn="ctr"/>
            <a:r>
              <a:rPr lang="en-US" altLang="ko-KR" sz="1200" dirty="0">
                <a:solidFill>
                  <a:schemeClr val="bg1"/>
                </a:solidFill>
              </a:rPr>
              <a:t>Drugs  Prescribed</a:t>
            </a:r>
            <a:endParaRPr lang="ko-KR" altLang="en-US" sz="1200" dirty="0">
              <a:solidFill>
                <a:schemeClr val="bg1"/>
              </a:solidFill>
            </a:endParaRPr>
          </a:p>
        </p:txBody>
      </p:sp>
      <p:sp>
        <p:nvSpPr>
          <p:cNvPr id="1048834" name="Freeform: Shape 27"/>
          <p:cNvSpPr/>
          <p:nvPr/>
        </p:nvSpPr>
        <p:spPr>
          <a:xfrm>
            <a:off x="2607839" y="3808599"/>
            <a:ext cx="342815" cy="330787"/>
          </a:xfrm>
          <a:custGeom>
            <a:avLst/>
            <a:gdLst>
              <a:gd name="connsiteX0" fmla="*/ 434340 w 1628775"/>
              <a:gd name="connsiteY0" fmla="*/ 348984 h 1571625"/>
              <a:gd name="connsiteX1" fmla="*/ 708660 w 1628775"/>
              <a:gd name="connsiteY1" fmla="*/ 18466 h 1571625"/>
              <a:gd name="connsiteX2" fmla="*/ 1204913 w 1628775"/>
              <a:gd name="connsiteY2" fmla="*/ 308979 h 1571625"/>
              <a:gd name="connsiteX3" fmla="*/ 1258253 w 1628775"/>
              <a:gd name="connsiteY3" fmla="*/ 349936 h 1571625"/>
              <a:gd name="connsiteX4" fmla="*/ 1463040 w 1628775"/>
              <a:gd name="connsiteY4" fmla="*/ 348984 h 1571625"/>
              <a:gd name="connsiteX5" fmla="*/ 1636395 w 1628775"/>
              <a:gd name="connsiteY5" fmla="*/ 520434 h 1571625"/>
              <a:gd name="connsiteX6" fmla="*/ 1636395 w 1628775"/>
              <a:gd name="connsiteY6" fmla="*/ 1411021 h 1571625"/>
              <a:gd name="connsiteX7" fmla="*/ 1470660 w 1628775"/>
              <a:gd name="connsiteY7" fmla="*/ 1579613 h 1571625"/>
              <a:gd name="connsiteX8" fmla="*/ 165735 w 1628775"/>
              <a:gd name="connsiteY8" fmla="*/ 1579613 h 1571625"/>
              <a:gd name="connsiteX9" fmla="*/ 0 w 1628775"/>
              <a:gd name="connsiteY9" fmla="*/ 1411974 h 1571625"/>
              <a:gd name="connsiteX10" fmla="*/ 0 w 1628775"/>
              <a:gd name="connsiteY10" fmla="*/ 516624 h 1571625"/>
              <a:gd name="connsiteX11" fmla="*/ 166688 w 1628775"/>
              <a:gd name="connsiteY11" fmla="*/ 348984 h 1571625"/>
              <a:gd name="connsiteX12" fmla="*/ 434340 w 1628775"/>
              <a:gd name="connsiteY12" fmla="*/ 348984 h 1571625"/>
              <a:gd name="connsiteX13" fmla="*/ 504825 w 1628775"/>
              <a:gd name="connsiteY13" fmla="*/ 881431 h 1571625"/>
              <a:gd name="connsiteX14" fmla="*/ 504825 w 1628775"/>
              <a:gd name="connsiteY14" fmla="*/ 1051929 h 1571625"/>
              <a:gd name="connsiteX15" fmla="*/ 670560 w 1628775"/>
              <a:gd name="connsiteY15" fmla="*/ 1050976 h 1571625"/>
              <a:gd name="connsiteX16" fmla="*/ 732472 w 1628775"/>
              <a:gd name="connsiteY16" fmla="*/ 1112888 h 1571625"/>
              <a:gd name="connsiteX17" fmla="*/ 732472 w 1628775"/>
              <a:gd name="connsiteY17" fmla="*/ 1279576 h 1571625"/>
              <a:gd name="connsiteX18" fmla="*/ 902970 w 1628775"/>
              <a:gd name="connsiteY18" fmla="*/ 1279576 h 1571625"/>
              <a:gd name="connsiteX19" fmla="*/ 902970 w 1628775"/>
              <a:gd name="connsiteY19" fmla="*/ 1154799 h 1571625"/>
              <a:gd name="connsiteX20" fmla="*/ 1002983 w 1628775"/>
              <a:gd name="connsiteY20" fmla="*/ 1051929 h 1571625"/>
              <a:gd name="connsiteX21" fmla="*/ 1131570 w 1628775"/>
              <a:gd name="connsiteY21" fmla="*/ 1051929 h 1571625"/>
              <a:gd name="connsiteX22" fmla="*/ 1131570 w 1628775"/>
              <a:gd name="connsiteY22" fmla="*/ 881431 h 1571625"/>
              <a:gd name="connsiteX23" fmla="*/ 962025 w 1628775"/>
              <a:gd name="connsiteY23" fmla="*/ 881431 h 1571625"/>
              <a:gd name="connsiteX24" fmla="*/ 902018 w 1628775"/>
              <a:gd name="connsiteY24" fmla="*/ 820471 h 1571625"/>
              <a:gd name="connsiteX25" fmla="*/ 902018 w 1628775"/>
              <a:gd name="connsiteY25" fmla="*/ 652831 h 1571625"/>
              <a:gd name="connsiteX26" fmla="*/ 731520 w 1628775"/>
              <a:gd name="connsiteY26" fmla="*/ 652831 h 1571625"/>
              <a:gd name="connsiteX27" fmla="*/ 731520 w 1628775"/>
              <a:gd name="connsiteY27" fmla="*/ 812851 h 1571625"/>
              <a:gd name="connsiteX28" fmla="*/ 665797 w 1628775"/>
              <a:gd name="connsiteY28" fmla="*/ 880479 h 1571625"/>
              <a:gd name="connsiteX29" fmla="*/ 504825 w 1628775"/>
              <a:gd name="connsiteY29" fmla="*/ 881431 h 1571625"/>
              <a:gd name="connsiteX30" fmla="*/ 516255 w 1628775"/>
              <a:gd name="connsiteY30" fmla="*/ 346126 h 1571625"/>
              <a:gd name="connsiteX31" fmla="*/ 1129665 w 1628775"/>
              <a:gd name="connsiteY31" fmla="*/ 346126 h 1571625"/>
              <a:gd name="connsiteX32" fmla="*/ 850583 w 1628775"/>
              <a:gd name="connsiteY32" fmla="*/ 79426 h 1571625"/>
              <a:gd name="connsiteX33" fmla="*/ 516255 w 1628775"/>
              <a:gd name="connsiteY33" fmla="*/ 346126 h 157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628775" h="1571625">
                <a:moveTo>
                  <a:pt x="434340" y="348984"/>
                </a:moveTo>
                <a:cubicBezTo>
                  <a:pt x="464820" y="181343"/>
                  <a:pt x="552450" y="67996"/>
                  <a:pt x="708660" y="18466"/>
                </a:cubicBezTo>
                <a:cubicBezTo>
                  <a:pt x="929640" y="-51066"/>
                  <a:pt x="1155383" y="82284"/>
                  <a:pt x="1204913" y="308979"/>
                </a:cubicBezTo>
                <a:cubicBezTo>
                  <a:pt x="1212533" y="344221"/>
                  <a:pt x="1225868" y="350888"/>
                  <a:pt x="1258253" y="349936"/>
                </a:cubicBezTo>
                <a:cubicBezTo>
                  <a:pt x="1326833" y="348031"/>
                  <a:pt x="1394460" y="348984"/>
                  <a:pt x="1463040" y="348984"/>
                </a:cubicBezTo>
                <a:cubicBezTo>
                  <a:pt x="1568768" y="349936"/>
                  <a:pt x="1636395" y="415659"/>
                  <a:pt x="1636395" y="520434"/>
                </a:cubicBezTo>
                <a:cubicBezTo>
                  <a:pt x="1636395" y="817613"/>
                  <a:pt x="1636395" y="1113841"/>
                  <a:pt x="1636395" y="1411021"/>
                </a:cubicBezTo>
                <a:cubicBezTo>
                  <a:pt x="1636395" y="1511986"/>
                  <a:pt x="1569720" y="1579613"/>
                  <a:pt x="1470660" y="1579613"/>
                </a:cubicBezTo>
                <a:cubicBezTo>
                  <a:pt x="1035368" y="1580566"/>
                  <a:pt x="601028" y="1580566"/>
                  <a:pt x="165735" y="1579613"/>
                </a:cubicBezTo>
                <a:cubicBezTo>
                  <a:pt x="63818" y="1579613"/>
                  <a:pt x="0" y="1513891"/>
                  <a:pt x="0" y="1411974"/>
                </a:cubicBezTo>
                <a:cubicBezTo>
                  <a:pt x="0" y="1113841"/>
                  <a:pt x="0" y="814756"/>
                  <a:pt x="0" y="516624"/>
                </a:cubicBezTo>
                <a:cubicBezTo>
                  <a:pt x="0" y="415659"/>
                  <a:pt x="65722" y="348984"/>
                  <a:pt x="166688" y="348984"/>
                </a:cubicBezTo>
                <a:cubicBezTo>
                  <a:pt x="254318" y="348031"/>
                  <a:pt x="342900" y="348984"/>
                  <a:pt x="434340" y="348984"/>
                </a:cubicBezTo>
                <a:close/>
                <a:moveTo>
                  <a:pt x="504825" y="881431"/>
                </a:moveTo>
                <a:cubicBezTo>
                  <a:pt x="504825" y="941438"/>
                  <a:pt x="504825" y="994779"/>
                  <a:pt x="504825" y="1051929"/>
                </a:cubicBezTo>
                <a:cubicBezTo>
                  <a:pt x="562928" y="1051929"/>
                  <a:pt x="617220" y="1053834"/>
                  <a:pt x="670560" y="1050976"/>
                </a:cubicBezTo>
                <a:cubicBezTo>
                  <a:pt x="716280" y="1049071"/>
                  <a:pt x="733425" y="1068121"/>
                  <a:pt x="732472" y="1112888"/>
                </a:cubicBezTo>
                <a:cubicBezTo>
                  <a:pt x="730568" y="1168134"/>
                  <a:pt x="732472" y="1222426"/>
                  <a:pt x="732472" y="1279576"/>
                </a:cubicBezTo>
                <a:cubicBezTo>
                  <a:pt x="791528" y="1279576"/>
                  <a:pt x="844868" y="1279576"/>
                  <a:pt x="902970" y="1279576"/>
                </a:cubicBezTo>
                <a:cubicBezTo>
                  <a:pt x="902970" y="1235761"/>
                  <a:pt x="902970" y="1194804"/>
                  <a:pt x="902970" y="1154799"/>
                </a:cubicBezTo>
                <a:cubicBezTo>
                  <a:pt x="902970" y="1051929"/>
                  <a:pt x="902970" y="1051929"/>
                  <a:pt x="1002983" y="1051929"/>
                </a:cubicBezTo>
                <a:cubicBezTo>
                  <a:pt x="1044893" y="1051929"/>
                  <a:pt x="1087755" y="1051929"/>
                  <a:pt x="1131570" y="1051929"/>
                </a:cubicBezTo>
                <a:cubicBezTo>
                  <a:pt x="1131570" y="992874"/>
                  <a:pt x="1131570" y="938581"/>
                  <a:pt x="1131570" y="881431"/>
                </a:cubicBezTo>
                <a:cubicBezTo>
                  <a:pt x="1072515" y="881431"/>
                  <a:pt x="1017270" y="881431"/>
                  <a:pt x="962025" y="881431"/>
                </a:cubicBezTo>
                <a:cubicBezTo>
                  <a:pt x="921068" y="881431"/>
                  <a:pt x="901065" y="863334"/>
                  <a:pt x="902018" y="820471"/>
                </a:cubicBezTo>
                <a:cubicBezTo>
                  <a:pt x="903922" y="765226"/>
                  <a:pt x="902018" y="709981"/>
                  <a:pt x="902018" y="652831"/>
                </a:cubicBezTo>
                <a:cubicBezTo>
                  <a:pt x="842010" y="652831"/>
                  <a:pt x="787718" y="652831"/>
                  <a:pt x="731520" y="652831"/>
                </a:cubicBezTo>
                <a:cubicBezTo>
                  <a:pt x="731520" y="709029"/>
                  <a:pt x="731520" y="760463"/>
                  <a:pt x="731520" y="812851"/>
                </a:cubicBezTo>
                <a:cubicBezTo>
                  <a:pt x="731520" y="869049"/>
                  <a:pt x="720090" y="880479"/>
                  <a:pt x="665797" y="880479"/>
                </a:cubicBezTo>
                <a:cubicBezTo>
                  <a:pt x="612458" y="881431"/>
                  <a:pt x="559118" y="881431"/>
                  <a:pt x="504825" y="881431"/>
                </a:cubicBezTo>
                <a:close/>
                <a:moveTo>
                  <a:pt x="516255" y="346126"/>
                </a:moveTo>
                <a:cubicBezTo>
                  <a:pt x="722947" y="346126"/>
                  <a:pt x="925830" y="346126"/>
                  <a:pt x="1129665" y="346126"/>
                </a:cubicBezTo>
                <a:cubicBezTo>
                  <a:pt x="1119188" y="208966"/>
                  <a:pt x="989647" y="86093"/>
                  <a:pt x="850583" y="79426"/>
                </a:cubicBezTo>
                <a:cubicBezTo>
                  <a:pt x="679133" y="70854"/>
                  <a:pt x="543878" y="176581"/>
                  <a:pt x="516255" y="346126"/>
                </a:cubicBezTo>
                <a:close/>
              </a:path>
            </a:pathLst>
          </a:custGeom>
          <a:solidFill>
            <a:schemeClr val="bg1"/>
          </a:solidFill>
          <a:ln w="9525" cap="flat">
            <a:noFill/>
            <a:prstDash val="solid"/>
            <a:miter/>
          </a:ln>
        </p:spPr>
        <p:txBody>
          <a:bodyPr rtlCol="0" anchor="ctr"/>
          <a:lstStyle/>
          <a:p>
            <a:endParaRPr lang="en-US"/>
          </a:p>
        </p:txBody>
      </p:sp>
      <p:sp>
        <p:nvSpPr>
          <p:cNvPr id="1048835" name="Freeform: Shape 28"/>
          <p:cNvSpPr/>
          <p:nvPr/>
        </p:nvSpPr>
        <p:spPr>
          <a:xfrm>
            <a:off x="2550611" y="2371721"/>
            <a:ext cx="415243" cy="417417"/>
          </a:xfrm>
          <a:custGeom>
            <a:avLst/>
            <a:gdLst>
              <a:gd name="connsiteX0" fmla="*/ 549912 w 1819275"/>
              <a:gd name="connsiteY0" fmla="*/ 1441204 h 1828800"/>
              <a:gd name="connsiteX1" fmla="*/ 387035 w 1819275"/>
              <a:gd name="connsiteY1" fmla="*/ 1605987 h 1828800"/>
              <a:gd name="connsiteX2" fmla="*/ 459424 w 1819275"/>
              <a:gd name="connsiteY2" fmla="*/ 1663137 h 1828800"/>
              <a:gd name="connsiteX3" fmla="*/ 460377 w 1819275"/>
              <a:gd name="connsiteY3" fmla="*/ 1738384 h 1828800"/>
              <a:gd name="connsiteX4" fmla="*/ 457519 w 1819275"/>
              <a:gd name="connsiteY4" fmla="*/ 1742194 h 1828800"/>
              <a:gd name="connsiteX5" fmla="*/ 251779 w 1819275"/>
              <a:gd name="connsiteY5" fmla="*/ 1747909 h 1828800"/>
              <a:gd name="connsiteX6" fmla="*/ 26037 w 1819275"/>
              <a:gd name="connsiteY6" fmla="*/ 1523119 h 1828800"/>
              <a:gd name="connsiteX7" fmla="*/ 24132 w 1819275"/>
              <a:gd name="connsiteY7" fmla="*/ 1435489 h 1828800"/>
              <a:gd name="connsiteX8" fmla="*/ 91759 w 1819275"/>
              <a:gd name="connsiteY8" fmla="*/ 1367862 h 1828800"/>
              <a:gd name="connsiteX9" fmla="*/ 162244 w 1819275"/>
              <a:gd name="connsiteY9" fmla="*/ 1365957 h 1828800"/>
              <a:gd name="connsiteX10" fmla="*/ 224157 w 1819275"/>
              <a:gd name="connsiteY10" fmla="*/ 1434537 h 1828800"/>
              <a:gd name="connsiteX11" fmla="*/ 386082 w 1819275"/>
              <a:gd name="connsiteY11" fmla="*/ 1270707 h 1828800"/>
              <a:gd name="connsiteX12" fmla="*/ 327027 w 1819275"/>
              <a:gd name="connsiteY12" fmla="*/ 1224987 h 1828800"/>
              <a:gd name="connsiteX13" fmla="*/ 327979 w 1819275"/>
              <a:gd name="connsiteY13" fmla="*/ 1130689 h 1828800"/>
              <a:gd name="connsiteX14" fmla="*/ 1042354 w 1819275"/>
              <a:gd name="connsiteY14" fmla="*/ 411552 h 1828800"/>
              <a:gd name="connsiteX15" fmla="*/ 1321437 w 1819275"/>
              <a:gd name="connsiteY15" fmla="*/ 265819 h 1828800"/>
              <a:gd name="connsiteX16" fmla="*/ 1538607 w 1819275"/>
              <a:gd name="connsiteY16" fmla="*/ 213432 h 1828800"/>
              <a:gd name="connsiteX17" fmla="*/ 1581469 w 1819275"/>
              <a:gd name="connsiteY17" fmla="*/ 186762 h 1828800"/>
              <a:gd name="connsiteX18" fmla="*/ 1739585 w 1819275"/>
              <a:gd name="connsiteY18" fmla="*/ 28646 h 1828800"/>
              <a:gd name="connsiteX19" fmla="*/ 1811974 w 1819275"/>
              <a:gd name="connsiteY19" fmla="*/ 13407 h 1828800"/>
              <a:gd name="connsiteX20" fmla="*/ 1797687 w 1819275"/>
              <a:gd name="connsiteY20" fmla="*/ 90559 h 1828800"/>
              <a:gd name="connsiteX21" fmla="*/ 1617665 w 1819275"/>
              <a:gd name="connsiteY21" fmla="*/ 294394 h 1828800"/>
              <a:gd name="connsiteX22" fmla="*/ 1547179 w 1819275"/>
              <a:gd name="connsiteY22" fmla="*/ 559189 h 1828800"/>
              <a:gd name="connsiteX23" fmla="*/ 1416687 w 1819275"/>
              <a:gd name="connsiteY23" fmla="*/ 783027 h 1828800"/>
              <a:gd name="connsiteX24" fmla="*/ 711837 w 1819275"/>
              <a:gd name="connsiteY24" fmla="*/ 1485019 h 1828800"/>
              <a:gd name="connsiteX25" fmla="*/ 586107 w 1819275"/>
              <a:gd name="connsiteY25" fmla="*/ 1485971 h 1828800"/>
              <a:gd name="connsiteX26" fmla="*/ 549912 w 1819275"/>
              <a:gd name="connsiteY26" fmla="*/ 1441204 h 1828800"/>
              <a:gd name="connsiteX27" fmla="*/ 643257 w 1819275"/>
              <a:gd name="connsiteY27" fmla="*/ 1421202 h 1828800"/>
              <a:gd name="connsiteX28" fmla="*/ 1397637 w 1819275"/>
              <a:gd name="connsiteY28" fmla="*/ 667774 h 1828800"/>
              <a:gd name="connsiteX29" fmla="*/ 1156654 w 1819275"/>
              <a:gd name="connsiteY29" fmla="*/ 418219 h 1828800"/>
              <a:gd name="connsiteX30" fmla="*/ 1109982 w 1819275"/>
              <a:gd name="connsiteY30" fmla="*/ 466796 h 1828800"/>
              <a:gd name="connsiteX31" fmla="*/ 1224282 w 1819275"/>
              <a:gd name="connsiteY31" fmla="*/ 576334 h 1828800"/>
              <a:gd name="connsiteX32" fmla="*/ 1236665 w 1819275"/>
              <a:gd name="connsiteY32" fmla="*/ 645866 h 1828800"/>
              <a:gd name="connsiteX33" fmla="*/ 1163322 w 1819275"/>
              <a:gd name="connsiteY33" fmla="*/ 634437 h 1828800"/>
              <a:gd name="connsiteX34" fmla="*/ 1062357 w 1819275"/>
              <a:gd name="connsiteY34" fmla="*/ 523946 h 1828800"/>
              <a:gd name="connsiteX35" fmla="*/ 983299 w 1819275"/>
              <a:gd name="connsiteY35" fmla="*/ 595384 h 1828800"/>
              <a:gd name="connsiteX36" fmla="*/ 1054737 w 1819275"/>
              <a:gd name="connsiteY36" fmla="*/ 662059 h 1828800"/>
              <a:gd name="connsiteX37" fmla="*/ 1061404 w 1819275"/>
              <a:gd name="connsiteY37" fmla="*/ 728734 h 1828800"/>
              <a:gd name="connsiteX38" fmla="*/ 994729 w 1819275"/>
              <a:gd name="connsiteY38" fmla="*/ 722066 h 1828800"/>
              <a:gd name="connsiteX39" fmla="*/ 932817 w 1819275"/>
              <a:gd name="connsiteY39" fmla="*/ 656344 h 1828800"/>
              <a:gd name="connsiteX40" fmla="*/ 861379 w 1819275"/>
              <a:gd name="connsiteY40" fmla="*/ 714446 h 1828800"/>
              <a:gd name="connsiteX41" fmla="*/ 985204 w 1819275"/>
              <a:gd name="connsiteY41" fmla="*/ 832557 h 1828800"/>
              <a:gd name="connsiteX42" fmla="*/ 991872 w 1819275"/>
              <a:gd name="connsiteY42" fmla="*/ 885896 h 1828800"/>
              <a:gd name="connsiteX43" fmla="*/ 943294 w 1819275"/>
              <a:gd name="connsiteY43" fmla="*/ 899232 h 1828800"/>
              <a:gd name="connsiteX44" fmla="*/ 909957 w 1819275"/>
              <a:gd name="connsiteY44" fmla="*/ 873514 h 1828800"/>
              <a:gd name="connsiteX45" fmla="*/ 814707 w 1819275"/>
              <a:gd name="connsiteY45" fmla="*/ 763024 h 1828800"/>
              <a:gd name="connsiteX46" fmla="*/ 803277 w 1819275"/>
              <a:gd name="connsiteY46" fmla="*/ 777312 h 1828800"/>
              <a:gd name="connsiteX47" fmla="*/ 731840 w 1819275"/>
              <a:gd name="connsiteY47" fmla="*/ 843034 h 1828800"/>
              <a:gd name="connsiteX48" fmla="*/ 806135 w 1819275"/>
              <a:gd name="connsiteY48" fmla="*/ 908757 h 1828800"/>
              <a:gd name="connsiteX49" fmla="*/ 813754 w 1819275"/>
              <a:gd name="connsiteY49" fmla="*/ 973527 h 1828800"/>
              <a:gd name="connsiteX50" fmla="*/ 748985 w 1819275"/>
              <a:gd name="connsiteY50" fmla="*/ 966859 h 1828800"/>
              <a:gd name="connsiteX51" fmla="*/ 686119 w 1819275"/>
              <a:gd name="connsiteY51" fmla="*/ 891612 h 1828800"/>
              <a:gd name="connsiteX52" fmla="*/ 673737 w 1819275"/>
              <a:gd name="connsiteY52" fmla="*/ 903041 h 1828800"/>
              <a:gd name="connsiteX53" fmla="*/ 613729 w 1819275"/>
              <a:gd name="connsiteY53" fmla="*/ 956382 h 1828800"/>
              <a:gd name="connsiteX54" fmla="*/ 733744 w 1819275"/>
              <a:gd name="connsiteY54" fmla="*/ 1067824 h 1828800"/>
              <a:gd name="connsiteX55" fmla="*/ 744222 w 1819275"/>
              <a:gd name="connsiteY55" fmla="*/ 1138309 h 1828800"/>
              <a:gd name="connsiteX56" fmla="*/ 674690 w 1819275"/>
              <a:gd name="connsiteY56" fmla="*/ 1126879 h 1828800"/>
              <a:gd name="connsiteX57" fmla="*/ 566104 w 1819275"/>
              <a:gd name="connsiteY57" fmla="*/ 1010674 h 1828800"/>
              <a:gd name="connsiteX58" fmla="*/ 490857 w 1819275"/>
              <a:gd name="connsiteY58" fmla="*/ 1087827 h 1828800"/>
              <a:gd name="connsiteX59" fmla="*/ 565152 w 1819275"/>
              <a:gd name="connsiteY59" fmla="*/ 1155454 h 1828800"/>
              <a:gd name="connsiteX60" fmla="*/ 568010 w 1819275"/>
              <a:gd name="connsiteY60" fmla="*/ 1221177 h 1828800"/>
              <a:gd name="connsiteX61" fmla="*/ 507049 w 1819275"/>
              <a:gd name="connsiteY61" fmla="*/ 1212604 h 1828800"/>
              <a:gd name="connsiteX62" fmla="*/ 436565 w 1819275"/>
              <a:gd name="connsiteY62" fmla="*/ 1137357 h 1828800"/>
              <a:gd name="connsiteX63" fmla="*/ 398465 w 1819275"/>
              <a:gd name="connsiteY63" fmla="*/ 1172599 h 1828800"/>
              <a:gd name="connsiteX64" fmla="*/ 417515 w 1819275"/>
              <a:gd name="connsiteY64" fmla="*/ 1196412 h 1828800"/>
              <a:gd name="connsiteX65" fmla="*/ 643257 w 1819275"/>
              <a:gd name="connsiteY65" fmla="*/ 1421202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819275" h="1828800">
                <a:moveTo>
                  <a:pt x="549912" y="1441204"/>
                </a:moveTo>
                <a:cubicBezTo>
                  <a:pt x="494667" y="1497402"/>
                  <a:pt x="447042" y="1545979"/>
                  <a:pt x="387035" y="1605987"/>
                </a:cubicBezTo>
                <a:cubicBezTo>
                  <a:pt x="409894" y="1624084"/>
                  <a:pt x="435612" y="1642182"/>
                  <a:pt x="459424" y="1663137"/>
                </a:cubicBezTo>
                <a:cubicBezTo>
                  <a:pt x="485142" y="1686949"/>
                  <a:pt x="484190" y="1712666"/>
                  <a:pt x="460377" y="1738384"/>
                </a:cubicBezTo>
                <a:cubicBezTo>
                  <a:pt x="459424" y="1739337"/>
                  <a:pt x="458472" y="1740289"/>
                  <a:pt x="457519" y="1742194"/>
                </a:cubicBezTo>
                <a:cubicBezTo>
                  <a:pt x="341315" y="1857446"/>
                  <a:pt x="361317" y="1858399"/>
                  <a:pt x="251779" y="1747909"/>
                </a:cubicBezTo>
                <a:cubicBezTo>
                  <a:pt x="177484" y="1672662"/>
                  <a:pt x="102237" y="1596462"/>
                  <a:pt x="26037" y="1523119"/>
                </a:cubicBezTo>
                <a:cubicBezTo>
                  <a:pt x="-5396" y="1492639"/>
                  <a:pt x="-11110" y="1466921"/>
                  <a:pt x="24132" y="1435489"/>
                </a:cubicBezTo>
                <a:cubicBezTo>
                  <a:pt x="47944" y="1414534"/>
                  <a:pt x="69852" y="1391674"/>
                  <a:pt x="91759" y="1367862"/>
                </a:cubicBezTo>
                <a:cubicBezTo>
                  <a:pt x="115572" y="1343096"/>
                  <a:pt x="139384" y="1345002"/>
                  <a:pt x="162244" y="1365957"/>
                </a:cubicBezTo>
                <a:cubicBezTo>
                  <a:pt x="185104" y="1387864"/>
                  <a:pt x="205107" y="1412629"/>
                  <a:pt x="224157" y="1434537"/>
                </a:cubicBezTo>
                <a:cubicBezTo>
                  <a:pt x="278449" y="1380244"/>
                  <a:pt x="327027" y="1330714"/>
                  <a:pt x="386082" y="1270707"/>
                </a:cubicBezTo>
                <a:cubicBezTo>
                  <a:pt x="368937" y="1257371"/>
                  <a:pt x="346077" y="1243084"/>
                  <a:pt x="327027" y="1224987"/>
                </a:cubicBezTo>
                <a:cubicBezTo>
                  <a:pt x="287974" y="1186887"/>
                  <a:pt x="288927" y="1169741"/>
                  <a:pt x="327979" y="1130689"/>
                </a:cubicBezTo>
                <a:cubicBezTo>
                  <a:pt x="567057" y="891612"/>
                  <a:pt x="809944" y="656344"/>
                  <a:pt x="1042354" y="411552"/>
                </a:cubicBezTo>
                <a:cubicBezTo>
                  <a:pt x="1122365" y="326779"/>
                  <a:pt x="1215710" y="290584"/>
                  <a:pt x="1321437" y="265819"/>
                </a:cubicBezTo>
                <a:cubicBezTo>
                  <a:pt x="1393827" y="248674"/>
                  <a:pt x="1466217" y="232482"/>
                  <a:pt x="1538607" y="213432"/>
                </a:cubicBezTo>
                <a:cubicBezTo>
                  <a:pt x="1554799" y="209621"/>
                  <a:pt x="1570040" y="198191"/>
                  <a:pt x="1581469" y="186762"/>
                </a:cubicBezTo>
                <a:cubicBezTo>
                  <a:pt x="1634810" y="135327"/>
                  <a:pt x="1687197" y="81987"/>
                  <a:pt x="1739585" y="28646"/>
                </a:cubicBezTo>
                <a:cubicBezTo>
                  <a:pt x="1760540" y="7691"/>
                  <a:pt x="1783399" y="-15168"/>
                  <a:pt x="1811974" y="13407"/>
                </a:cubicBezTo>
                <a:cubicBezTo>
                  <a:pt x="1841502" y="42934"/>
                  <a:pt x="1819594" y="66746"/>
                  <a:pt x="1797687" y="90559"/>
                </a:cubicBezTo>
                <a:cubicBezTo>
                  <a:pt x="1735774" y="157234"/>
                  <a:pt x="1659574" y="216289"/>
                  <a:pt x="1617665" y="294394"/>
                </a:cubicBezTo>
                <a:cubicBezTo>
                  <a:pt x="1575754" y="373452"/>
                  <a:pt x="1564324" y="469654"/>
                  <a:pt x="1547179" y="559189"/>
                </a:cubicBezTo>
                <a:cubicBezTo>
                  <a:pt x="1529082" y="650629"/>
                  <a:pt x="1483362" y="719209"/>
                  <a:pt x="1416687" y="783027"/>
                </a:cubicBezTo>
                <a:cubicBezTo>
                  <a:pt x="1179515" y="1014484"/>
                  <a:pt x="947104" y="1250704"/>
                  <a:pt x="711837" y="1485019"/>
                </a:cubicBezTo>
                <a:cubicBezTo>
                  <a:pt x="652782" y="1544074"/>
                  <a:pt x="645162" y="1545027"/>
                  <a:pt x="586107" y="1485971"/>
                </a:cubicBezTo>
                <a:cubicBezTo>
                  <a:pt x="574677" y="1471684"/>
                  <a:pt x="563247" y="1456444"/>
                  <a:pt x="549912" y="1441204"/>
                </a:cubicBezTo>
                <a:close/>
                <a:moveTo>
                  <a:pt x="643257" y="1421202"/>
                </a:moveTo>
                <a:cubicBezTo>
                  <a:pt x="899479" y="1165932"/>
                  <a:pt x="1151892" y="912566"/>
                  <a:pt x="1397637" y="667774"/>
                </a:cubicBezTo>
                <a:cubicBezTo>
                  <a:pt x="1319532" y="586812"/>
                  <a:pt x="1239522" y="503944"/>
                  <a:pt x="1156654" y="418219"/>
                </a:cubicBezTo>
                <a:cubicBezTo>
                  <a:pt x="1142367" y="433459"/>
                  <a:pt x="1128079" y="448699"/>
                  <a:pt x="1109982" y="466796"/>
                </a:cubicBezTo>
                <a:cubicBezTo>
                  <a:pt x="1150940" y="505849"/>
                  <a:pt x="1187135" y="541091"/>
                  <a:pt x="1224282" y="576334"/>
                </a:cubicBezTo>
                <a:cubicBezTo>
                  <a:pt x="1245237" y="596337"/>
                  <a:pt x="1261429" y="620149"/>
                  <a:pt x="1236665" y="645866"/>
                </a:cubicBezTo>
                <a:cubicBezTo>
                  <a:pt x="1209994" y="673489"/>
                  <a:pt x="1185229" y="657296"/>
                  <a:pt x="1163322" y="634437"/>
                </a:cubicBezTo>
                <a:cubicBezTo>
                  <a:pt x="1128079" y="596337"/>
                  <a:pt x="1092837" y="558237"/>
                  <a:pt x="1062357" y="523946"/>
                </a:cubicBezTo>
                <a:cubicBezTo>
                  <a:pt x="1030924" y="552521"/>
                  <a:pt x="1009017" y="572524"/>
                  <a:pt x="983299" y="595384"/>
                </a:cubicBezTo>
                <a:cubicBezTo>
                  <a:pt x="1008065" y="619196"/>
                  <a:pt x="1031877" y="640152"/>
                  <a:pt x="1054737" y="662059"/>
                </a:cubicBezTo>
                <a:cubicBezTo>
                  <a:pt x="1075692" y="682062"/>
                  <a:pt x="1084265" y="705874"/>
                  <a:pt x="1061404" y="728734"/>
                </a:cubicBezTo>
                <a:cubicBezTo>
                  <a:pt x="1039497" y="750641"/>
                  <a:pt x="1014732" y="743021"/>
                  <a:pt x="994729" y="722066"/>
                </a:cubicBezTo>
                <a:cubicBezTo>
                  <a:pt x="972822" y="698254"/>
                  <a:pt x="949962" y="674441"/>
                  <a:pt x="932817" y="656344"/>
                </a:cubicBezTo>
                <a:cubicBezTo>
                  <a:pt x="907099" y="677299"/>
                  <a:pt x="888049" y="692539"/>
                  <a:pt x="861379" y="714446"/>
                </a:cubicBezTo>
                <a:cubicBezTo>
                  <a:pt x="906147" y="756357"/>
                  <a:pt x="948057" y="792552"/>
                  <a:pt x="985204" y="832557"/>
                </a:cubicBezTo>
                <a:cubicBezTo>
                  <a:pt x="995682" y="843987"/>
                  <a:pt x="998540" y="871609"/>
                  <a:pt x="991872" y="885896"/>
                </a:cubicBezTo>
                <a:cubicBezTo>
                  <a:pt x="987110" y="896374"/>
                  <a:pt x="960440" y="900184"/>
                  <a:pt x="943294" y="899232"/>
                </a:cubicBezTo>
                <a:cubicBezTo>
                  <a:pt x="931865" y="898279"/>
                  <a:pt x="919482" y="883991"/>
                  <a:pt x="909957" y="873514"/>
                </a:cubicBezTo>
                <a:cubicBezTo>
                  <a:pt x="877572" y="837319"/>
                  <a:pt x="846140" y="800171"/>
                  <a:pt x="814707" y="763024"/>
                </a:cubicBezTo>
                <a:cubicBezTo>
                  <a:pt x="810897" y="767787"/>
                  <a:pt x="807087" y="772549"/>
                  <a:pt x="803277" y="777312"/>
                </a:cubicBezTo>
                <a:cubicBezTo>
                  <a:pt x="781369" y="797314"/>
                  <a:pt x="760415" y="817316"/>
                  <a:pt x="731840" y="843034"/>
                </a:cubicBezTo>
                <a:cubicBezTo>
                  <a:pt x="758510" y="866846"/>
                  <a:pt x="782322" y="887802"/>
                  <a:pt x="806135" y="908757"/>
                </a:cubicBezTo>
                <a:cubicBezTo>
                  <a:pt x="828042" y="928759"/>
                  <a:pt x="836615" y="956382"/>
                  <a:pt x="813754" y="973527"/>
                </a:cubicBezTo>
                <a:cubicBezTo>
                  <a:pt x="800419" y="983052"/>
                  <a:pt x="764224" y="978289"/>
                  <a:pt x="748985" y="966859"/>
                </a:cubicBezTo>
                <a:cubicBezTo>
                  <a:pt x="723267" y="947809"/>
                  <a:pt x="707074" y="917329"/>
                  <a:pt x="686119" y="891612"/>
                </a:cubicBezTo>
                <a:cubicBezTo>
                  <a:pt x="682310" y="895421"/>
                  <a:pt x="677547" y="899232"/>
                  <a:pt x="673737" y="903041"/>
                </a:cubicBezTo>
                <a:cubicBezTo>
                  <a:pt x="656592" y="918282"/>
                  <a:pt x="638494" y="934474"/>
                  <a:pt x="613729" y="956382"/>
                </a:cubicBezTo>
                <a:cubicBezTo>
                  <a:pt x="656592" y="996387"/>
                  <a:pt x="695644" y="1031629"/>
                  <a:pt x="733744" y="1067824"/>
                </a:cubicBezTo>
                <a:cubicBezTo>
                  <a:pt x="755652" y="1088779"/>
                  <a:pt x="768035" y="1113544"/>
                  <a:pt x="744222" y="1138309"/>
                </a:cubicBezTo>
                <a:cubicBezTo>
                  <a:pt x="719457" y="1163074"/>
                  <a:pt x="694692" y="1148787"/>
                  <a:pt x="674690" y="1126879"/>
                </a:cubicBezTo>
                <a:cubicBezTo>
                  <a:pt x="639447" y="1088779"/>
                  <a:pt x="603252" y="1050679"/>
                  <a:pt x="566104" y="1010674"/>
                </a:cubicBezTo>
                <a:cubicBezTo>
                  <a:pt x="538482" y="1038296"/>
                  <a:pt x="518479" y="1060204"/>
                  <a:pt x="490857" y="1087827"/>
                </a:cubicBezTo>
                <a:cubicBezTo>
                  <a:pt x="516574" y="1110687"/>
                  <a:pt x="541340" y="1132594"/>
                  <a:pt x="565152" y="1155454"/>
                </a:cubicBezTo>
                <a:cubicBezTo>
                  <a:pt x="586107" y="1175457"/>
                  <a:pt x="592774" y="1204032"/>
                  <a:pt x="568010" y="1221177"/>
                </a:cubicBezTo>
                <a:cubicBezTo>
                  <a:pt x="554674" y="1229749"/>
                  <a:pt x="522290" y="1224034"/>
                  <a:pt x="507049" y="1212604"/>
                </a:cubicBezTo>
                <a:cubicBezTo>
                  <a:pt x="481332" y="1193554"/>
                  <a:pt x="461329" y="1164979"/>
                  <a:pt x="436565" y="1137357"/>
                </a:cubicBezTo>
                <a:cubicBezTo>
                  <a:pt x="419419" y="1153549"/>
                  <a:pt x="409894" y="1162121"/>
                  <a:pt x="398465" y="1172599"/>
                </a:cubicBezTo>
                <a:cubicBezTo>
                  <a:pt x="407990" y="1184029"/>
                  <a:pt x="412752" y="1190696"/>
                  <a:pt x="417515" y="1196412"/>
                </a:cubicBezTo>
                <a:cubicBezTo>
                  <a:pt x="495619" y="1272612"/>
                  <a:pt x="571819" y="1348812"/>
                  <a:pt x="643257" y="1421202"/>
                </a:cubicBezTo>
                <a:close/>
              </a:path>
            </a:pathLst>
          </a:custGeom>
          <a:solidFill>
            <a:schemeClr val="bg1"/>
          </a:solidFill>
          <a:ln w="9525" cap="flat">
            <a:noFill/>
            <a:prstDash val="solid"/>
            <a:miter/>
          </a:ln>
        </p:spPr>
        <p:txBody>
          <a:bodyPr rtlCol="0" anchor="ctr"/>
          <a:lstStyle/>
          <a:p>
            <a:endParaRPr lang="en-US"/>
          </a:p>
        </p:txBody>
      </p:sp>
      <p:sp>
        <p:nvSpPr>
          <p:cNvPr id="1048836" name="Freeform: Shape 29"/>
          <p:cNvSpPr/>
          <p:nvPr/>
        </p:nvSpPr>
        <p:spPr>
          <a:xfrm>
            <a:off x="2487454" y="5003456"/>
            <a:ext cx="441309" cy="325307"/>
          </a:xfrm>
          <a:custGeom>
            <a:avLst/>
            <a:gdLst>
              <a:gd name="connsiteX0" fmla="*/ 285241 w 438171"/>
              <a:gd name="connsiteY0" fmla="*/ 156774 h 322994"/>
              <a:gd name="connsiteX1" fmla="*/ 250805 w 438171"/>
              <a:gd name="connsiteY1" fmla="*/ 191807 h 322994"/>
              <a:gd name="connsiteX2" fmla="*/ 285639 w 438171"/>
              <a:gd name="connsiteY2" fmla="*/ 225646 h 322994"/>
              <a:gd name="connsiteX3" fmla="*/ 320273 w 438171"/>
              <a:gd name="connsiteY3" fmla="*/ 190812 h 322994"/>
              <a:gd name="connsiteX4" fmla="*/ 285241 w 438171"/>
              <a:gd name="connsiteY4" fmla="*/ 156774 h 322994"/>
              <a:gd name="connsiteX5" fmla="*/ 286435 w 438171"/>
              <a:gd name="connsiteY5" fmla="*/ 113978 h 322994"/>
              <a:gd name="connsiteX6" fmla="*/ 362671 w 438171"/>
              <a:gd name="connsiteY6" fmla="*/ 190812 h 322994"/>
              <a:gd name="connsiteX7" fmla="*/ 285440 w 438171"/>
              <a:gd name="connsiteY7" fmla="*/ 267844 h 322994"/>
              <a:gd name="connsiteX8" fmla="*/ 209004 w 438171"/>
              <a:gd name="connsiteY8" fmla="*/ 190613 h 322994"/>
              <a:gd name="connsiteX9" fmla="*/ 286435 w 438171"/>
              <a:gd name="connsiteY9" fmla="*/ 113978 h 322994"/>
              <a:gd name="connsiteX10" fmla="*/ 286236 w 438171"/>
              <a:gd name="connsiteY10" fmla="*/ 97457 h 322994"/>
              <a:gd name="connsiteX11" fmla="*/ 192084 w 438171"/>
              <a:gd name="connsiteY11" fmla="*/ 190414 h 322994"/>
              <a:gd name="connsiteX12" fmla="*/ 282056 w 438171"/>
              <a:gd name="connsiteY12" fmla="*/ 284565 h 322994"/>
              <a:gd name="connsiteX13" fmla="*/ 378993 w 438171"/>
              <a:gd name="connsiteY13" fmla="*/ 193798 h 322994"/>
              <a:gd name="connsiteX14" fmla="*/ 286236 w 438171"/>
              <a:gd name="connsiteY14" fmla="*/ 97457 h 322994"/>
              <a:gd name="connsiteX15" fmla="*/ 166407 w 438171"/>
              <a:gd name="connsiteY15" fmla="*/ 89893 h 322994"/>
              <a:gd name="connsiteX16" fmla="*/ 285639 w 438171"/>
              <a:gd name="connsiteY16" fmla="*/ 90291 h 322994"/>
              <a:gd name="connsiteX17" fmla="*/ 405069 w 438171"/>
              <a:gd name="connsiteY17" fmla="*/ 90092 h 322994"/>
              <a:gd name="connsiteX18" fmla="*/ 419600 w 438171"/>
              <a:gd name="connsiteY18" fmla="*/ 98850 h 322994"/>
              <a:gd name="connsiteX19" fmla="*/ 415022 w 438171"/>
              <a:gd name="connsiteY19" fmla="*/ 250527 h 322994"/>
              <a:gd name="connsiteX20" fmla="*/ 278075 w 438171"/>
              <a:gd name="connsiteY20" fmla="*/ 322782 h 322994"/>
              <a:gd name="connsiteX21" fmla="*/ 151677 w 438171"/>
              <a:gd name="connsiteY21" fmla="*/ 98452 h 322994"/>
              <a:gd name="connsiteX22" fmla="*/ 166407 w 438171"/>
              <a:gd name="connsiteY22" fmla="*/ 89893 h 322994"/>
              <a:gd name="connsiteX23" fmla="*/ 156304 w 438171"/>
              <a:gd name="connsiteY23" fmla="*/ 494 h 322994"/>
              <a:gd name="connsiteX24" fmla="*/ 197060 w 438171"/>
              <a:gd name="connsiteY24" fmla="*/ 15249 h 322994"/>
              <a:gd name="connsiteX25" fmla="*/ 209402 w 438171"/>
              <a:gd name="connsiteY25" fmla="*/ 39135 h 322994"/>
              <a:gd name="connsiteX26" fmla="*/ 400689 w 438171"/>
              <a:gd name="connsiteY26" fmla="*/ 72575 h 322994"/>
              <a:gd name="connsiteX27" fmla="*/ 169193 w 438171"/>
              <a:gd name="connsiteY27" fmla="*/ 72575 h 322994"/>
              <a:gd name="connsiteX28" fmla="*/ 182131 w 438171"/>
              <a:gd name="connsiteY28" fmla="*/ 59438 h 322994"/>
              <a:gd name="connsiteX29" fmla="*/ 174965 w 438171"/>
              <a:gd name="connsiteY29" fmla="*/ 20225 h 322994"/>
              <a:gd name="connsiteX30" fmla="*/ 135752 w 438171"/>
              <a:gd name="connsiteY30" fmla="*/ 32367 h 322994"/>
              <a:gd name="connsiteX31" fmla="*/ 123212 w 438171"/>
              <a:gd name="connsiteY31" fmla="*/ 78746 h 322994"/>
              <a:gd name="connsiteX32" fmla="*/ 100919 w 438171"/>
              <a:gd name="connsiteY32" fmla="*/ 177873 h 322994"/>
              <a:gd name="connsiteX33" fmla="*/ 49762 w 438171"/>
              <a:gd name="connsiteY33" fmla="*/ 219873 h 322994"/>
              <a:gd name="connsiteX34" fmla="*/ 6170 w 438171"/>
              <a:gd name="connsiteY34" fmla="*/ 213901 h 322994"/>
              <a:gd name="connsiteX35" fmla="*/ 0 w 438171"/>
              <a:gd name="connsiteY35" fmla="*/ 203153 h 322994"/>
              <a:gd name="connsiteX36" fmla="*/ 11346 w 438171"/>
              <a:gd name="connsiteY36" fmla="*/ 197778 h 322994"/>
              <a:gd name="connsiteX37" fmla="*/ 13336 w 438171"/>
              <a:gd name="connsiteY37" fmla="*/ 198177 h 322994"/>
              <a:gd name="connsiteX38" fmla="*/ 89174 w 438171"/>
              <a:gd name="connsiteY38" fmla="*/ 162148 h 322994"/>
              <a:gd name="connsiteX39" fmla="*/ 105298 w 438171"/>
              <a:gd name="connsiteY39" fmla="*/ 85712 h 322994"/>
              <a:gd name="connsiteX40" fmla="*/ 118833 w 438171"/>
              <a:gd name="connsiteY40" fmla="*/ 26196 h 322994"/>
              <a:gd name="connsiteX41" fmla="*/ 156304 w 438171"/>
              <a:gd name="connsiteY41" fmla="*/ 494 h 322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38171" h="322994">
                <a:moveTo>
                  <a:pt x="285241" y="156774"/>
                </a:moveTo>
                <a:cubicBezTo>
                  <a:pt x="266530" y="156973"/>
                  <a:pt x="250407" y="173096"/>
                  <a:pt x="250805" y="191807"/>
                </a:cubicBezTo>
                <a:cubicBezTo>
                  <a:pt x="251203" y="210120"/>
                  <a:pt x="267326" y="225845"/>
                  <a:pt x="285639" y="225646"/>
                </a:cubicBezTo>
                <a:cubicBezTo>
                  <a:pt x="304748" y="225646"/>
                  <a:pt x="320472" y="209921"/>
                  <a:pt x="320273" y="190812"/>
                </a:cubicBezTo>
                <a:cubicBezTo>
                  <a:pt x="320074" y="171902"/>
                  <a:pt x="304548" y="156575"/>
                  <a:pt x="285241" y="156774"/>
                </a:cubicBezTo>
                <a:close/>
                <a:moveTo>
                  <a:pt x="286435" y="113978"/>
                </a:moveTo>
                <a:cubicBezTo>
                  <a:pt x="328434" y="114177"/>
                  <a:pt x="362671" y="148613"/>
                  <a:pt x="362671" y="190812"/>
                </a:cubicBezTo>
                <a:cubicBezTo>
                  <a:pt x="362671" y="233608"/>
                  <a:pt x="328236" y="267844"/>
                  <a:pt x="285440" y="267844"/>
                </a:cubicBezTo>
                <a:cubicBezTo>
                  <a:pt x="242445" y="267844"/>
                  <a:pt x="208805" y="234006"/>
                  <a:pt x="209004" y="190613"/>
                </a:cubicBezTo>
                <a:cubicBezTo>
                  <a:pt x="209004" y="147817"/>
                  <a:pt x="243241" y="113978"/>
                  <a:pt x="286435" y="113978"/>
                </a:cubicBezTo>
                <a:close/>
                <a:moveTo>
                  <a:pt x="286236" y="97457"/>
                </a:moveTo>
                <a:cubicBezTo>
                  <a:pt x="234682" y="97059"/>
                  <a:pt x="192681" y="138262"/>
                  <a:pt x="192084" y="190414"/>
                </a:cubicBezTo>
                <a:cubicBezTo>
                  <a:pt x="191487" y="240773"/>
                  <a:pt x="232890" y="284166"/>
                  <a:pt x="282056" y="284565"/>
                </a:cubicBezTo>
                <a:cubicBezTo>
                  <a:pt x="336198" y="284963"/>
                  <a:pt x="378396" y="245352"/>
                  <a:pt x="378993" y="193798"/>
                </a:cubicBezTo>
                <a:cubicBezTo>
                  <a:pt x="379591" y="140054"/>
                  <a:pt x="338984" y="97855"/>
                  <a:pt x="286236" y="97457"/>
                </a:cubicBezTo>
                <a:close/>
                <a:moveTo>
                  <a:pt x="166407" y="89893"/>
                </a:moveTo>
                <a:cubicBezTo>
                  <a:pt x="206018" y="90490"/>
                  <a:pt x="245828" y="90291"/>
                  <a:pt x="285639" y="90291"/>
                </a:cubicBezTo>
                <a:cubicBezTo>
                  <a:pt x="325449" y="90291"/>
                  <a:pt x="365259" y="90490"/>
                  <a:pt x="405069" y="90092"/>
                </a:cubicBezTo>
                <a:cubicBezTo>
                  <a:pt x="412434" y="90092"/>
                  <a:pt x="416415" y="92480"/>
                  <a:pt x="419600" y="98850"/>
                </a:cubicBezTo>
                <a:cubicBezTo>
                  <a:pt x="445078" y="150205"/>
                  <a:pt x="445078" y="201560"/>
                  <a:pt x="415022" y="250527"/>
                </a:cubicBezTo>
                <a:cubicBezTo>
                  <a:pt x="384169" y="300887"/>
                  <a:pt x="337193" y="325569"/>
                  <a:pt x="278075" y="322782"/>
                </a:cubicBezTo>
                <a:cubicBezTo>
                  <a:pt x="166208" y="317806"/>
                  <a:pt x="98132" y="196186"/>
                  <a:pt x="151677" y="98452"/>
                </a:cubicBezTo>
                <a:cubicBezTo>
                  <a:pt x="155260" y="92082"/>
                  <a:pt x="159042" y="89893"/>
                  <a:pt x="166407" y="89893"/>
                </a:cubicBezTo>
                <a:close/>
                <a:moveTo>
                  <a:pt x="156304" y="494"/>
                </a:moveTo>
                <a:cubicBezTo>
                  <a:pt x="171183" y="-1621"/>
                  <a:pt x="186610" y="3007"/>
                  <a:pt x="197060" y="15249"/>
                </a:cubicBezTo>
                <a:cubicBezTo>
                  <a:pt x="202434" y="21817"/>
                  <a:pt x="205022" y="30775"/>
                  <a:pt x="209402" y="39135"/>
                </a:cubicBezTo>
                <a:cubicBezTo>
                  <a:pt x="278074" y="-277"/>
                  <a:pt x="360680" y="21618"/>
                  <a:pt x="400689" y="72575"/>
                </a:cubicBezTo>
                <a:cubicBezTo>
                  <a:pt x="323856" y="72575"/>
                  <a:pt x="247819" y="72575"/>
                  <a:pt x="169193" y="72575"/>
                </a:cubicBezTo>
                <a:cubicBezTo>
                  <a:pt x="174368" y="67201"/>
                  <a:pt x="178150" y="63220"/>
                  <a:pt x="182131" y="59438"/>
                </a:cubicBezTo>
                <a:cubicBezTo>
                  <a:pt x="194871" y="47495"/>
                  <a:pt x="191288" y="26993"/>
                  <a:pt x="174965" y="20225"/>
                </a:cubicBezTo>
                <a:cubicBezTo>
                  <a:pt x="160236" y="14054"/>
                  <a:pt x="144909" y="18433"/>
                  <a:pt x="135752" y="32367"/>
                </a:cubicBezTo>
                <a:cubicBezTo>
                  <a:pt x="126596" y="46300"/>
                  <a:pt x="124008" y="62423"/>
                  <a:pt x="123212" y="78746"/>
                </a:cubicBezTo>
                <a:cubicBezTo>
                  <a:pt x="121421" y="112982"/>
                  <a:pt x="116843" y="146821"/>
                  <a:pt x="100919" y="177873"/>
                </a:cubicBezTo>
                <a:cubicBezTo>
                  <a:pt x="89772" y="199172"/>
                  <a:pt x="74445" y="215295"/>
                  <a:pt x="49762" y="219873"/>
                </a:cubicBezTo>
                <a:cubicBezTo>
                  <a:pt x="34635" y="222660"/>
                  <a:pt x="19905" y="219873"/>
                  <a:pt x="6170" y="213901"/>
                </a:cubicBezTo>
                <a:cubicBezTo>
                  <a:pt x="3185" y="212508"/>
                  <a:pt x="1990" y="206935"/>
                  <a:pt x="0" y="203153"/>
                </a:cubicBezTo>
                <a:cubicBezTo>
                  <a:pt x="3782" y="201361"/>
                  <a:pt x="7564" y="199371"/>
                  <a:pt x="11346" y="197778"/>
                </a:cubicBezTo>
                <a:cubicBezTo>
                  <a:pt x="11744" y="197579"/>
                  <a:pt x="12540" y="197977"/>
                  <a:pt x="13336" y="198177"/>
                </a:cubicBezTo>
                <a:cubicBezTo>
                  <a:pt x="52549" y="208925"/>
                  <a:pt x="72653" y="199570"/>
                  <a:pt x="89174" y="162148"/>
                </a:cubicBezTo>
                <a:cubicBezTo>
                  <a:pt x="99923" y="137864"/>
                  <a:pt x="103904" y="111987"/>
                  <a:pt x="105298" y="85712"/>
                </a:cubicBezTo>
                <a:cubicBezTo>
                  <a:pt x="106492" y="65011"/>
                  <a:pt x="108483" y="44708"/>
                  <a:pt x="118833" y="26196"/>
                </a:cubicBezTo>
                <a:cubicBezTo>
                  <a:pt x="127094" y="11467"/>
                  <a:pt x="141425" y="2609"/>
                  <a:pt x="156304" y="494"/>
                </a:cubicBezTo>
                <a:close/>
              </a:path>
            </a:pathLst>
          </a:custGeom>
          <a:solidFill>
            <a:schemeClr val="bg1"/>
          </a:solidFill>
          <a:ln w="9525" cap="flat">
            <a:noFill/>
            <a:prstDash val="solid"/>
            <a:miter/>
          </a:ln>
        </p:spPr>
        <p:txBody>
          <a:bodyPr rtlCol="0" anchor="ct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Group 5"/>
          <p:cNvGrpSpPr/>
          <p:nvPr/>
        </p:nvGrpSpPr>
        <p:grpSpPr>
          <a:xfrm rot="5400000">
            <a:off x="1858945" y="-845632"/>
            <a:ext cx="1738265" cy="3429529"/>
            <a:chOff x="0" y="2486173"/>
            <a:chExt cx="1738265" cy="3429529"/>
          </a:xfrm>
        </p:grpSpPr>
        <p:sp>
          <p:nvSpPr>
            <p:cNvPr id="1048837" name="Arrow: Pentagon 2"/>
            <p:cNvSpPr/>
            <p:nvPr/>
          </p:nvSpPr>
          <p:spPr>
            <a:xfrm>
              <a:off x="0" y="2486173"/>
              <a:ext cx="1738265" cy="1030107"/>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838" name="Arrow: Pentagon 3"/>
            <p:cNvSpPr/>
            <p:nvPr/>
          </p:nvSpPr>
          <p:spPr>
            <a:xfrm>
              <a:off x="0" y="3685884"/>
              <a:ext cx="1738265" cy="1030107"/>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839" name="Arrow: Pentagon 4"/>
            <p:cNvSpPr/>
            <p:nvPr/>
          </p:nvSpPr>
          <p:spPr>
            <a:xfrm>
              <a:off x="0" y="4885595"/>
              <a:ext cx="1738265" cy="1030107"/>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8840" name="Freeform: Shape 6"/>
          <p:cNvSpPr/>
          <p:nvPr/>
        </p:nvSpPr>
        <p:spPr>
          <a:xfrm>
            <a:off x="2478786" y="726080"/>
            <a:ext cx="566098" cy="546235"/>
          </a:xfrm>
          <a:custGeom>
            <a:avLst/>
            <a:gdLst>
              <a:gd name="connsiteX0" fmla="*/ 434340 w 1628775"/>
              <a:gd name="connsiteY0" fmla="*/ 348984 h 1571625"/>
              <a:gd name="connsiteX1" fmla="*/ 708660 w 1628775"/>
              <a:gd name="connsiteY1" fmla="*/ 18466 h 1571625"/>
              <a:gd name="connsiteX2" fmla="*/ 1204913 w 1628775"/>
              <a:gd name="connsiteY2" fmla="*/ 308979 h 1571625"/>
              <a:gd name="connsiteX3" fmla="*/ 1258253 w 1628775"/>
              <a:gd name="connsiteY3" fmla="*/ 349936 h 1571625"/>
              <a:gd name="connsiteX4" fmla="*/ 1463040 w 1628775"/>
              <a:gd name="connsiteY4" fmla="*/ 348984 h 1571625"/>
              <a:gd name="connsiteX5" fmla="*/ 1636395 w 1628775"/>
              <a:gd name="connsiteY5" fmla="*/ 520434 h 1571625"/>
              <a:gd name="connsiteX6" fmla="*/ 1636395 w 1628775"/>
              <a:gd name="connsiteY6" fmla="*/ 1411021 h 1571625"/>
              <a:gd name="connsiteX7" fmla="*/ 1470660 w 1628775"/>
              <a:gd name="connsiteY7" fmla="*/ 1579613 h 1571625"/>
              <a:gd name="connsiteX8" fmla="*/ 165735 w 1628775"/>
              <a:gd name="connsiteY8" fmla="*/ 1579613 h 1571625"/>
              <a:gd name="connsiteX9" fmla="*/ 0 w 1628775"/>
              <a:gd name="connsiteY9" fmla="*/ 1411974 h 1571625"/>
              <a:gd name="connsiteX10" fmla="*/ 0 w 1628775"/>
              <a:gd name="connsiteY10" fmla="*/ 516624 h 1571625"/>
              <a:gd name="connsiteX11" fmla="*/ 166688 w 1628775"/>
              <a:gd name="connsiteY11" fmla="*/ 348984 h 1571625"/>
              <a:gd name="connsiteX12" fmla="*/ 434340 w 1628775"/>
              <a:gd name="connsiteY12" fmla="*/ 348984 h 1571625"/>
              <a:gd name="connsiteX13" fmla="*/ 504825 w 1628775"/>
              <a:gd name="connsiteY13" fmla="*/ 881431 h 1571625"/>
              <a:gd name="connsiteX14" fmla="*/ 504825 w 1628775"/>
              <a:gd name="connsiteY14" fmla="*/ 1051929 h 1571625"/>
              <a:gd name="connsiteX15" fmla="*/ 670560 w 1628775"/>
              <a:gd name="connsiteY15" fmla="*/ 1050976 h 1571625"/>
              <a:gd name="connsiteX16" fmla="*/ 732472 w 1628775"/>
              <a:gd name="connsiteY16" fmla="*/ 1112888 h 1571625"/>
              <a:gd name="connsiteX17" fmla="*/ 732472 w 1628775"/>
              <a:gd name="connsiteY17" fmla="*/ 1279576 h 1571625"/>
              <a:gd name="connsiteX18" fmla="*/ 902970 w 1628775"/>
              <a:gd name="connsiteY18" fmla="*/ 1279576 h 1571625"/>
              <a:gd name="connsiteX19" fmla="*/ 902970 w 1628775"/>
              <a:gd name="connsiteY19" fmla="*/ 1154799 h 1571625"/>
              <a:gd name="connsiteX20" fmla="*/ 1002983 w 1628775"/>
              <a:gd name="connsiteY20" fmla="*/ 1051929 h 1571625"/>
              <a:gd name="connsiteX21" fmla="*/ 1131570 w 1628775"/>
              <a:gd name="connsiteY21" fmla="*/ 1051929 h 1571625"/>
              <a:gd name="connsiteX22" fmla="*/ 1131570 w 1628775"/>
              <a:gd name="connsiteY22" fmla="*/ 881431 h 1571625"/>
              <a:gd name="connsiteX23" fmla="*/ 962025 w 1628775"/>
              <a:gd name="connsiteY23" fmla="*/ 881431 h 1571625"/>
              <a:gd name="connsiteX24" fmla="*/ 902018 w 1628775"/>
              <a:gd name="connsiteY24" fmla="*/ 820471 h 1571625"/>
              <a:gd name="connsiteX25" fmla="*/ 902018 w 1628775"/>
              <a:gd name="connsiteY25" fmla="*/ 652831 h 1571625"/>
              <a:gd name="connsiteX26" fmla="*/ 731520 w 1628775"/>
              <a:gd name="connsiteY26" fmla="*/ 652831 h 1571625"/>
              <a:gd name="connsiteX27" fmla="*/ 731520 w 1628775"/>
              <a:gd name="connsiteY27" fmla="*/ 812851 h 1571625"/>
              <a:gd name="connsiteX28" fmla="*/ 665797 w 1628775"/>
              <a:gd name="connsiteY28" fmla="*/ 880479 h 1571625"/>
              <a:gd name="connsiteX29" fmla="*/ 504825 w 1628775"/>
              <a:gd name="connsiteY29" fmla="*/ 881431 h 1571625"/>
              <a:gd name="connsiteX30" fmla="*/ 516255 w 1628775"/>
              <a:gd name="connsiteY30" fmla="*/ 346126 h 1571625"/>
              <a:gd name="connsiteX31" fmla="*/ 1129665 w 1628775"/>
              <a:gd name="connsiteY31" fmla="*/ 346126 h 1571625"/>
              <a:gd name="connsiteX32" fmla="*/ 850583 w 1628775"/>
              <a:gd name="connsiteY32" fmla="*/ 79426 h 1571625"/>
              <a:gd name="connsiteX33" fmla="*/ 516255 w 1628775"/>
              <a:gd name="connsiteY33" fmla="*/ 346126 h 157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628775" h="1571625">
                <a:moveTo>
                  <a:pt x="434340" y="348984"/>
                </a:moveTo>
                <a:cubicBezTo>
                  <a:pt x="464820" y="181343"/>
                  <a:pt x="552450" y="67996"/>
                  <a:pt x="708660" y="18466"/>
                </a:cubicBezTo>
                <a:cubicBezTo>
                  <a:pt x="929640" y="-51066"/>
                  <a:pt x="1155383" y="82284"/>
                  <a:pt x="1204913" y="308979"/>
                </a:cubicBezTo>
                <a:cubicBezTo>
                  <a:pt x="1212533" y="344221"/>
                  <a:pt x="1225868" y="350888"/>
                  <a:pt x="1258253" y="349936"/>
                </a:cubicBezTo>
                <a:cubicBezTo>
                  <a:pt x="1326833" y="348031"/>
                  <a:pt x="1394460" y="348984"/>
                  <a:pt x="1463040" y="348984"/>
                </a:cubicBezTo>
                <a:cubicBezTo>
                  <a:pt x="1568768" y="349936"/>
                  <a:pt x="1636395" y="415659"/>
                  <a:pt x="1636395" y="520434"/>
                </a:cubicBezTo>
                <a:cubicBezTo>
                  <a:pt x="1636395" y="817613"/>
                  <a:pt x="1636395" y="1113841"/>
                  <a:pt x="1636395" y="1411021"/>
                </a:cubicBezTo>
                <a:cubicBezTo>
                  <a:pt x="1636395" y="1511986"/>
                  <a:pt x="1569720" y="1579613"/>
                  <a:pt x="1470660" y="1579613"/>
                </a:cubicBezTo>
                <a:cubicBezTo>
                  <a:pt x="1035368" y="1580566"/>
                  <a:pt x="601028" y="1580566"/>
                  <a:pt x="165735" y="1579613"/>
                </a:cubicBezTo>
                <a:cubicBezTo>
                  <a:pt x="63818" y="1579613"/>
                  <a:pt x="0" y="1513891"/>
                  <a:pt x="0" y="1411974"/>
                </a:cubicBezTo>
                <a:cubicBezTo>
                  <a:pt x="0" y="1113841"/>
                  <a:pt x="0" y="814756"/>
                  <a:pt x="0" y="516624"/>
                </a:cubicBezTo>
                <a:cubicBezTo>
                  <a:pt x="0" y="415659"/>
                  <a:pt x="65722" y="348984"/>
                  <a:pt x="166688" y="348984"/>
                </a:cubicBezTo>
                <a:cubicBezTo>
                  <a:pt x="254318" y="348031"/>
                  <a:pt x="342900" y="348984"/>
                  <a:pt x="434340" y="348984"/>
                </a:cubicBezTo>
                <a:close/>
                <a:moveTo>
                  <a:pt x="504825" y="881431"/>
                </a:moveTo>
                <a:cubicBezTo>
                  <a:pt x="504825" y="941438"/>
                  <a:pt x="504825" y="994779"/>
                  <a:pt x="504825" y="1051929"/>
                </a:cubicBezTo>
                <a:cubicBezTo>
                  <a:pt x="562928" y="1051929"/>
                  <a:pt x="617220" y="1053834"/>
                  <a:pt x="670560" y="1050976"/>
                </a:cubicBezTo>
                <a:cubicBezTo>
                  <a:pt x="716280" y="1049071"/>
                  <a:pt x="733425" y="1068121"/>
                  <a:pt x="732472" y="1112888"/>
                </a:cubicBezTo>
                <a:cubicBezTo>
                  <a:pt x="730568" y="1168134"/>
                  <a:pt x="732472" y="1222426"/>
                  <a:pt x="732472" y="1279576"/>
                </a:cubicBezTo>
                <a:cubicBezTo>
                  <a:pt x="791528" y="1279576"/>
                  <a:pt x="844868" y="1279576"/>
                  <a:pt x="902970" y="1279576"/>
                </a:cubicBezTo>
                <a:cubicBezTo>
                  <a:pt x="902970" y="1235761"/>
                  <a:pt x="902970" y="1194804"/>
                  <a:pt x="902970" y="1154799"/>
                </a:cubicBezTo>
                <a:cubicBezTo>
                  <a:pt x="902970" y="1051929"/>
                  <a:pt x="902970" y="1051929"/>
                  <a:pt x="1002983" y="1051929"/>
                </a:cubicBezTo>
                <a:cubicBezTo>
                  <a:pt x="1044893" y="1051929"/>
                  <a:pt x="1087755" y="1051929"/>
                  <a:pt x="1131570" y="1051929"/>
                </a:cubicBezTo>
                <a:cubicBezTo>
                  <a:pt x="1131570" y="992874"/>
                  <a:pt x="1131570" y="938581"/>
                  <a:pt x="1131570" y="881431"/>
                </a:cubicBezTo>
                <a:cubicBezTo>
                  <a:pt x="1072515" y="881431"/>
                  <a:pt x="1017270" y="881431"/>
                  <a:pt x="962025" y="881431"/>
                </a:cubicBezTo>
                <a:cubicBezTo>
                  <a:pt x="921068" y="881431"/>
                  <a:pt x="901065" y="863334"/>
                  <a:pt x="902018" y="820471"/>
                </a:cubicBezTo>
                <a:cubicBezTo>
                  <a:pt x="903922" y="765226"/>
                  <a:pt x="902018" y="709981"/>
                  <a:pt x="902018" y="652831"/>
                </a:cubicBezTo>
                <a:cubicBezTo>
                  <a:pt x="842010" y="652831"/>
                  <a:pt x="787718" y="652831"/>
                  <a:pt x="731520" y="652831"/>
                </a:cubicBezTo>
                <a:cubicBezTo>
                  <a:pt x="731520" y="709029"/>
                  <a:pt x="731520" y="760463"/>
                  <a:pt x="731520" y="812851"/>
                </a:cubicBezTo>
                <a:cubicBezTo>
                  <a:pt x="731520" y="869049"/>
                  <a:pt x="720090" y="880479"/>
                  <a:pt x="665797" y="880479"/>
                </a:cubicBezTo>
                <a:cubicBezTo>
                  <a:pt x="612458" y="881431"/>
                  <a:pt x="559118" y="881431"/>
                  <a:pt x="504825" y="881431"/>
                </a:cubicBezTo>
                <a:close/>
                <a:moveTo>
                  <a:pt x="516255" y="346126"/>
                </a:moveTo>
                <a:cubicBezTo>
                  <a:pt x="722947" y="346126"/>
                  <a:pt x="925830" y="346126"/>
                  <a:pt x="1129665" y="346126"/>
                </a:cubicBezTo>
                <a:cubicBezTo>
                  <a:pt x="1119188" y="208966"/>
                  <a:pt x="989647" y="86093"/>
                  <a:pt x="850583" y="79426"/>
                </a:cubicBezTo>
                <a:cubicBezTo>
                  <a:pt x="679133" y="70854"/>
                  <a:pt x="543878" y="176581"/>
                  <a:pt x="516255" y="346126"/>
                </a:cubicBezTo>
                <a:close/>
              </a:path>
            </a:pathLst>
          </a:custGeom>
          <a:solidFill>
            <a:schemeClr val="bg1"/>
          </a:solidFill>
          <a:ln w="9525" cap="flat">
            <a:noFill/>
            <a:prstDash val="solid"/>
            <a:miter/>
          </a:ln>
        </p:spPr>
        <p:txBody>
          <a:bodyPr rtlCol="0" anchor="ctr"/>
          <a:lstStyle/>
          <a:p>
            <a:endParaRPr lang="en-US"/>
          </a:p>
        </p:txBody>
      </p:sp>
      <p:sp>
        <p:nvSpPr>
          <p:cNvPr id="1048841" name="Freeform: Shape 7"/>
          <p:cNvSpPr/>
          <p:nvPr/>
        </p:nvSpPr>
        <p:spPr>
          <a:xfrm>
            <a:off x="3611634" y="705278"/>
            <a:ext cx="632308" cy="635619"/>
          </a:xfrm>
          <a:custGeom>
            <a:avLst/>
            <a:gdLst>
              <a:gd name="connsiteX0" fmla="*/ 549912 w 1819275"/>
              <a:gd name="connsiteY0" fmla="*/ 1441204 h 1828800"/>
              <a:gd name="connsiteX1" fmla="*/ 387035 w 1819275"/>
              <a:gd name="connsiteY1" fmla="*/ 1605987 h 1828800"/>
              <a:gd name="connsiteX2" fmla="*/ 459424 w 1819275"/>
              <a:gd name="connsiteY2" fmla="*/ 1663137 h 1828800"/>
              <a:gd name="connsiteX3" fmla="*/ 460377 w 1819275"/>
              <a:gd name="connsiteY3" fmla="*/ 1738384 h 1828800"/>
              <a:gd name="connsiteX4" fmla="*/ 457519 w 1819275"/>
              <a:gd name="connsiteY4" fmla="*/ 1742194 h 1828800"/>
              <a:gd name="connsiteX5" fmla="*/ 251779 w 1819275"/>
              <a:gd name="connsiteY5" fmla="*/ 1747909 h 1828800"/>
              <a:gd name="connsiteX6" fmla="*/ 26037 w 1819275"/>
              <a:gd name="connsiteY6" fmla="*/ 1523119 h 1828800"/>
              <a:gd name="connsiteX7" fmla="*/ 24132 w 1819275"/>
              <a:gd name="connsiteY7" fmla="*/ 1435489 h 1828800"/>
              <a:gd name="connsiteX8" fmla="*/ 91759 w 1819275"/>
              <a:gd name="connsiteY8" fmla="*/ 1367862 h 1828800"/>
              <a:gd name="connsiteX9" fmla="*/ 162244 w 1819275"/>
              <a:gd name="connsiteY9" fmla="*/ 1365957 h 1828800"/>
              <a:gd name="connsiteX10" fmla="*/ 224157 w 1819275"/>
              <a:gd name="connsiteY10" fmla="*/ 1434537 h 1828800"/>
              <a:gd name="connsiteX11" fmla="*/ 386082 w 1819275"/>
              <a:gd name="connsiteY11" fmla="*/ 1270707 h 1828800"/>
              <a:gd name="connsiteX12" fmla="*/ 327027 w 1819275"/>
              <a:gd name="connsiteY12" fmla="*/ 1224987 h 1828800"/>
              <a:gd name="connsiteX13" fmla="*/ 327979 w 1819275"/>
              <a:gd name="connsiteY13" fmla="*/ 1130689 h 1828800"/>
              <a:gd name="connsiteX14" fmla="*/ 1042354 w 1819275"/>
              <a:gd name="connsiteY14" fmla="*/ 411552 h 1828800"/>
              <a:gd name="connsiteX15" fmla="*/ 1321437 w 1819275"/>
              <a:gd name="connsiteY15" fmla="*/ 265819 h 1828800"/>
              <a:gd name="connsiteX16" fmla="*/ 1538607 w 1819275"/>
              <a:gd name="connsiteY16" fmla="*/ 213432 h 1828800"/>
              <a:gd name="connsiteX17" fmla="*/ 1581469 w 1819275"/>
              <a:gd name="connsiteY17" fmla="*/ 186762 h 1828800"/>
              <a:gd name="connsiteX18" fmla="*/ 1739585 w 1819275"/>
              <a:gd name="connsiteY18" fmla="*/ 28646 h 1828800"/>
              <a:gd name="connsiteX19" fmla="*/ 1811974 w 1819275"/>
              <a:gd name="connsiteY19" fmla="*/ 13407 h 1828800"/>
              <a:gd name="connsiteX20" fmla="*/ 1797687 w 1819275"/>
              <a:gd name="connsiteY20" fmla="*/ 90559 h 1828800"/>
              <a:gd name="connsiteX21" fmla="*/ 1617665 w 1819275"/>
              <a:gd name="connsiteY21" fmla="*/ 294394 h 1828800"/>
              <a:gd name="connsiteX22" fmla="*/ 1547179 w 1819275"/>
              <a:gd name="connsiteY22" fmla="*/ 559189 h 1828800"/>
              <a:gd name="connsiteX23" fmla="*/ 1416687 w 1819275"/>
              <a:gd name="connsiteY23" fmla="*/ 783027 h 1828800"/>
              <a:gd name="connsiteX24" fmla="*/ 711837 w 1819275"/>
              <a:gd name="connsiteY24" fmla="*/ 1485019 h 1828800"/>
              <a:gd name="connsiteX25" fmla="*/ 586107 w 1819275"/>
              <a:gd name="connsiteY25" fmla="*/ 1485971 h 1828800"/>
              <a:gd name="connsiteX26" fmla="*/ 549912 w 1819275"/>
              <a:gd name="connsiteY26" fmla="*/ 1441204 h 1828800"/>
              <a:gd name="connsiteX27" fmla="*/ 643257 w 1819275"/>
              <a:gd name="connsiteY27" fmla="*/ 1421202 h 1828800"/>
              <a:gd name="connsiteX28" fmla="*/ 1397637 w 1819275"/>
              <a:gd name="connsiteY28" fmla="*/ 667774 h 1828800"/>
              <a:gd name="connsiteX29" fmla="*/ 1156654 w 1819275"/>
              <a:gd name="connsiteY29" fmla="*/ 418219 h 1828800"/>
              <a:gd name="connsiteX30" fmla="*/ 1109982 w 1819275"/>
              <a:gd name="connsiteY30" fmla="*/ 466796 h 1828800"/>
              <a:gd name="connsiteX31" fmla="*/ 1224282 w 1819275"/>
              <a:gd name="connsiteY31" fmla="*/ 576334 h 1828800"/>
              <a:gd name="connsiteX32" fmla="*/ 1236665 w 1819275"/>
              <a:gd name="connsiteY32" fmla="*/ 645866 h 1828800"/>
              <a:gd name="connsiteX33" fmla="*/ 1163322 w 1819275"/>
              <a:gd name="connsiteY33" fmla="*/ 634437 h 1828800"/>
              <a:gd name="connsiteX34" fmla="*/ 1062357 w 1819275"/>
              <a:gd name="connsiteY34" fmla="*/ 523946 h 1828800"/>
              <a:gd name="connsiteX35" fmla="*/ 983299 w 1819275"/>
              <a:gd name="connsiteY35" fmla="*/ 595384 h 1828800"/>
              <a:gd name="connsiteX36" fmla="*/ 1054737 w 1819275"/>
              <a:gd name="connsiteY36" fmla="*/ 662059 h 1828800"/>
              <a:gd name="connsiteX37" fmla="*/ 1061404 w 1819275"/>
              <a:gd name="connsiteY37" fmla="*/ 728734 h 1828800"/>
              <a:gd name="connsiteX38" fmla="*/ 994729 w 1819275"/>
              <a:gd name="connsiteY38" fmla="*/ 722066 h 1828800"/>
              <a:gd name="connsiteX39" fmla="*/ 932817 w 1819275"/>
              <a:gd name="connsiteY39" fmla="*/ 656344 h 1828800"/>
              <a:gd name="connsiteX40" fmla="*/ 861379 w 1819275"/>
              <a:gd name="connsiteY40" fmla="*/ 714446 h 1828800"/>
              <a:gd name="connsiteX41" fmla="*/ 985204 w 1819275"/>
              <a:gd name="connsiteY41" fmla="*/ 832557 h 1828800"/>
              <a:gd name="connsiteX42" fmla="*/ 991872 w 1819275"/>
              <a:gd name="connsiteY42" fmla="*/ 885896 h 1828800"/>
              <a:gd name="connsiteX43" fmla="*/ 943294 w 1819275"/>
              <a:gd name="connsiteY43" fmla="*/ 899232 h 1828800"/>
              <a:gd name="connsiteX44" fmla="*/ 909957 w 1819275"/>
              <a:gd name="connsiteY44" fmla="*/ 873514 h 1828800"/>
              <a:gd name="connsiteX45" fmla="*/ 814707 w 1819275"/>
              <a:gd name="connsiteY45" fmla="*/ 763024 h 1828800"/>
              <a:gd name="connsiteX46" fmla="*/ 803277 w 1819275"/>
              <a:gd name="connsiteY46" fmla="*/ 777312 h 1828800"/>
              <a:gd name="connsiteX47" fmla="*/ 731840 w 1819275"/>
              <a:gd name="connsiteY47" fmla="*/ 843034 h 1828800"/>
              <a:gd name="connsiteX48" fmla="*/ 806135 w 1819275"/>
              <a:gd name="connsiteY48" fmla="*/ 908757 h 1828800"/>
              <a:gd name="connsiteX49" fmla="*/ 813754 w 1819275"/>
              <a:gd name="connsiteY49" fmla="*/ 973527 h 1828800"/>
              <a:gd name="connsiteX50" fmla="*/ 748985 w 1819275"/>
              <a:gd name="connsiteY50" fmla="*/ 966859 h 1828800"/>
              <a:gd name="connsiteX51" fmla="*/ 686119 w 1819275"/>
              <a:gd name="connsiteY51" fmla="*/ 891612 h 1828800"/>
              <a:gd name="connsiteX52" fmla="*/ 673737 w 1819275"/>
              <a:gd name="connsiteY52" fmla="*/ 903041 h 1828800"/>
              <a:gd name="connsiteX53" fmla="*/ 613729 w 1819275"/>
              <a:gd name="connsiteY53" fmla="*/ 956382 h 1828800"/>
              <a:gd name="connsiteX54" fmla="*/ 733744 w 1819275"/>
              <a:gd name="connsiteY54" fmla="*/ 1067824 h 1828800"/>
              <a:gd name="connsiteX55" fmla="*/ 744222 w 1819275"/>
              <a:gd name="connsiteY55" fmla="*/ 1138309 h 1828800"/>
              <a:gd name="connsiteX56" fmla="*/ 674690 w 1819275"/>
              <a:gd name="connsiteY56" fmla="*/ 1126879 h 1828800"/>
              <a:gd name="connsiteX57" fmla="*/ 566104 w 1819275"/>
              <a:gd name="connsiteY57" fmla="*/ 1010674 h 1828800"/>
              <a:gd name="connsiteX58" fmla="*/ 490857 w 1819275"/>
              <a:gd name="connsiteY58" fmla="*/ 1087827 h 1828800"/>
              <a:gd name="connsiteX59" fmla="*/ 565152 w 1819275"/>
              <a:gd name="connsiteY59" fmla="*/ 1155454 h 1828800"/>
              <a:gd name="connsiteX60" fmla="*/ 568010 w 1819275"/>
              <a:gd name="connsiteY60" fmla="*/ 1221177 h 1828800"/>
              <a:gd name="connsiteX61" fmla="*/ 507049 w 1819275"/>
              <a:gd name="connsiteY61" fmla="*/ 1212604 h 1828800"/>
              <a:gd name="connsiteX62" fmla="*/ 436565 w 1819275"/>
              <a:gd name="connsiteY62" fmla="*/ 1137357 h 1828800"/>
              <a:gd name="connsiteX63" fmla="*/ 398465 w 1819275"/>
              <a:gd name="connsiteY63" fmla="*/ 1172599 h 1828800"/>
              <a:gd name="connsiteX64" fmla="*/ 417515 w 1819275"/>
              <a:gd name="connsiteY64" fmla="*/ 1196412 h 1828800"/>
              <a:gd name="connsiteX65" fmla="*/ 643257 w 1819275"/>
              <a:gd name="connsiteY65" fmla="*/ 1421202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819275" h="1828800">
                <a:moveTo>
                  <a:pt x="549912" y="1441204"/>
                </a:moveTo>
                <a:cubicBezTo>
                  <a:pt x="494667" y="1497402"/>
                  <a:pt x="447042" y="1545979"/>
                  <a:pt x="387035" y="1605987"/>
                </a:cubicBezTo>
                <a:cubicBezTo>
                  <a:pt x="409894" y="1624084"/>
                  <a:pt x="435612" y="1642182"/>
                  <a:pt x="459424" y="1663137"/>
                </a:cubicBezTo>
                <a:cubicBezTo>
                  <a:pt x="485142" y="1686949"/>
                  <a:pt x="484190" y="1712666"/>
                  <a:pt x="460377" y="1738384"/>
                </a:cubicBezTo>
                <a:cubicBezTo>
                  <a:pt x="459424" y="1739337"/>
                  <a:pt x="458472" y="1740289"/>
                  <a:pt x="457519" y="1742194"/>
                </a:cubicBezTo>
                <a:cubicBezTo>
                  <a:pt x="341315" y="1857446"/>
                  <a:pt x="361317" y="1858399"/>
                  <a:pt x="251779" y="1747909"/>
                </a:cubicBezTo>
                <a:cubicBezTo>
                  <a:pt x="177484" y="1672662"/>
                  <a:pt x="102237" y="1596462"/>
                  <a:pt x="26037" y="1523119"/>
                </a:cubicBezTo>
                <a:cubicBezTo>
                  <a:pt x="-5396" y="1492639"/>
                  <a:pt x="-11110" y="1466921"/>
                  <a:pt x="24132" y="1435489"/>
                </a:cubicBezTo>
                <a:cubicBezTo>
                  <a:pt x="47944" y="1414534"/>
                  <a:pt x="69852" y="1391674"/>
                  <a:pt x="91759" y="1367862"/>
                </a:cubicBezTo>
                <a:cubicBezTo>
                  <a:pt x="115572" y="1343096"/>
                  <a:pt x="139384" y="1345002"/>
                  <a:pt x="162244" y="1365957"/>
                </a:cubicBezTo>
                <a:cubicBezTo>
                  <a:pt x="185104" y="1387864"/>
                  <a:pt x="205107" y="1412629"/>
                  <a:pt x="224157" y="1434537"/>
                </a:cubicBezTo>
                <a:cubicBezTo>
                  <a:pt x="278449" y="1380244"/>
                  <a:pt x="327027" y="1330714"/>
                  <a:pt x="386082" y="1270707"/>
                </a:cubicBezTo>
                <a:cubicBezTo>
                  <a:pt x="368937" y="1257371"/>
                  <a:pt x="346077" y="1243084"/>
                  <a:pt x="327027" y="1224987"/>
                </a:cubicBezTo>
                <a:cubicBezTo>
                  <a:pt x="287974" y="1186887"/>
                  <a:pt x="288927" y="1169741"/>
                  <a:pt x="327979" y="1130689"/>
                </a:cubicBezTo>
                <a:cubicBezTo>
                  <a:pt x="567057" y="891612"/>
                  <a:pt x="809944" y="656344"/>
                  <a:pt x="1042354" y="411552"/>
                </a:cubicBezTo>
                <a:cubicBezTo>
                  <a:pt x="1122365" y="326779"/>
                  <a:pt x="1215710" y="290584"/>
                  <a:pt x="1321437" y="265819"/>
                </a:cubicBezTo>
                <a:cubicBezTo>
                  <a:pt x="1393827" y="248674"/>
                  <a:pt x="1466217" y="232482"/>
                  <a:pt x="1538607" y="213432"/>
                </a:cubicBezTo>
                <a:cubicBezTo>
                  <a:pt x="1554799" y="209621"/>
                  <a:pt x="1570040" y="198191"/>
                  <a:pt x="1581469" y="186762"/>
                </a:cubicBezTo>
                <a:cubicBezTo>
                  <a:pt x="1634810" y="135327"/>
                  <a:pt x="1687197" y="81987"/>
                  <a:pt x="1739585" y="28646"/>
                </a:cubicBezTo>
                <a:cubicBezTo>
                  <a:pt x="1760540" y="7691"/>
                  <a:pt x="1783399" y="-15168"/>
                  <a:pt x="1811974" y="13407"/>
                </a:cubicBezTo>
                <a:cubicBezTo>
                  <a:pt x="1841502" y="42934"/>
                  <a:pt x="1819594" y="66746"/>
                  <a:pt x="1797687" y="90559"/>
                </a:cubicBezTo>
                <a:cubicBezTo>
                  <a:pt x="1735774" y="157234"/>
                  <a:pt x="1659574" y="216289"/>
                  <a:pt x="1617665" y="294394"/>
                </a:cubicBezTo>
                <a:cubicBezTo>
                  <a:pt x="1575754" y="373452"/>
                  <a:pt x="1564324" y="469654"/>
                  <a:pt x="1547179" y="559189"/>
                </a:cubicBezTo>
                <a:cubicBezTo>
                  <a:pt x="1529082" y="650629"/>
                  <a:pt x="1483362" y="719209"/>
                  <a:pt x="1416687" y="783027"/>
                </a:cubicBezTo>
                <a:cubicBezTo>
                  <a:pt x="1179515" y="1014484"/>
                  <a:pt x="947104" y="1250704"/>
                  <a:pt x="711837" y="1485019"/>
                </a:cubicBezTo>
                <a:cubicBezTo>
                  <a:pt x="652782" y="1544074"/>
                  <a:pt x="645162" y="1545027"/>
                  <a:pt x="586107" y="1485971"/>
                </a:cubicBezTo>
                <a:cubicBezTo>
                  <a:pt x="574677" y="1471684"/>
                  <a:pt x="563247" y="1456444"/>
                  <a:pt x="549912" y="1441204"/>
                </a:cubicBezTo>
                <a:close/>
                <a:moveTo>
                  <a:pt x="643257" y="1421202"/>
                </a:moveTo>
                <a:cubicBezTo>
                  <a:pt x="899479" y="1165932"/>
                  <a:pt x="1151892" y="912566"/>
                  <a:pt x="1397637" y="667774"/>
                </a:cubicBezTo>
                <a:cubicBezTo>
                  <a:pt x="1319532" y="586812"/>
                  <a:pt x="1239522" y="503944"/>
                  <a:pt x="1156654" y="418219"/>
                </a:cubicBezTo>
                <a:cubicBezTo>
                  <a:pt x="1142367" y="433459"/>
                  <a:pt x="1128079" y="448699"/>
                  <a:pt x="1109982" y="466796"/>
                </a:cubicBezTo>
                <a:cubicBezTo>
                  <a:pt x="1150940" y="505849"/>
                  <a:pt x="1187135" y="541091"/>
                  <a:pt x="1224282" y="576334"/>
                </a:cubicBezTo>
                <a:cubicBezTo>
                  <a:pt x="1245237" y="596337"/>
                  <a:pt x="1261429" y="620149"/>
                  <a:pt x="1236665" y="645866"/>
                </a:cubicBezTo>
                <a:cubicBezTo>
                  <a:pt x="1209994" y="673489"/>
                  <a:pt x="1185229" y="657296"/>
                  <a:pt x="1163322" y="634437"/>
                </a:cubicBezTo>
                <a:cubicBezTo>
                  <a:pt x="1128079" y="596337"/>
                  <a:pt x="1092837" y="558237"/>
                  <a:pt x="1062357" y="523946"/>
                </a:cubicBezTo>
                <a:cubicBezTo>
                  <a:pt x="1030924" y="552521"/>
                  <a:pt x="1009017" y="572524"/>
                  <a:pt x="983299" y="595384"/>
                </a:cubicBezTo>
                <a:cubicBezTo>
                  <a:pt x="1008065" y="619196"/>
                  <a:pt x="1031877" y="640152"/>
                  <a:pt x="1054737" y="662059"/>
                </a:cubicBezTo>
                <a:cubicBezTo>
                  <a:pt x="1075692" y="682062"/>
                  <a:pt x="1084265" y="705874"/>
                  <a:pt x="1061404" y="728734"/>
                </a:cubicBezTo>
                <a:cubicBezTo>
                  <a:pt x="1039497" y="750641"/>
                  <a:pt x="1014732" y="743021"/>
                  <a:pt x="994729" y="722066"/>
                </a:cubicBezTo>
                <a:cubicBezTo>
                  <a:pt x="972822" y="698254"/>
                  <a:pt x="949962" y="674441"/>
                  <a:pt x="932817" y="656344"/>
                </a:cubicBezTo>
                <a:cubicBezTo>
                  <a:pt x="907099" y="677299"/>
                  <a:pt x="888049" y="692539"/>
                  <a:pt x="861379" y="714446"/>
                </a:cubicBezTo>
                <a:cubicBezTo>
                  <a:pt x="906147" y="756357"/>
                  <a:pt x="948057" y="792552"/>
                  <a:pt x="985204" y="832557"/>
                </a:cubicBezTo>
                <a:cubicBezTo>
                  <a:pt x="995682" y="843987"/>
                  <a:pt x="998540" y="871609"/>
                  <a:pt x="991872" y="885896"/>
                </a:cubicBezTo>
                <a:cubicBezTo>
                  <a:pt x="987110" y="896374"/>
                  <a:pt x="960440" y="900184"/>
                  <a:pt x="943294" y="899232"/>
                </a:cubicBezTo>
                <a:cubicBezTo>
                  <a:pt x="931865" y="898279"/>
                  <a:pt x="919482" y="883991"/>
                  <a:pt x="909957" y="873514"/>
                </a:cubicBezTo>
                <a:cubicBezTo>
                  <a:pt x="877572" y="837319"/>
                  <a:pt x="846140" y="800171"/>
                  <a:pt x="814707" y="763024"/>
                </a:cubicBezTo>
                <a:cubicBezTo>
                  <a:pt x="810897" y="767787"/>
                  <a:pt x="807087" y="772549"/>
                  <a:pt x="803277" y="777312"/>
                </a:cubicBezTo>
                <a:cubicBezTo>
                  <a:pt x="781369" y="797314"/>
                  <a:pt x="760415" y="817316"/>
                  <a:pt x="731840" y="843034"/>
                </a:cubicBezTo>
                <a:cubicBezTo>
                  <a:pt x="758510" y="866846"/>
                  <a:pt x="782322" y="887802"/>
                  <a:pt x="806135" y="908757"/>
                </a:cubicBezTo>
                <a:cubicBezTo>
                  <a:pt x="828042" y="928759"/>
                  <a:pt x="836615" y="956382"/>
                  <a:pt x="813754" y="973527"/>
                </a:cubicBezTo>
                <a:cubicBezTo>
                  <a:pt x="800419" y="983052"/>
                  <a:pt x="764224" y="978289"/>
                  <a:pt x="748985" y="966859"/>
                </a:cubicBezTo>
                <a:cubicBezTo>
                  <a:pt x="723267" y="947809"/>
                  <a:pt x="707074" y="917329"/>
                  <a:pt x="686119" y="891612"/>
                </a:cubicBezTo>
                <a:cubicBezTo>
                  <a:pt x="682310" y="895421"/>
                  <a:pt x="677547" y="899232"/>
                  <a:pt x="673737" y="903041"/>
                </a:cubicBezTo>
                <a:cubicBezTo>
                  <a:pt x="656592" y="918282"/>
                  <a:pt x="638494" y="934474"/>
                  <a:pt x="613729" y="956382"/>
                </a:cubicBezTo>
                <a:cubicBezTo>
                  <a:pt x="656592" y="996387"/>
                  <a:pt x="695644" y="1031629"/>
                  <a:pt x="733744" y="1067824"/>
                </a:cubicBezTo>
                <a:cubicBezTo>
                  <a:pt x="755652" y="1088779"/>
                  <a:pt x="768035" y="1113544"/>
                  <a:pt x="744222" y="1138309"/>
                </a:cubicBezTo>
                <a:cubicBezTo>
                  <a:pt x="719457" y="1163074"/>
                  <a:pt x="694692" y="1148787"/>
                  <a:pt x="674690" y="1126879"/>
                </a:cubicBezTo>
                <a:cubicBezTo>
                  <a:pt x="639447" y="1088779"/>
                  <a:pt x="603252" y="1050679"/>
                  <a:pt x="566104" y="1010674"/>
                </a:cubicBezTo>
                <a:cubicBezTo>
                  <a:pt x="538482" y="1038296"/>
                  <a:pt x="518479" y="1060204"/>
                  <a:pt x="490857" y="1087827"/>
                </a:cubicBezTo>
                <a:cubicBezTo>
                  <a:pt x="516574" y="1110687"/>
                  <a:pt x="541340" y="1132594"/>
                  <a:pt x="565152" y="1155454"/>
                </a:cubicBezTo>
                <a:cubicBezTo>
                  <a:pt x="586107" y="1175457"/>
                  <a:pt x="592774" y="1204032"/>
                  <a:pt x="568010" y="1221177"/>
                </a:cubicBezTo>
                <a:cubicBezTo>
                  <a:pt x="554674" y="1229749"/>
                  <a:pt x="522290" y="1224034"/>
                  <a:pt x="507049" y="1212604"/>
                </a:cubicBezTo>
                <a:cubicBezTo>
                  <a:pt x="481332" y="1193554"/>
                  <a:pt x="461329" y="1164979"/>
                  <a:pt x="436565" y="1137357"/>
                </a:cubicBezTo>
                <a:cubicBezTo>
                  <a:pt x="419419" y="1153549"/>
                  <a:pt x="409894" y="1162121"/>
                  <a:pt x="398465" y="1172599"/>
                </a:cubicBezTo>
                <a:cubicBezTo>
                  <a:pt x="407990" y="1184029"/>
                  <a:pt x="412752" y="1190696"/>
                  <a:pt x="417515" y="1196412"/>
                </a:cubicBezTo>
                <a:cubicBezTo>
                  <a:pt x="495619" y="1272612"/>
                  <a:pt x="571819" y="1348812"/>
                  <a:pt x="643257" y="1421202"/>
                </a:cubicBezTo>
                <a:close/>
              </a:path>
            </a:pathLst>
          </a:custGeom>
          <a:solidFill>
            <a:schemeClr val="bg1"/>
          </a:solidFill>
          <a:ln w="9525" cap="flat">
            <a:noFill/>
            <a:prstDash val="solid"/>
            <a:miter/>
          </a:ln>
        </p:spPr>
        <p:txBody>
          <a:bodyPr rtlCol="0" anchor="ctr"/>
          <a:lstStyle/>
          <a:p>
            <a:endParaRPr lang="en-US"/>
          </a:p>
        </p:txBody>
      </p:sp>
      <p:sp>
        <p:nvSpPr>
          <p:cNvPr id="1048842" name="Freeform: Shape 8"/>
          <p:cNvSpPr/>
          <p:nvPr/>
        </p:nvSpPr>
        <p:spPr>
          <a:xfrm>
            <a:off x="1087372" y="779202"/>
            <a:ext cx="728744" cy="537187"/>
          </a:xfrm>
          <a:custGeom>
            <a:avLst/>
            <a:gdLst>
              <a:gd name="connsiteX0" fmla="*/ 285241 w 438171"/>
              <a:gd name="connsiteY0" fmla="*/ 156774 h 322994"/>
              <a:gd name="connsiteX1" fmla="*/ 250805 w 438171"/>
              <a:gd name="connsiteY1" fmla="*/ 191807 h 322994"/>
              <a:gd name="connsiteX2" fmla="*/ 285639 w 438171"/>
              <a:gd name="connsiteY2" fmla="*/ 225646 h 322994"/>
              <a:gd name="connsiteX3" fmla="*/ 320273 w 438171"/>
              <a:gd name="connsiteY3" fmla="*/ 190812 h 322994"/>
              <a:gd name="connsiteX4" fmla="*/ 285241 w 438171"/>
              <a:gd name="connsiteY4" fmla="*/ 156774 h 322994"/>
              <a:gd name="connsiteX5" fmla="*/ 286435 w 438171"/>
              <a:gd name="connsiteY5" fmla="*/ 113978 h 322994"/>
              <a:gd name="connsiteX6" fmla="*/ 362671 w 438171"/>
              <a:gd name="connsiteY6" fmla="*/ 190812 h 322994"/>
              <a:gd name="connsiteX7" fmla="*/ 285440 w 438171"/>
              <a:gd name="connsiteY7" fmla="*/ 267844 h 322994"/>
              <a:gd name="connsiteX8" fmla="*/ 209004 w 438171"/>
              <a:gd name="connsiteY8" fmla="*/ 190613 h 322994"/>
              <a:gd name="connsiteX9" fmla="*/ 286435 w 438171"/>
              <a:gd name="connsiteY9" fmla="*/ 113978 h 322994"/>
              <a:gd name="connsiteX10" fmla="*/ 286236 w 438171"/>
              <a:gd name="connsiteY10" fmla="*/ 97457 h 322994"/>
              <a:gd name="connsiteX11" fmla="*/ 192084 w 438171"/>
              <a:gd name="connsiteY11" fmla="*/ 190414 h 322994"/>
              <a:gd name="connsiteX12" fmla="*/ 282056 w 438171"/>
              <a:gd name="connsiteY12" fmla="*/ 284565 h 322994"/>
              <a:gd name="connsiteX13" fmla="*/ 378993 w 438171"/>
              <a:gd name="connsiteY13" fmla="*/ 193798 h 322994"/>
              <a:gd name="connsiteX14" fmla="*/ 286236 w 438171"/>
              <a:gd name="connsiteY14" fmla="*/ 97457 h 322994"/>
              <a:gd name="connsiteX15" fmla="*/ 166407 w 438171"/>
              <a:gd name="connsiteY15" fmla="*/ 89893 h 322994"/>
              <a:gd name="connsiteX16" fmla="*/ 285639 w 438171"/>
              <a:gd name="connsiteY16" fmla="*/ 90291 h 322994"/>
              <a:gd name="connsiteX17" fmla="*/ 405069 w 438171"/>
              <a:gd name="connsiteY17" fmla="*/ 90092 h 322994"/>
              <a:gd name="connsiteX18" fmla="*/ 419600 w 438171"/>
              <a:gd name="connsiteY18" fmla="*/ 98850 h 322994"/>
              <a:gd name="connsiteX19" fmla="*/ 415022 w 438171"/>
              <a:gd name="connsiteY19" fmla="*/ 250527 h 322994"/>
              <a:gd name="connsiteX20" fmla="*/ 278075 w 438171"/>
              <a:gd name="connsiteY20" fmla="*/ 322782 h 322994"/>
              <a:gd name="connsiteX21" fmla="*/ 151677 w 438171"/>
              <a:gd name="connsiteY21" fmla="*/ 98452 h 322994"/>
              <a:gd name="connsiteX22" fmla="*/ 166407 w 438171"/>
              <a:gd name="connsiteY22" fmla="*/ 89893 h 322994"/>
              <a:gd name="connsiteX23" fmla="*/ 156304 w 438171"/>
              <a:gd name="connsiteY23" fmla="*/ 494 h 322994"/>
              <a:gd name="connsiteX24" fmla="*/ 197060 w 438171"/>
              <a:gd name="connsiteY24" fmla="*/ 15249 h 322994"/>
              <a:gd name="connsiteX25" fmla="*/ 209402 w 438171"/>
              <a:gd name="connsiteY25" fmla="*/ 39135 h 322994"/>
              <a:gd name="connsiteX26" fmla="*/ 400689 w 438171"/>
              <a:gd name="connsiteY26" fmla="*/ 72575 h 322994"/>
              <a:gd name="connsiteX27" fmla="*/ 169193 w 438171"/>
              <a:gd name="connsiteY27" fmla="*/ 72575 h 322994"/>
              <a:gd name="connsiteX28" fmla="*/ 182131 w 438171"/>
              <a:gd name="connsiteY28" fmla="*/ 59438 h 322994"/>
              <a:gd name="connsiteX29" fmla="*/ 174965 w 438171"/>
              <a:gd name="connsiteY29" fmla="*/ 20225 h 322994"/>
              <a:gd name="connsiteX30" fmla="*/ 135752 w 438171"/>
              <a:gd name="connsiteY30" fmla="*/ 32367 h 322994"/>
              <a:gd name="connsiteX31" fmla="*/ 123212 w 438171"/>
              <a:gd name="connsiteY31" fmla="*/ 78746 h 322994"/>
              <a:gd name="connsiteX32" fmla="*/ 100919 w 438171"/>
              <a:gd name="connsiteY32" fmla="*/ 177873 h 322994"/>
              <a:gd name="connsiteX33" fmla="*/ 49762 w 438171"/>
              <a:gd name="connsiteY33" fmla="*/ 219873 h 322994"/>
              <a:gd name="connsiteX34" fmla="*/ 6170 w 438171"/>
              <a:gd name="connsiteY34" fmla="*/ 213901 h 322994"/>
              <a:gd name="connsiteX35" fmla="*/ 0 w 438171"/>
              <a:gd name="connsiteY35" fmla="*/ 203153 h 322994"/>
              <a:gd name="connsiteX36" fmla="*/ 11346 w 438171"/>
              <a:gd name="connsiteY36" fmla="*/ 197778 h 322994"/>
              <a:gd name="connsiteX37" fmla="*/ 13336 w 438171"/>
              <a:gd name="connsiteY37" fmla="*/ 198177 h 322994"/>
              <a:gd name="connsiteX38" fmla="*/ 89174 w 438171"/>
              <a:gd name="connsiteY38" fmla="*/ 162148 h 322994"/>
              <a:gd name="connsiteX39" fmla="*/ 105298 w 438171"/>
              <a:gd name="connsiteY39" fmla="*/ 85712 h 322994"/>
              <a:gd name="connsiteX40" fmla="*/ 118833 w 438171"/>
              <a:gd name="connsiteY40" fmla="*/ 26196 h 322994"/>
              <a:gd name="connsiteX41" fmla="*/ 156304 w 438171"/>
              <a:gd name="connsiteY41" fmla="*/ 494 h 322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38171" h="322994">
                <a:moveTo>
                  <a:pt x="285241" y="156774"/>
                </a:moveTo>
                <a:cubicBezTo>
                  <a:pt x="266530" y="156973"/>
                  <a:pt x="250407" y="173096"/>
                  <a:pt x="250805" y="191807"/>
                </a:cubicBezTo>
                <a:cubicBezTo>
                  <a:pt x="251203" y="210120"/>
                  <a:pt x="267326" y="225845"/>
                  <a:pt x="285639" y="225646"/>
                </a:cubicBezTo>
                <a:cubicBezTo>
                  <a:pt x="304748" y="225646"/>
                  <a:pt x="320472" y="209921"/>
                  <a:pt x="320273" y="190812"/>
                </a:cubicBezTo>
                <a:cubicBezTo>
                  <a:pt x="320074" y="171902"/>
                  <a:pt x="304548" y="156575"/>
                  <a:pt x="285241" y="156774"/>
                </a:cubicBezTo>
                <a:close/>
                <a:moveTo>
                  <a:pt x="286435" y="113978"/>
                </a:moveTo>
                <a:cubicBezTo>
                  <a:pt x="328434" y="114177"/>
                  <a:pt x="362671" y="148613"/>
                  <a:pt x="362671" y="190812"/>
                </a:cubicBezTo>
                <a:cubicBezTo>
                  <a:pt x="362671" y="233608"/>
                  <a:pt x="328236" y="267844"/>
                  <a:pt x="285440" y="267844"/>
                </a:cubicBezTo>
                <a:cubicBezTo>
                  <a:pt x="242445" y="267844"/>
                  <a:pt x="208805" y="234006"/>
                  <a:pt x="209004" y="190613"/>
                </a:cubicBezTo>
                <a:cubicBezTo>
                  <a:pt x="209004" y="147817"/>
                  <a:pt x="243241" y="113978"/>
                  <a:pt x="286435" y="113978"/>
                </a:cubicBezTo>
                <a:close/>
                <a:moveTo>
                  <a:pt x="286236" y="97457"/>
                </a:moveTo>
                <a:cubicBezTo>
                  <a:pt x="234682" y="97059"/>
                  <a:pt x="192681" y="138262"/>
                  <a:pt x="192084" y="190414"/>
                </a:cubicBezTo>
                <a:cubicBezTo>
                  <a:pt x="191487" y="240773"/>
                  <a:pt x="232890" y="284166"/>
                  <a:pt x="282056" y="284565"/>
                </a:cubicBezTo>
                <a:cubicBezTo>
                  <a:pt x="336198" y="284963"/>
                  <a:pt x="378396" y="245352"/>
                  <a:pt x="378993" y="193798"/>
                </a:cubicBezTo>
                <a:cubicBezTo>
                  <a:pt x="379591" y="140054"/>
                  <a:pt x="338984" y="97855"/>
                  <a:pt x="286236" y="97457"/>
                </a:cubicBezTo>
                <a:close/>
                <a:moveTo>
                  <a:pt x="166407" y="89893"/>
                </a:moveTo>
                <a:cubicBezTo>
                  <a:pt x="206018" y="90490"/>
                  <a:pt x="245828" y="90291"/>
                  <a:pt x="285639" y="90291"/>
                </a:cubicBezTo>
                <a:cubicBezTo>
                  <a:pt x="325449" y="90291"/>
                  <a:pt x="365259" y="90490"/>
                  <a:pt x="405069" y="90092"/>
                </a:cubicBezTo>
                <a:cubicBezTo>
                  <a:pt x="412434" y="90092"/>
                  <a:pt x="416415" y="92480"/>
                  <a:pt x="419600" y="98850"/>
                </a:cubicBezTo>
                <a:cubicBezTo>
                  <a:pt x="445078" y="150205"/>
                  <a:pt x="445078" y="201560"/>
                  <a:pt x="415022" y="250527"/>
                </a:cubicBezTo>
                <a:cubicBezTo>
                  <a:pt x="384169" y="300887"/>
                  <a:pt x="337193" y="325569"/>
                  <a:pt x="278075" y="322782"/>
                </a:cubicBezTo>
                <a:cubicBezTo>
                  <a:pt x="166208" y="317806"/>
                  <a:pt x="98132" y="196186"/>
                  <a:pt x="151677" y="98452"/>
                </a:cubicBezTo>
                <a:cubicBezTo>
                  <a:pt x="155260" y="92082"/>
                  <a:pt x="159042" y="89893"/>
                  <a:pt x="166407" y="89893"/>
                </a:cubicBezTo>
                <a:close/>
                <a:moveTo>
                  <a:pt x="156304" y="494"/>
                </a:moveTo>
                <a:cubicBezTo>
                  <a:pt x="171183" y="-1621"/>
                  <a:pt x="186610" y="3007"/>
                  <a:pt x="197060" y="15249"/>
                </a:cubicBezTo>
                <a:cubicBezTo>
                  <a:pt x="202434" y="21817"/>
                  <a:pt x="205022" y="30775"/>
                  <a:pt x="209402" y="39135"/>
                </a:cubicBezTo>
                <a:cubicBezTo>
                  <a:pt x="278074" y="-277"/>
                  <a:pt x="360680" y="21618"/>
                  <a:pt x="400689" y="72575"/>
                </a:cubicBezTo>
                <a:cubicBezTo>
                  <a:pt x="323856" y="72575"/>
                  <a:pt x="247819" y="72575"/>
                  <a:pt x="169193" y="72575"/>
                </a:cubicBezTo>
                <a:cubicBezTo>
                  <a:pt x="174368" y="67201"/>
                  <a:pt x="178150" y="63220"/>
                  <a:pt x="182131" y="59438"/>
                </a:cubicBezTo>
                <a:cubicBezTo>
                  <a:pt x="194871" y="47495"/>
                  <a:pt x="191288" y="26993"/>
                  <a:pt x="174965" y="20225"/>
                </a:cubicBezTo>
                <a:cubicBezTo>
                  <a:pt x="160236" y="14054"/>
                  <a:pt x="144909" y="18433"/>
                  <a:pt x="135752" y="32367"/>
                </a:cubicBezTo>
                <a:cubicBezTo>
                  <a:pt x="126596" y="46300"/>
                  <a:pt x="124008" y="62423"/>
                  <a:pt x="123212" y="78746"/>
                </a:cubicBezTo>
                <a:cubicBezTo>
                  <a:pt x="121421" y="112982"/>
                  <a:pt x="116843" y="146821"/>
                  <a:pt x="100919" y="177873"/>
                </a:cubicBezTo>
                <a:cubicBezTo>
                  <a:pt x="89772" y="199172"/>
                  <a:pt x="74445" y="215295"/>
                  <a:pt x="49762" y="219873"/>
                </a:cubicBezTo>
                <a:cubicBezTo>
                  <a:pt x="34635" y="222660"/>
                  <a:pt x="19905" y="219873"/>
                  <a:pt x="6170" y="213901"/>
                </a:cubicBezTo>
                <a:cubicBezTo>
                  <a:pt x="3185" y="212508"/>
                  <a:pt x="1990" y="206935"/>
                  <a:pt x="0" y="203153"/>
                </a:cubicBezTo>
                <a:cubicBezTo>
                  <a:pt x="3782" y="201361"/>
                  <a:pt x="7564" y="199371"/>
                  <a:pt x="11346" y="197778"/>
                </a:cubicBezTo>
                <a:cubicBezTo>
                  <a:pt x="11744" y="197579"/>
                  <a:pt x="12540" y="197977"/>
                  <a:pt x="13336" y="198177"/>
                </a:cubicBezTo>
                <a:cubicBezTo>
                  <a:pt x="52549" y="208925"/>
                  <a:pt x="72653" y="199570"/>
                  <a:pt x="89174" y="162148"/>
                </a:cubicBezTo>
                <a:cubicBezTo>
                  <a:pt x="99923" y="137864"/>
                  <a:pt x="103904" y="111987"/>
                  <a:pt x="105298" y="85712"/>
                </a:cubicBezTo>
                <a:cubicBezTo>
                  <a:pt x="106492" y="65011"/>
                  <a:pt x="108483" y="44708"/>
                  <a:pt x="118833" y="26196"/>
                </a:cubicBezTo>
                <a:cubicBezTo>
                  <a:pt x="127094" y="11467"/>
                  <a:pt x="141425" y="2609"/>
                  <a:pt x="156304" y="494"/>
                </a:cubicBezTo>
                <a:close/>
              </a:path>
            </a:pathLst>
          </a:custGeom>
          <a:solidFill>
            <a:schemeClr val="bg1"/>
          </a:solidFill>
          <a:ln w="9525" cap="flat">
            <a:noFill/>
            <a:prstDash val="solid"/>
            <a:miter/>
          </a:ln>
        </p:spPr>
        <p:txBody>
          <a:bodyPr rtlCol="0" anchor="ctr"/>
          <a:lstStyle/>
          <a:p>
            <a:endParaRPr lang="en-US"/>
          </a:p>
        </p:txBody>
      </p:sp>
      <p:grpSp>
        <p:nvGrpSpPr>
          <p:cNvPr id="77" name="Group 32"/>
          <p:cNvGrpSpPr/>
          <p:nvPr/>
        </p:nvGrpSpPr>
        <p:grpSpPr>
          <a:xfrm>
            <a:off x="556659" y="4237963"/>
            <a:ext cx="4321300" cy="1610007"/>
            <a:chOff x="1546362" y="3560213"/>
            <a:chExt cx="4321300" cy="1610007"/>
          </a:xfrm>
        </p:grpSpPr>
        <p:sp>
          <p:nvSpPr>
            <p:cNvPr id="1048843" name="TextBox 9"/>
            <p:cNvSpPr txBox="1"/>
            <p:nvPr/>
          </p:nvSpPr>
          <p:spPr>
            <a:xfrm>
              <a:off x="1546362" y="3560213"/>
              <a:ext cx="4321299" cy="313932"/>
            </a:xfrm>
            <a:prstGeom prst="rect">
              <a:avLst/>
            </a:prstGeom>
            <a:noFill/>
          </p:spPr>
          <p:txBody>
            <a:bodyPr wrap="square" rtlCol="0">
              <a:spAutoFit/>
            </a:bodyPr>
            <a:lstStyle/>
            <a:p>
              <a:pPr>
                <a:lnSpc>
                  <a:spcPct val="80000"/>
                </a:lnSpc>
              </a:pPr>
              <a:r>
                <a:rPr lang="en-US" altLang="ko-KR" dirty="0">
                  <a:cs typeface="Arial" pitchFamily="34" charset="0"/>
                </a:rPr>
                <a:t>Visualizations</a:t>
              </a:r>
            </a:p>
          </p:txBody>
        </p:sp>
        <p:sp>
          <p:nvSpPr>
            <p:cNvPr id="1048844" name="TextBox 10"/>
            <p:cNvSpPr txBox="1"/>
            <p:nvPr/>
          </p:nvSpPr>
          <p:spPr>
            <a:xfrm>
              <a:off x="1546362" y="4856288"/>
              <a:ext cx="4321299" cy="313932"/>
            </a:xfrm>
            <a:prstGeom prst="rect">
              <a:avLst/>
            </a:prstGeom>
            <a:noFill/>
          </p:spPr>
          <p:txBody>
            <a:bodyPr wrap="square" rtlCol="0">
              <a:spAutoFit/>
            </a:bodyPr>
            <a:lstStyle/>
            <a:p>
              <a:pPr>
                <a:lnSpc>
                  <a:spcPct val="80000"/>
                </a:lnSpc>
              </a:pPr>
              <a:r>
                <a:rPr lang="en-US" altLang="ko-KR" dirty="0">
                  <a:cs typeface="Arial" pitchFamily="34" charset="0"/>
                </a:rPr>
                <a:t>Statistical Test</a:t>
              </a:r>
            </a:p>
          </p:txBody>
        </p:sp>
        <p:sp>
          <p:nvSpPr>
            <p:cNvPr id="1048845" name="TextBox 11"/>
            <p:cNvSpPr txBox="1"/>
            <p:nvPr/>
          </p:nvSpPr>
          <p:spPr>
            <a:xfrm>
              <a:off x="1546363" y="3992238"/>
              <a:ext cx="4321299" cy="313932"/>
            </a:xfrm>
            <a:prstGeom prst="rect">
              <a:avLst/>
            </a:prstGeom>
            <a:noFill/>
          </p:spPr>
          <p:txBody>
            <a:bodyPr wrap="square" rtlCol="0">
              <a:spAutoFit/>
            </a:bodyPr>
            <a:lstStyle/>
            <a:p>
              <a:pPr>
                <a:lnSpc>
                  <a:spcPct val="80000"/>
                </a:lnSpc>
              </a:pPr>
              <a:r>
                <a:rPr lang="en-US" altLang="ko-KR" dirty="0">
                  <a:cs typeface="Arial" pitchFamily="34" charset="0"/>
                </a:rPr>
                <a:t>Null Values Imputation</a:t>
              </a:r>
            </a:p>
          </p:txBody>
        </p:sp>
      </p:grpSp>
      <p:sp>
        <p:nvSpPr>
          <p:cNvPr id="1048846" name="TextBox 15"/>
          <p:cNvSpPr txBox="1"/>
          <p:nvPr/>
        </p:nvSpPr>
        <p:spPr>
          <a:xfrm>
            <a:off x="6849658" y="860135"/>
            <a:ext cx="4198426" cy="769441"/>
          </a:xfrm>
          <a:prstGeom prst="rect">
            <a:avLst/>
          </a:prstGeom>
          <a:noFill/>
        </p:spPr>
        <p:txBody>
          <a:bodyPr wrap="square" rtlCol="0" anchor="ctr">
            <a:spAutoFit/>
          </a:bodyPr>
          <a:lstStyle/>
          <a:p>
            <a:pPr algn="dist"/>
            <a:r>
              <a:rPr lang="en-US" altLang="ko-KR" sz="4400" b="1" dirty="0">
                <a:latin typeface="+mj-lt"/>
                <a:cs typeface="Arial" pitchFamily="34" charset="0"/>
              </a:rPr>
              <a:t>Exploratory</a:t>
            </a:r>
          </a:p>
        </p:txBody>
      </p:sp>
      <p:sp>
        <p:nvSpPr>
          <p:cNvPr id="1048847" name="TextBox 16"/>
          <p:cNvSpPr txBox="1"/>
          <p:nvPr/>
        </p:nvSpPr>
        <p:spPr>
          <a:xfrm>
            <a:off x="6849658" y="1507297"/>
            <a:ext cx="4198426" cy="584775"/>
          </a:xfrm>
          <a:prstGeom prst="rect">
            <a:avLst/>
          </a:prstGeom>
          <a:noFill/>
        </p:spPr>
        <p:txBody>
          <a:bodyPr wrap="square" rtlCol="0" anchor="ctr">
            <a:spAutoFit/>
          </a:bodyPr>
          <a:lstStyle/>
          <a:p>
            <a:pPr algn="dist"/>
            <a:r>
              <a:rPr lang="en-GB" altLang="ko-KR" sz="3200" b="1" dirty="0">
                <a:solidFill>
                  <a:schemeClr val="accent2"/>
                </a:solidFill>
                <a:cs typeface="Arial" pitchFamily="34" charset="0"/>
              </a:rPr>
              <a:t>Data Analytics</a:t>
            </a:r>
            <a:endParaRPr lang="ko-KR" altLang="en-US" sz="3200" b="1" dirty="0">
              <a:solidFill>
                <a:schemeClr val="accent2"/>
              </a:solidFill>
              <a:cs typeface="Arial" pitchFamily="34" charset="0"/>
            </a:endParaRPr>
          </a:p>
        </p:txBody>
      </p:sp>
      <p:grpSp>
        <p:nvGrpSpPr>
          <p:cNvPr id="78" name="Graphic 179"/>
          <p:cNvGrpSpPr/>
          <p:nvPr/>
        </p:nvGrpSpPr>
        <p:grpSpPr>
          <a:xfrm>
            <a:off x="5174902" y="2461314"/>
            <a:ext cx="6844648" cy="3807335"/>
            <a:chOff x="0" y="38100"/>
            <a:chExt cx="12192000" cy="6781800"/>
          </a:xfrm>
        </p:grpSpPr>
        <p:sp>
          <p:nvSpPr>
            <p:cNvPr id="1048848" name="Freeform: Shape 19"/>
            <p:cNvSpPr/>
            <p:nvPr/>
          </p:nvSpPr>
          <p:spPr>
            <a:xfrm>
              <a:off x="0" y="5143500"/>
              <a:ext cx="12192000" cy="1676400"/>
            </a:xfrm>
            <a:custGeom>
              <a:avLst/>
              <a:gdLst>
                <a:gd name="connsiteX0" fmla="*/ 11907202 w 12192000"/>
                <a:gd name="connsiteY0" fmla="*/ 1677352 h 1676400"/>
                <a:gd name="connsiteX1" fmla="*/ 400050 w 12192000"/>
                <a:gd name="connsiteY1" fmla="*/ 1677352 h 1676400"/>
                <a:gd name="connsiteX2" fmla="*/ 0 w 12192000"/>
                <a:gd name="connsiteY2" fmla="*/ 0 h 1676400"/>
                <a:gd name="connsiteX3" fmla="*/ 12192952 w 12192000"/>
                <a:gd name="connsiteY3" fmla="*/ 0 h 1676400"/>
              </a:gdLst>
              <a:ahLst/>
              <a:cxnLst>
                <a:cxn ang="0">
                  <a:pos x="connsiteX0" y="connsiteY0"/>
                </a:cxn>
                <a:cxn ang="0">
                  <a:pos x="connsiteX1" y="connsiteY1"/>
                </a:cxn>
                <a:cxn ang="0">
                  <a:pos x="connsiteX2" y="connsiteY2"/>
                </a:cxn>
                <a:cxn ang="0">
                  <a:pos x="connsiteX3" y="connsiteY3"/>
                </a:cxn>
              </a:cxnLst>
              <a:rect l="l" t="t" r="r" b="b"/>
              <a:pathLst>
                <a:path w="12192000" h="1676400">
                  <a:moveTo>
                    <a:pt x="11907202" y="1677352"/>
                  </a:moveTo>
                  <a:lnTo>
                    <a:pt x="400050" y="1677352"/>
                  </a:lnTo>
                  <a:lnTo>
                    <a:pt x="0" y="0"/>
                  </a:lnTo>
                  <a:lnTo>
                    <a:pt x="12192952" y="0"/>
                  </a:lnTo>
                  <a:close/>
                </a:path>
              </a:pathLst>
            </a:custGeom>
            <a:solidFill>
              <a:schemeClr val="accent3"/>
            </a:solidFill>
            <a:ln w="9525" cap="flat">
              <a:noFill/>
              <a:prstDash val="solid"/>
              <a:miter/>
            </a:ln>
          </p:spPr>
          <p:txBody>
            <a:bodyPr rtlCol="0" anchor="ctr"/>
            <a:lstStyle/>
            <a:p>
              <a:endParaRPr lang="en-US" dirty="0"/>
            </a:p>
          </p:txBody>
        </p:sp>
        <p:sp>
          <p:nvSpPr>
            <p:cNvPr id="1048849" name="Freeform: Shape 20"/>
            <p:cNvSpPr/>
            <p:nvPr/>
          </p:nvSpPr>
          <p:spPr>
            <a:xfrm>
              <a:off x="1139404" y="37147"/>
              <a:ext cx="10391775" cy="6419850"/>
            </a:xfrm>
            <a:custGeom>
              <a:avLst/>
              <a:gdLst>
                <a:gd name="connsiteX0" fmla="*/ 10401086 w 10391775"/>
                <a:gd name="connsiteY0" fmla="*/ 5277803 h 6419850"/>
                <a:gd name="connsiteX1" fmla="*/ 10346794 w 10391775"/>
                <a:gd name="connsiteY1" fmla="*/ 5213985 h 6419850"/>
                <a:gd name="connsiteX2" fmla="*/ 10257258 w 10391775"/>
                <a:gd name="connsiteY2" fmla="*/ 5204460 h 6419850"/>
                <a:gd name="connsiteX3" fmla="*/ 10055329 w 10391775"/>
                <a:gd name="connsiteY3" fmla="*/ 5180648 h 6419850"/>
                <a:gd name="connsiteX4" fmla="*/ 9990558 w 10391775"/>
                <a:gd name="connsiteY4" fmla="*/ 5137785 h 6419850"/>
                <a:gd name="connsiteX5" fmla="*/ 9946744 w 10391775"/>
                <a:gd name="connsiteY5" fmla="*/ 5097780 h 6419850"/>
                <a:gd name="connsiteX6" fmla="*/ 8430363 w 10391775"/>
                <a:gd name="connsiteY6" fmla="*/ 3751898 h 6419850"/>
                <a:gd name="connsiteX7" fmla="*/ 8434173 w 10391775"/>
                <a:gd name="connsiteY7" fmla="*/ 3711893 h 6419850"/>
                <a:gd name="connsiteX8" fmla="*/ 8403694 w 10391775"/>
                <a:gd name="connsiteY8" fmla="*/ 3470910 h 6419850"/>
                <a:gd name="connsiteX9" fmla="*/ 8289394 w 10391775"/>
                <a:gd name="connsiteY9" fmla="*/ 3220403 h 6419850"/>
                <a:gd name="connsiteX10" fmla="*/ 8270344 w 10391775"/>
                <a:gd name="connsiteY10" fmla="*/ 3156585 h 6419850"/>
                <a:gd name="connsiteX11" fmla="*/ 8249389 w 10391775"/>
                <a:gd name="connsiteY11" fmla="*/ 2998470 h 6419850"/>
                <a:gd name="connsiteX12" fmla="*/ 8235101 w 10391775"/>
                <a:gd name="connsiteY12" fmla="*/ 2959418 h 6419850"/>
                <a:gd name="connsiteX13" fmla="*/ 8251294 w 10391775"/>
                <a:gd name="connsiteY13" fmla="*/ 2849880 h 6419850"/>
                <a:gd name="connsiteX14" fmla="*/ 8243673 w 10391775"/>
                <a:gd name="connsiteY14" fmla="*/ 2742248 h 6419850"/>
                <a:gd name="connsiteX15" fmla="*/ 8164616 w 10391775"/>
                <a:gd name="connsiteY15" fmla="*/ 2652713 h 6419850"/>
                <a:gd name="connsiteX16" fmla="*/ 7905536 w 10391775"/>
                <a:gd name="connsiteY16" fmla="*/ 2518410 h 6419850"/>
                <a:gd name="connsiteX17" fmla="*/ 7904584 w 10391775"/>
                <a:gd name="connsiteY17" fmla="*/ 2516505 h 6419850"/>
                <a:gd name="connsiteX18" fmla="*/ 7896964 w 10391775"/>
                <a:gd name="connsiteY18" fmla="*/ 2493645 h 6419850"/>
                <a:gd name="connsiteX19" fmla="*/ 7984594 w 10391775"/>
                <a:gd name="connsiteY19" fmla="*/ 2342198 h 6419850"/>
                <a:gd name="connsiteX20" fmla="*/ 7993166 w 10391775"/>
                <a:gd name="connsiteY20" fmla="*/ 2317433 h 6419850"/>
                <a:gd name="connsiteX21" fmla="*/ 8005548 w 10391775"/>
                <a:gd name="connsiteY21" fmla="*/ 2270760 h 6419850"/>
                <a:gd name="connsiteX22" fmla="*/ 7965544 w 10391775"/>
                <a:gd name="connsiteY22" fmla="*/ 2142173 h 6419850"/>
                <a:gd name="connsiteX23" fmla="*/ 7956971 w 10391775"/>
                <a:gd name="connsiteY23" fmla="*/ 2039303 h 6419850"/>
                <a:gd name="connsiteX24" fmla="*/ 7962686 w 10391775"/>
                <a:gd name="connsiteY24" fmla="*/ 2036445 h 6419850"/>
                <a:gd name="connsiteX25" fmla="*/ 7979831 w 10391775"/>
                <a:gd name="connsiteY25" fmla="*/ 1876425 h 6419850"/>
                <a:gd name="connsiteX26" fmla="*/ 7975069 w 10391775"/>
                <a:gd name="connsiteY26" fmla="*/ 1875473 h 6419850"/>
                <a:gd name="connsiteX27" fmla="*/ 7950303 w 10391775"/>
                <a:gd name="connsiteY27" fmla="*/ 1832610 h 6419850"/>
                <a:gd name="connsiteX28" fmla="*/ 7813144 w 10391775"/>
                <a:gd name="connsiteY28" fmla="*/ 1753553 h 6419850"/>
                <a:gd name="connsiteX29" fmla="*/ 7776948 w 10391775"/>
                <a:gd name="connsiteY29" fmla="*/ 1728788 h 6419850"/>
                <a:gd name="connsiteX30" fmla="*/ 7735039 w 10391775"/>
                <a:gd name="connsiteY30" fmla="*/ 1305878 h 6419850"/>
                <a:gd name="connsiteX31" fmla="*/ 7711226 w 10391775"/>
                <a:gd name="connsiteY31" fmla="*/ 1237298 h 6419850"/>
                <a:gd name="connsiteX32" fmla="*/ 7568351 w 10391775"/>
                <a:gd name="connsiteY32" fmla="*/ 1065848 h 6419850"/>
                <a:gd name="connsiteX33" fmla="*/ 7569303 w 10391775"/>
                <a:gd name="connsiteY33" fmla="*/ 963930 h 6419850"/>
                <a:gd name="connsiteX34" fmla="*/ 7568351 w 10391775"/>
                <a:gd name="connsiteY34" fmla="*/ 962025 h 6419850"/>
                <a:gd name="connsiteX35" fmla="*/ 7596926 w 10391775"/>
                <a:gd name="connsiteY35" fmla="*/ 897255 h 6419850"/>
                <a:gd name="connsiteX36" fmla="*/ 7595021 w 10391775"/>
                <a:gd name="connsiteY36" fmla="*/ 866775 h 6419850"/>
                <a:gd name="connsiteX37" fmla="*/ 7602641 w 10391775"/>
                <a:gd name="connsiteY37" fmla="*/ 864870 h 6419850"/>
                <a:gd name="connsiteX38" fmla="*/ 7610261 w 10391775"/>
                <a:gd name="connsiteY38" fmla="*/ 785813 h 6419850"/>
                <a:gd name="connsiteX39" fmla="*/ 7603594 w 10391775"/>
                <a:gd name="connsiteY39" fmla="*/ 657225 h 6419850"/>
                <a:gd name="connsiteX40" fmla="*/ 7553111 w 10391775"/>
                <a:gd name="connsiteY40" fmla="*/ 541020 h 6419850"/>
                <a:gd name="connsiteX41" fmla="*/ 7226403 w 10391775"/>
                <a:gd name="connsiteY41" fmla="*/ 168593 h 6419850"/>
                <a:gd name="connsiteX42" fmla="*/ 7071146 w 10391775"/>
                <a:gd name="connsiteY42" fmla="*/ 69533 h 6419850"/>
                <a:gd name="connsiteX43" fmla="*/ 6949226 w 10391775"/>
                <a:gd name="connsiteY43" fmla="*/ 19050 h 6419850"/>
                <a:gd name="connsiteX44" fmla="*/ 6880646 w 10391775"/>
                <a:gd name="connsiteY44" fmla="*/ 0 h 6419850"/>
                <a:gd name="connsiteX45" fmla="*/ 6833021 w 10391775"/>
                <a:gd name="connsiteY45" fmla="*/ 0 h 6419850"/>
                <a:gd name="connsiteX46" fmla="*/ 6680621 w 10391775"/>
                <a:gd name="connsiteY46" fmla="*/ 0 h 6419850"/>
                <a:gd name="connsiteX47" fmla="*/ 6671096 w 10391775"/>
                <a:gd name="connsiteY47" fmla="*/ 0 h 6419850"/>
                <a:gd name="connsiteX48" fmla="*/ 6641569 w 10391775"/>
                <a:gd name="connsiteY48" fmla="*/ 18098 h 6419850"/>
                <a:gd name="connsiteX49" fmla="*/ 6529173 w 10391775"/>
                <a:gd name="connsiteY49" fmla="*/ 48578 h 6419850"/>
                <a:gd name="connsiteX50" fmla="*/ 6318671 w 10391775"/>
                <a:gd name="connsiteY50" fmla="*/ 153353 h 6419850"/>
                <a:gd name="connsiteX51" fmla="*/ 6091976 w 10391775"/>
                <a:gd name="connsiteY51" fmla="*/ 457200 h 6419850"/>
                <a:gd name="connsiteX52" fmla="*/ 6071973 w 10391775"/>
                <a:gd name="connsiteY52" fmla="*/ 533400 h 6419850"/>
                <a:gd name="connsiteX53" fmla="*/ 6060544 w 10391775"/>
                <a:gd name="connsiteY53" fmla="*/ 606743 h 6419850"/>
                <a:gd name="connsiteX54" fmla="*/ 6052923 w 10391775"/>
                <a:gd name="connsiteY54" fmla="*/ 676275 h 6419850"/>
                <a:gd name="connsiteX55" fmla="*/ 6044351 w 10391775"/>
                <a:gd name="connsiteY55" fmla="*/ 802958 h 6419850"/>
                <a:gd name="connsiteX56" fmla="*/ 6013871 w 10391775"/>
                <a:gd name="connsiteY56" fmla="*/ 847725 h 6419850"/>
                <a:gd name="connsiteX57" fmla="*/ 5919573 w 10391775"/>
                <a:gd name="connsiteY57" fmla="*/ 1057275 h 6419850"/>
                <a:gd name="connsiteX58" fmla="*/ 6011014 w 10391775"/>
                <a:gd name="connsiteY58" fmla="*/ 1267778 h 6419850"/>
                <a:gd name="connsiteX59" fmla="*/ 6011966 w 10391775"/>
                <a:gd name="connsiteY59" fmla="*/ 1276350 h 6419850"/>
                <a:gd name="connsiteX60" fmla="*/ 5880521 w 10391775"/>
                <a:gd name="connsiteY60" fmla="*/ 1524953 h 6419850"/>
                <a:gd name="connsiteX61" fmla="*/ 5801464 w 10391775"/>
                <a:gd name="connsiteY61" fmla="*/ 1797368 h 6419850"/>
                <a:gd name="connsiteX62" fmla="*/ 5794796 w 10391775"/>
                <a:gd name="connsiteY62" fmla="*/ 1829753 h 6419850"/>
                <a:gd name="connsiteX63" fmla="*/ 5792891 w 10391775"/>
                <a:gd name="connsiteY63" fmla="*/ 1846898 h 6419850"/>
                <a:gd name="connsiteX64" fmla="*/ 5792891 w 10391775"/>
                <a:gd name="connsiteY64" fmla="*/ 1846898 h 6419850"/>
                <a:gd name="connsiteX65" fmla="*/ 5785271 w 10391775"/>
                <a:gd name="connsiteY65" fmla="*/ 1896428 h 6419850"/>
                <a:gd name="connsiteX66" fmla="*/ 5772889 w 10391775"/>
                <a:gd name="connsiteY66" fmla="*/ 2006918 h 6419850"/>
                <a:gd name="connsiteX67" fmla="*/ 5766221 w 10391775"/>
                <a:gd name="connsiteY67" fmla="*/ 2067878 h 6419850"/>
                <a:gd name="connsiteX68" fmla="*/ 5754791 w 10391775"/>
                <a:gd name="connsiteY68" fmla="*/ 2143125 h 6419850"/>
                <a:gd name="connsiteX69" fmla="*/ 5722406 w 10391775"/>
                <a:gd name="connsiteY69" fmla="*/ 2151698 h 6419850"/>
                <a:gd name="connsiteX70" fmla="*/ 5722406 w 10391775"/>
                <a:gd name="connsiteY70" fmla="*/ 2151698 h 6419850"/>
                <a:gd name="connsiteX71" fmla="*/ 5310926 w 10391775"/>
                <a:gd name="connsiteY71" fmla="*/ 2225993 h 6419850"/>
                <a:gd name="connsiteX72" fmla="*/ 5306164 w 10391775"/>
                <a:gd name="connsiteY72" fmla="*/ 2228850 h 6419850"/>
                <a:gd name="connsiteX73" fmla="*/ 5209009 w 10391775"/>
                <a:gd name="connsiteY73" fmla="*/ 2246948 h 6419850"/>
                <a:gd name="connsiteX74" fmla="*/ 5209009 w 10391775"/>
                <a:gd name="connsiteY74" fmla="*/ 2246948 h 6419850"/>
                <a:gd name="connsiteX75" fmla="*/ 5085184 w 10391775"/>
                <a:gd name="connsiteY75" fmla="*/ 2249805 h 6419850"/>
                <a:gd name="connsiteX76" fmla="*/ 5001364 w 10391775"/>
                <a:gd name="connsiteY76" fmla="*/ 2286000 h 6419850"/>
                <a:gd name="connsiteX77" fmla="*/ 4965169 w 10391775"/>
                <a:gd name="connsiteY77" fmla="*/ 2363153 h 6419850"/>
                <a:gd name="connsiteX78" fmla="*/ 4912781 w 10391775"/>
                <a:gd name="connsiteY78" fmla="*/ 2507933 h 6419850"/>
                <a:gd name="connsiteX79" fmla="*/ 4687039 w 10391775"/>
                <a:gd name="connsiteY79" fmla="*/ 2970848 h 6419850"/>
                <a:gd name="connsiteX80" fmla="*/ 4620364 w 10391775"/>
                <a:gd name="connsiteY80" fmla="*/ 3170873 h 6419850"/>
                <a:gd name="connsiteX81" fmla="*/ 4391764 w 10391775"/>
                <a:gd name="connsiteY81" fmla="*/ 3722370 h 6419850"/>
                <a:gd name="connsiteX82" fmla="*/ 4388906 w 10391775"/>
                <a:gd name="connsiteY82" fmla="*/ 3730943 h 6419850"/>
                <a:gd name="connsiteX83" fmla="*/ 4373666 w 10391775"/>
                <a:gd name="connsiteY83" fmla="*/ 3818573 h 6419850"/>
                <a:gd name="connsiteX84" fmla="*/ 4318421 w 10391775"/>
                <a:gd name="connsiteY84" fmla="*/ 3914775 h 6419850"/>
                <a:gd name="connsiteX85" fmla="*/ 4151733 w 10391775"/>
                <a:gd name="connsiteY85" fmla="*/ 4318635 h 6419850"/>
                <a:gd name="connsiteX86" fmla="*/ 4112681 w 10391775"/>
                <a:gd name="connsiteY86" fmla="*/ 4448175 h 6419850"/>
                <a:gd name="connsiteX87" fmla="*/ 3847886 w 10391775"/>
                <a:gd name="connsiteY87" fmla="*/ 4705350 h 6419850"/>
                <a:gd name="connsiteX88" fmla="*/ 3847886 w 10391775"/>
                <a:gd name="connsiteY88" fmla="*/ 4705350 h 6419850"/>
                <a:gd name="connsiteX89" fmla="*/ 3669768 w 10391775"/>
                <a:gd name="connsiteY89" fmla="*/ 4745355 h 6419850"/>
                <a:gd name="connsiteX90" fmla="*/ 3535466 w 10391775"/>
                <a:gd name="connsiteY90" fmla="*/ 4855845 h 6419850"/>
                <a:gd name="connsiteX91" fmla="*/ 3506891 w 10391775"/>
                <a:gd name="connsiteY91" fmla="*/ 4887278 h 6419850"/>
                <a:gd name="connsiteX92" fmla="*/ 3123986 w 10391775"/>
                <a:gd name="connsiteY92" fmla="*/ 3693795 h 6419850"/>
                <a:gd name="connsiteX93" fmla="*/ 3077314 w 10391775"/>
                <a:gd name="connsiteY93" fmla="*/ 3657600 h 6419850"/>
                <a:gd name="connsiteX94" fmla="*/ 48363 w 10391775"/>
                <a:gd name="connsiteY94" fmla="*/ 3403283 h 6419850"/>
                <a:gd name="connsiteX95" fmla="*/ 10263 w 10391775"/>
                <a:gd name="connsiteY95" fmla="*/ 3453765 h 6419850"/>
                <a:gd name="connsiteX96" fmla="*/ 783693 w 10391775"/>
                <a:gd name="connsiteY96" fmla="*/ 5687378 h 6419850"/>
                <a:gd name="connsiteX97" fmla="*/ 858941 w 10391775"/>
                <a:gd name="connsiteY97" fmla="*/ 5751195 h 6419850"/>
                <a:gd name="connsiteX98" fmla="*/ 3812644 w 10391775"/>
                <a:gd name="connsiteY98" fmla="*/ 6414135 h 6419850"/>
                <a:gd name="connsiteX99" fmla="*/ 3882176 w 10391775"/>
                <a:gd name="connsiteY99" fmla="*/ 6414135 h 6419850"/>
                <a:gd name="connsiteX100" fmla="*/ 5439514 w 10391775"/>
                <a:gd name="connsiteY100" fmla="*/ 5869305 h 6419850"/>
                <a:gd name="connsiteX101" fmla="*/ 5500473 w 10391775"/>
                <a:gd name="connsiteY101" fmla="*/ 5750243 h 6419850"/>
                <a:gd name="connsiteX102" fmla="*/ 5409986 w 10391775"/>
                <a:gd name="connsiteY102" fmla="*/ 5628323 h 6419850"/>
                <a:gd name="connsiteX103" fmla="*/ 4356521 w 10391775"/>
                <a:gd name="connsiteY103" fmla="*/ 5469255 h 6419850"/>
                <a:gd name="connsiteX104" fmla="*/ 4083153 w 10391775"/>
                <a:gd name="connsiteY104" fmla="*/ 5431155 h 6419850"/>
                <a:gd name="connsiteX105" fmla="*/ 4065056 w 10391775"/>
                <a:gd name="connsiteY105" fmla="*/ 5359718 h 6419850"/>
                <a:gd name="connsiteX106" fmla="*/ 4126969 w 10391775"/>
                <a:gd name="connsiteY106" fmla="*/ 5299710 h 6419850"/>
                <a:gd name="connsiteX107" fmla="*/ 4185071 w 10391775"/>
                <a:gd name="connsiteY107" fmla="*/ 5245418 h 6419850"/>
                <a:gd name="connsiteX108" fmla="*/ 4386048 w 10391775"/>
                <a:gd name="connsiteY108" fmla="*/ 5192078 h 6419850"/>
                <a:gd name="connsiteX109" fmla="*/ 4485109 w 10391775"/>
                <a:gd name="connsiteY109" fmla="*/ 5096828 h 6419850"/>
                <a:gd name="connsiteX110" fmla="*/ 4500348 w 10391775"/>
                <a:gd name="connsiteY110" fmla="*/ 5039678 h 6419850"/>
                <a:gd name="connsiteX111" fmla="*/ 4657511 w 10391775"/>
                <a:gd name="connsiteY111" fmla="*/ 4881563 h 6419850"/>
                <a:gd name="connsiteX112" fmla="*/ 4657511 w 10391775"/>
                <a:gd name="connsiteY112" fmla="*/ 4880610 h 6419850"/>
                <a:gd name="connsiteX113" fmla="*/ 4685134 w 10391775"/>
                <a:gd name="connsiteY113" fmla="*/ 4792028 h 6419850"/>
                <a:gd name="connsiteX114" fmla="*/ 4729901 w 10391775"/>
                <a:gd name="connsiteY114" fmla="*/ 4742498 h 6419850"/>
                <a:gd name="connsiteX115" fmla="*/ 5028034 w 10391775"/>
                <a:gd name="connsiteY115" fmla="*/ 4289108 h 6419850"/>
                <a:gd name="connsiteX116" fmla="*/ 5041369 w 10391775"/>
                <a:gd name="connsiteY116" fmla="*/ 4235768 h 6419850"/>
                <a:gd name="connsiteX117" fmla="*/ 5100423 w 10391775"/>
                <a:gd name="connsiteY117" fmla="*/ 3920490 h 6419850"/>
                <a:gd name="connsiteX118" fmla="*/ 5154716 w 10391775"/>
                <a:gd name="connsiteY118" fmla="*/ 3794760 h 6419850"/>
                <a:gd name="connsiteX119" fmla="*/ 5224248 w 10391775"/>
                <a:gd name="connsiteY119" fmla="*/ 3719513 h 6419850"/>
                <a:gd name="connsiteX120" fmla="*/ 5241394 w 10391775"/>
                <a:gd name="connsiteY120" fmla="*/ 3794760 h 6419850"/>
                <a:gd name="connsiteX121" fmla="*/ 5235678 w 10391775"/>
                <a:gd name="connsiteY121" fmla="*/ 3905250 h 6419850"/>
                <a:gd name="connsiteX122" fmla="*/ 5229964 w 10391775"/>
                <a:gd name="connsiteY122" fmla="*/ 4012883 h 6419850"/>
                <a:gd name="connsiteX123" fmla="*/ 5192816 w 10391775"/>
                <a:gd name="connsiteY123" fmla="*/ 4169093 h 6419850"/>
                <a:gd name="connsiteX124" fmla="*/ 5158526 w 10391775"/>
                <a:gd name="connsiteY124" fmla="*/ 4288155 h 6419850"/>
                <a:gd name="connsiteX125" fmla="*/ 5112806 w 10391775"/>
                <a:gd name="connsiteY125" fmla="*/ 4455795 h 6419850"/>
                <a:gd name="connsiteX126" fmla="*/ 5102328 w 10391775"/>
                <a:gd name="connsiteY126" fmla="*/ 4551045 h 6419850"/>
                <a:gd name="connsiteX127" fmla="*/ 5102328 w 10391775"/>
                <a:gd name="connsiteY127" fmla="*/ 4606290 h 6419850"/>
                <a:gd name="connsiteX128" fmla="*/ 5086136 w 10391775"/>
                <a:gd name="connsiteY128" fmla="*/ 4851083 h 6419850"/>
                <a:gd name="connsiteX129" fmla="*/ 5083278 w 10391775"/>
                <a:gd name="connsiteY129" fmla="*/ 5066348 h 6419850"/>
                <a:gd name="connsiteX130" fmla="*/ 5190911 w 10391775"/>
                <a:gd name="connsiteY130" fmla="*/ 5172075 h 6419850"/>
                <a:gd name="connsiteX131" fmla="*/ 7493103 w 10391775"/>
                <a:gd name="connsiteY131" fmla="*/ 5171123 h 6419850"/>
                <a:gd name="connsiteX132" fmla="*/ 7540728 w 10391775"/>
                <a:gd name="connsiteY132" fmla="*/ 5113973 h 6419850"/>
                <a:gd name="connsiteX133" fmla="*/ 7531203 w 10391775"/>
                <a:gd name="connsiteY133" fmla="*/ 5035868 h 6419850"/>
                <a:gd name="connsiteX134" fmla="*/ 7530251 w 10391775"/>
                <a:gd name="connsiteY134" fmla="*/ 4920615 h 6419850"/>
                <a:gd name="connsiteX135" fmla="*/ 7515964 w 10391775"/>
                <a:gd name="connsiteY135" fmla="*/ 4822508 h 6419850"/>
                <a:gd name="connsiteX136" fmla="*/ 7527394 w 10391775"/>
                <a:gd name="connsiteY136" fmla="*/ 4438650 h 6419850"/>
                <a:gd name="connsiteX137" fmla="*/ 7640741 w 10391775"/>
                <a:gd name="connsiteY137" fmla="*/ 4023360 h 6419850"/>
                <a:gd name="connsiteX138" fmla="*/ 7640741 w 10391775"/>
                <a:gd name="connsiteY138" fmla="*/ 4026218 h 6419850"/>
                <a:gd name="connsiteX139" fmla="*/ 7695986 w 10391775"/>
                <a:gd name="connsiteY139" fmla="*/ 4155758 h 6419850"/>
                <a:gd name="connsiteX140" fmla="*/ 7802666 w 10391775"/>
                <a:gd name="connsiteY140" fmla="*/ 4413885 h 6419850"/>
                <a:gd name="connsiteX141" fmla="*/ 7836956 w 10391775"/>
                <a:gd name="connsiteY141" fmla="*/ 4534853 h 6419850"/>
                <a:gd name="connsiteX142" fmla="*/ 7897916 w 10391775"/>
                <a:gd name="connsiteY142" fmla="*/ 4672965 h 6419850"/>
                <a:gd name="connsiteX143" fmla="*/ 8019836 w 10391775"/>
                <a:gd name="connsiteY143" fmla="*/ 4934903 h 6419850"/>
                <a:gd name="connsiteX144" fmla="*/ 8265581 w 10391775"/>
                <a:gd name="connsiteY144" fmla="*/ 5229225 h 6419850"/>
                <a:gd name="connsiteX145" fmla="*/ 8308444 w 10391775"/>
                <a:gd name="connsiteY145" fmla="*/ 5270183 h 6419850"/>
                <a:gd name="connsiteX146" fmla="*/ 8274153 w 10391775"/>
                <a:gd name="connsiteY146" fmla="*/ 5303520 h 6419850"/>
                <a:gd name="connsiteX147" fmla="*/ 7787426 w 10391775"/>
                <a:gd name="connsiteY147" fmla="*/ 5428298 h 6419850"/>
                <a:gd name="connsiteX148" fmla="*/ 7721703 w 10391775"/>
                <a:gd name="connsiteY148" fmla="*/ 5471160 h 6419850"/>
                <a:gd name="connsiteX149" fmla="*/ 7721703 w 10391775"/>
                <a:gd name="connsiteY149" fmla="*/ 5471160 h 6419850"/>
                <a:gd name="connsiteX150" fmla="*/ 7721703 w 10391775"/>
                <a:gd name="connsiteY150" fmla="*/ 5472113 h 6419850"/>
                <a:gd name="connsiteX151" fmla="*/ 7720751 w 10391775"/>
                <a:gd name="connsiteY151" fmla="*/ 5585460 h 6419850"/>
                <a:gd name="connsiteX152" fmla="*/ 7937921 w 10391775"/>
                <a:gd name="connsiteY152" fmla="*/ 5749290 h 6419850"/>
                <a:gd name="connsiteX153" fmla="*/ 8677061 w 10391775"/>
                <a:gd name="connsiteY153" fmla="*/ 5865495 h 6419850"/>
                <a:gd name="connsiteX154" fmla="*/ 8818983 w 10391775"/>
                <a:gd name="connsiteY154" fmla="*/ 5855018 h 6419850"/>
                <a:gd name="connsiteX155" fmla="*/ 8869466 w 10391775"/>
                <a:gd name="connsiteY155" fmla="*/ 5896928 h 6419850"/>
                <a:gd name="connsiteX156" fmla="*/ 8889469 w 10391775"/>
                <a:gd name="connsiteY156" fmla="*/ 6042660 h 6419850"/>
                <a:gd name="connsiteX157" fmla="*/ 8942808 w 10391775"/>
                <a:gd name="connsiteY157" fmla="*/ 6113145 h 6419850"/>
                <a:gd name="connsiteX158" fmla="*/ 9099019 w 10391775"/>
                <a:gd name="connsiteY158" fmla="*/ 6154103 h 6419850"/>
                <a:gd name="connsiteX159" fmla="*/ 9242846 w 10391775"/>
                <a:gd name="connsiteY159" fmla="*/ 6126480 h 6419850"/>
                <a:gd name="connsiteX160" fmla="*/ 9308569 w 10391775"/>
                <a:gd name="connsiteY160" fmla="*/ 6058853 h 6419850"/>
                <a:gd name="connsiteX161" fmla="*/ 9356194 w 10391775"/>
                <a:gd name="connsiteY161" fmla="*/ 6027420 h 6419850"/>
                <a:gd name="connsiteX162" fmla="*/ 9422869 w 10391775"/>
                <a:gd name="connsiteY162" fmla="*/ 6022658 h 6419850"/>
                <a:gd name="connsiteX163" fmla="*/ 10102000 w 10391775"/>
                <a:gd name="connsiteY163" fmla="*/ 5926455 h 6419850"/>
                <a:gd name="connsiteX164" fmla="*/ 10171533 w 10391775"/>
                <a:gd name="connsiteY164" fmla="*/ 5972175 h 6419850"/>
                <a:gd name="connsiteX165" fmla="*/ 10227731 w 10391775"/>
                <a:gd name="connsiteY165" fmla="*/ 6017895 h 6419850"/>
                <a:gd name="connsiteX166" fmla="*/ 10331554 w 10391775"/>
                <a:gd name="connsiteY166" fmla="*/ 6008370 h 6419850"/>
                <a:gd name="connsiteX167" fmla="*/ 10399181 w 10391775"/>
                <a:gd name="connsiteY167" fmla="*/ 5937885 h 6419850"/>
                <a:gd name="connsiteX168" fmla="*/ 10401086 w 10391775"/>
                <a:gd name="connsiteY168" fmla="*/ 5277803 h 6419850"/>
                <a:gd name="connsiteX169" fmla="*/ 5120426 w 10391775"/>
                <a:gd name="connsiteY169" fmla="*/ 4653915 h 6419850"/>
                <a:gd name="connsiteX170" fmla="*/ 5120426 w 10391775"/>
                <a:gd name="connsiteY170" fmla="*/ 4650105 h 6419850"/>
                <a:gd name="connsiteX171" fmla="*/ 5121378 w 10391775"/>
                <a:gd name="connsiteY171" fmla="*/ 4652010 h 6419850"/>
                <a:gd name="connsiteX172" fmla="*/ 5120426 w 10391775"/>
                <a:gd name="connsiteY172" fmla="*/ 4653915 h 6419850"/>
                <a:gd name="connsiteX173" fmla="*/ 5252823 w 10391775"/>
                <a:gd name="connsiteY173" fmla="*/ 3790950 h 6419850"/>
                <a:gd name="connsiteX174" fmla="*/ 5252823 w 10391775"/>
                <a:gd name="connsiteY174" fmla="*/ 3790950 h 6419850"/>
                <a:gd name="connsiteX175" fmla="*/ 5250919 w 10391775"/>
                <a:gd name="connsiteY175" fmla="*/ 3791903 h 6419850"/>
                <a:gd name="connsiteX176" fmla="*/ 5252823 w 10391775"/>
                <a:gd name="connsiteY176" fmla="*/ 3790950 h 6419850"/>
                <a:gd name="connsiteX177" fmla="*/ 5252823 w 10391775"/>
                <a:gd name="connsiteY177" fmla="*/ 3790950 h 6419850"/>
                <a:gd name="connsiteX178" fmla="*/ 5253776 w 10391775"/>
                <a:gd name="connsiteY178" fmla="*/ 3801428 h 6419850"/>
                <a:gd name="connsiteX179" fmla="*/ 5253776 w 10391775"/>
                <a:gd name="connsiteY179" fmla="*/ 3801428 h 6419850"/>
                <a:gd name="connsiteX180" fmla="*/ 5253776 w 10391775"/>
                <a:gd name="connsiteY180" fmla="*/ 3801428 h 6419850"/>
                <a:gd name="connsiteX181" fmla="*/ 5253776 w 10391775"/>
                <a:gd name="connsiteY181" fmla="*/ 3801428 h 6419850"/>
                <a:gd name="connsiteX182" fmla="*/ 5253776 w 10391775"/>
                <a:gd name="connsiteY182" fmla="*/ 3801428 h 6419850"/>
                <a:gd name="connsiteX183" fmla="*/ 5253776 w 10391775"/>
                <a:gd name="connsiteY183" fmla="*/ 3801428 h 6419850"/>
                <a:gd name="connsiteX184" fmla="*/ 7520726 w 10391775"/>
                <a:gd name="connsiteY184" fmla="*/ 5030153 h 6419850"/>
                <a:gd name="connsiteX185" fmla="*/ 7520726 w 10391775"/>
                <a:gd name="connsiteY185" fmla="*/ 5030153 h 6419850"/>
                <a:gd name="connsiteX186" fmla="*/ 7520726 w 10391775"/>
                <a:gd name="connsiteY186" fmla="*/ 5030153 h 6419850"/>
                <a:gd name="connsiteX187" fmla="*/ 7520726 w 10391775"/>
                <a:gd name="connsiteY187" fmla="*/ 5030153 h 6419850"/>
                <a:gd name="connsiteX188" fmla="*/ 7243548 w 10391775"/>
                <a:gd name="connsiteY188" fmla="*/ 2096453 h 6419850"/>
                <a:gd name="connsiteX189" fmla="*/ 7243548 w 10391775"/>
                <a:gd name="connsiteY189" fmla="*/ 2096453 h 6419850"/>
                <a:gd name="connsiteX190" fmla="*/ 7273076 w 10391775"/>
                <a:gd name="connsiteY190" fmla="*/ 1983105 h 6419850"/>
                <a:gd name="connsiteX191" fmla="*/ 7281648 w 10391775"/>
                <a:gd name="connsiteY191" fmla="*/ 1962150 h 6419850"/>
                <a:gd name="connsiteX192" fmla="*/ 7311176 w 10391775"/>
                <a:gd name="connsiteY192" fmla="*/ 1991678 h 6419850"/>
                <a:gd name="connsiteX193" fmla="*/ 7311176 w 10391775"/>
                <a:gd name="connsiteY193" fmla="*/ 1991678 h 6419850"/>
                <a:gd name="connsiteX194" fmla="*/ 7328321 w 10391775"/>
                <a:gd name="connsiteY194" fmla="*/ 2002155 h 6419850"/>
                <a:gd name="connsiteX195" fmla="*/ 7368326 w 10391775"/>
                <a:gd name="connsiteY195" fmla="*/ 2017395 h 6419850"/>
                <a:gd name="connsiteX196" fmla="*/ 7243548 w 10391775"/>
                <a:gd name="connsiteY196" fmla="*/ 2096453 h 6419850"/>
                <a:gd name="connsiteX197" fmla="*/ 7532156 w 10391775"/>
                <a:gd name="connsiteY197" fmla="*/ 1809750 h 6419850"/>
                <a:gd name="connsiteX198" fmla="*/ 7414046 w 10391775"/>
                <a:gd name="connsiteY198" fmla="*/ 1876425 h 6419850"/>
                <a:gd name="connsiteX199" fmla="*/ 7302603 w 10391775"/>
                <a:gd name="connsiteY199" fmla="*/ 1913573 h 6419850"/>
                <a:gd name="connsiteX200" fmla="*/ 7427381 w 10391775"/>
                <a:gd name="connsiteY200" fmla="*/ 1719263 h 6419850"/>
                <a:gd name="connsiteX201" fmla="*/ 7463576 w 10391775"/>
                <a:gd name="connsiteY201" fmla="*/ 1725930 h 6419850"/>
                <a:gd name="connsiteX202" fmla="*/ 7536919 w 10391775"/>
                <a:gd name="connsiteY202" fmla="*/ 1766888 h 6419850"/>
                <a:gd name="connsiteX203" fmla="*/ 7532156 w 10391775"/>
                <a:gd name="connsiteY203" fmla="*/ 1809750 h 6419850"/>
                <a:gd name="connsiteX204" fmla="*/ 7635026 w 10391775"/>
                <a:gd name="connsiteY204" fmla="*/ 2258378 h 6419850"/>
                <a:gd name="connsiteX205" fmla="*/ 7633121 w 10391775"/>
                <a:gd name="connsiteY205" fmla="*/ 2275523 h 6419850"/>
                <a:gd name="connsiteX206" fmla="*/ 7625501 w 10391775"/>
                <a:gd name="connsiteY206" fmla="*/ 2306003 h 6419850"/>
                <a:gd name="connsiteX207" fmla="*/ 7555969 w 10391775"/>
                <a:gd name="connsiteY207" fmla="*/ 2381250 h 6419850"/>
                <a:gd name="connsiteX208" fmla="*/ 7591211 w 10391775"/>
                <a:gd name="connsiteY208" fmla="*/ 2235518 h 6419850"/>
                <a:gd name="connsiteX209" fmla="*/ 7624548 w 10391775"/>
                <a:gd name="connsiteY209" fmla="*/ 2190750 h 6419850"/>
                <a:gd name="connsiteX210" fmla="*/ 7624548 w 10391775"/>
                <a:gd name="connsiteY210" fmla="*/ 2190750 h 6419850"/>
                <a:gd name="connsiteX211" fmla="*/ 7635026 w 10391775"/>
                <a:gd name="connsiteY211" fmla="*/ 2258378 h 6419850"/>
                <a:gd name="connsiteX212" fmla="*/ 7758851 w 10391775"/>
                <a:gd name="connsiteY212" fmla="*/ 1743075 h 6419850"/>
                <a:gd name="connsiteX213" fmla="*/ 7757898 w 10391775"/>
                <a:gd name="connsiteY213" fmla="*/ 1742123 h 6419850"/>
                <a:gd name="connsiteX214" fmla="*/ 7757898 w 10391775"/>
                <a:gd name="connsiteY214" fmla="*/ 1741170 h 6419850"/>
                <a:gd name="connsiteX215" fmla="*/ 7758851 w 10391775"/>
                <a:gd name="connsiteY215" fmla="*/ 1743075 h 6419850"/>
                <a:gd name="connsiteX216" fmla="*/ 7758851 w 10391775"/>
                <a:gd name="connsiteY216" fmla="*/ 1743075 h 6419850"/>
                <a:gd name="connsiteX217" fmla="*/ 9201888 w 10391775"/>
                <a:gd name="connsiteY217" fmla="*/ 6113145 h 6419850"/>
                <a:gd name="connsiteX218" fmla="*/ 9201888 w 10391775"/>
                <a:gd name="connsiteY218" fmla="*/ 6113145 h 6419850"/>
                <a:gd name="connsiteX219" fmla="*/ 9201888 w 10391775"/>
                <a:gd name="connsiteY219" fmla="*/ 6113145 h 6419850"/>
                <a:gd name="connsiteX220" fmla="*/ 9201888 w 10391775"/>
                <a:gd name="connsiteY220" fmla="*/ 6113145 h 6419850"/>
                <a:gd name="connsiteX221" fmla="*/ 9740050 w 10391775"/>
                <a:gd name="connsiteY221" fmla="*/ 5124450 h 6419850"/>
                <a:gd name="connsiteX222" fmla="*/ 8798029 w 10391775"/>
                <a:gd name="connsiteY222" fmla="*/ 5114925 h 6419850"/>
                <a:gd name="connsiteX223" fmla="*/ 8872323 w 10391775"/>
                <a:gd name="connsiteY223" fmla="*/ 4905375 h 6419850"/>
                <a:gd name="connsiteX224" fmla="*/ 8845654 w 10391775"/>
                <a:gd name="connsiteY224" fmla="*/ 4692015 h 6419850"/>
                <a:gd name="connsiteX225" fmla="*/ 8737069 w 10391775"/>
                <a:gd name="connsiteY225" fmla="*/ 4410075 h 6419850"/>
                <a:gd name="connsiteX226" fmla="*/ 8715161 w 10391775"/>
                <a:gd name="connsiteY226" fmla="*/ 4363403 h 6419850"/>
                <a:gd name="connsiteX227" fmla="*/ 8567523 w 10391775"/>
                <a:gd name="connsiteY227" fmla="*/ 4095750 h 6419850"/>
                <a:gd name="connsiteX228" fmla="*/ 8567523 w 10391775"/>
                <a:gd name="connsiteY228" fmla="*/ 4085273 h 6419850"/>
                <a:gd name="connsiteX229" fmla="*/ 8596098 w 10391775"/>
                <a:gd name="connsiteY229" fmla="*/ 4081463 h 6419850"/>
                <a:gd name="connsiteX230" fmla="*/ 9721000 w 10391775"/>
                <a:gd name="connsiteY230" fmla="*/ 5074920 h 6419850"/>
                <a:gd name="connsiteX231" fmla="*/ 9740050 w 10391775"/>
                <a:gd name="connsiteY231" fmla="*/ 5124450 h 641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Lst>
              <a:rect l="l" t="t" r="r" b="b"/>
              <a:pathLst>
                <a:path w="10391775" h="6419850">
                  <a:moveTo>
                    <a:pt x="10401086" y="5277803"/>
                  </a:moveTo>
                  <a:cubicBezTo>
                    <a:pt x="10401086" y="5239703"/>
                    <a:pt x="10386798" y="5218748"/>
                    <a:pt x="10346794" y="5213985"/>
                  </a:cubicBezTo>
                  <a:cubicBezTo>
                    <a:pt x="10317266" y="5211128"/>
                    <a:pt x="10286786" y="5209223"/>
                    <a:pt x="10257258" y="5204460"/>
                  </a:cubicBezTo>
                  <a:cubicBezTo>
                    <a:pt x="10189631" y="5195888"/>
                    <a:pt x="10120098" y="5205413"/>
                    <a:pt x="10055329" y="5180648"/>
                  </a:cubicBezTo>
                  <a:cubicBezTo>
                    <a:pt x="10047708" y="5176838"/>
                    <a:pt x="10006750" y="5147310"/>
                    <a:pt x="9990558" y="5137785"/>
                  </a:cubicBezTo>
                  <a:cubicBezTo>
                    <a:pt x="9990558" y="5136833"/>
                    <a:pt x="9956269" y="5098733"/>
                    <a:pt x="9946744" y="5097780"/>
                  </a:cubicBezTo>
                  <a:cubicBezTo>
                    <a:pt x="9945791" y="5097780"/>
                    <a:pt x="8933283" y="4197668"/>
                    <a:pt x="8430363" y="3751898"/>
                  </a:cubicBezTo>
                  <a:cubicBezTo>
                    <a:pt x="8431316" y="3739515"/>
                    <a:pt x="8434173" y="3712845"/>
                    <a:pt x="8434173" y="3711893"/>
                  </a:cubicBezTo>
                  <a:cubicBezTo>
                    <a:pt x="8437031" y="3708083"/>
                    <a:pt x="8415123" y="3489008"/>
                    <a:pt x="8403694" y="3470910"/>
                  </a:cubicBezTo>
                  <a:cubicBezTo>
                    <a:pt x="8390358" y="3449003"/>
                    <a:pt x="8318921" y="3241358"/>
                    <a:pt x="8289394" y="3220403"/>
                  </a:cubicBezTo>
                  <a:cubicBezTo>
                    <a:pt x="8268439" y="3205163"/>
                    <a:pt x="8266534" y="3159443"/>
                    <a:pt x="8270344" y="3156585"/>
                  </a:cubicBezTo>
                  <a:cubicBezTo>
                    <a:pt x="8292251" y="3105150"/>
                    <a:pt x="8252246" y="2997518"/>
                    <a:pt x="8249389" y="2998470"/>
                  </a:cubicBezTo>
                  <a:cubicBezTo>
                    <a:pt x="8244626" y="2986088"/>
                    <a:pt x="8232244" y="2961323"/>
                    <a:pt x="8235101" y="2959418"/>
                  </a:cubicBezTo>
                  <a:cubicBezTo>
                    <a:pt x="8247484" y="2932748"/>
                    <a:pt x="8253198" y="2858453"/>
                    <a:pt x="8251294" y="2849880"/>
                  </a:cubicBezTo>
                  <a:cubicBezTo>
                    <a:pt x="8258914" y="2816543"/>
                    <a:pt x="8245578" y="2745105"/>
                    <a:pt x="8243673" y="2742248"/>
                  </a:cubicBezTo>
                  <a:cubicBezTo>
                    <a:pt x="8234148" y="2697480"/>
                    <a:pt x="8199859" y="2673668"/>
                    <a:pt x="8164616" y="2652713"/>
                  </a:cubicBezTo>
                  <a:cubicBezTo>
                    <a:pt x="8080796" y="2603183"/>
                    <a:pt x="7994119" y="2558415"/>
                    <a:pt x="7905536" y="2518410"/>
                  </a:cubicBezTo>
                  <a:cubicBezTo>
                    <a:pt x="7905536" y="2517458"/>
                    <a:pt x="7905536" y="2517458"/>
                    <a:pt x="7904584" y="2516505"/>
                  </a:cubicBezTo>
                  <a:cubicBezTo>
                    <a:pt x="7902678" y="2508885"/>
                    <a:pt x="7899821" y="2501265"/>
                    <a:pt x="7896964" y="2493645"/>
                  </a:cubicBezTo>
                  <a:cubicBezTo>
                    <a:pt x="7932206" y="2446973"/>
                    <a:pt x="7962686" y="2397443"/>
                    <a:pt x="7984594" y="2342198"/>
                  </a:cubicBezTo>
                  <a:cubicBezTo>
                    <a:pt x="7987451" y="2333625"/>
                    <a:pt x="7990309" y="2326005"/>
                    <a:pt x="7993166" y="2317433"/>
                  </a:cubicBezTo>
                  <a:cubicBezTo>
                    <a:pt x="7996976" y="2315528"/>
                    <a:pt x="8006501" y="2279333"/>
                    <a:pt x="8005548" y="2270760"/>
                  </a:cubicBezTo>
                  <a:cubicBezTo>
                    <a:pt x="8011264" y="2224088"/>
                    <a:pt x="7985546" y="2184083"/>
                    <a:pt x="7965544" y="2142173"/>
                  </a:cubicBezTo>
                  <a:cubicBezTo>
                    <a:pt x="7952209" y="2108835"/>
                    <a:pt x="7956019" y="2073593"/>
                    <a:pt x="7956971" y="2039303"/>
                  </a:cubicBezTo>
                  <a:cubicBezTo>
                    <a:pt x="7958876" y="2039303"/>
                    <a:pt x="7959828" y="2038350"/>
                    <a:pt x="7962686" y="2036445"/>
                  </a:cubicBezTo>
                  <a:cubicBezTo>
                    <a:pt x="7990309" y="1985010"/>
                    <a:pt x="8002691" y="1932623"/>
                    <a:pt x="7979831" y="1876425"/>
                  </a:cubicBezTo>
                  <a:cubicBezTo>
                    <a:pt x="7977926" y="1875473"/>
                    <a:pt x="7976973" y="1875473"/>
                    <a:pt x="7975069" y="1875473"/>
                  </a:cubicBezTo>
                  <a:cubicBezTo>
                    <a:pt x="7974116" y="1857375"/>
                    <a:pt x="7962686" y="1844993"/>
                    <a:pt x="7950303" y="1832610"/>
                  </a:cubicBezTo>
                  <a:cubicBezTo>
                    <a:pt x="7912203" y="1793558"/>
                    <a:pt x="7862673" y="1771650"/>
                    <a:pt x="7813144" y="1753553"/>
                  </a:cubicBezTo>
                  <a:cubicBezTo>
                    <a:pt x="7795998" y="1747838"/>
                    <a:pt x="7783616" y="1740218"/>
                    <a:pt x="7776948" y="1728788"/>
                  </a:cubicBezTo>
                  <a:cubicBezTo>
                    <a:pt x="7779806" y="1721168"/>
                    <a:pt x="7743611" y="1327785"/>
                    <a:pt x="7735039" y="1305878"/>
                  </a:cubicBezTo>
                  <a:cubicBezTo>
                    <a:pt x="7732181" y="1303973"/>
                    <a:pt x="7720751" y="1257300"/>
                    <a:pt x="7711226" y="1237298"/>
                  </a:cubicBezTo>
                  <a:cubicBezTo>
                    <a:pt x="7695034" y="1154430"/>
                    <a:pt x="7636931" y="1104900"/>
                    <a:pt x="7568351" y="1065848"/>
                  </a:cubicBezTo>
                  <a:cubicBezTo>
                    <a:pt x="7568351" y="1031558"/>
                    <a:pt x="7569303" y="998220"/>
                    <a:pt x="7569303" y="963930"/>
                  </a:cubicBezTo>
                  <a:cubicBezTo>
                    <a:pt x="7569303" y="962978"/>
                    <a:pt x="7568351" y="962978"/>
                    <a:pt x="7568351" y="962025"/>
                  </a:cubicBezTo>
                  <a:cubicBezTo>
                    <a:pt x="7571209" y="961073"/>
                    <a:pt x="7595973" y="920115"/>
                    <a:pt x="7596926" y="897255"/>
                  </a:cubicBezTo>
                  <a:cubicBezTo>
                    <a:pt x="7596926" y="894398"/>
                    <a:pt x="7595973" y="873443"/>
                    <a:pt x="7595021" y="866775"/>
                  </a:cubicBezTo>
                  <a:cubicBezTo>
                    <a:pt x="7596926" y="865823"/>
                    <a:pt x="7599784" y="865823"/>
                    <a:pt x="7602641" y="864870"/>
                  </a:cubicBezTo>
                  <a:cubicBezTo>
                    <a:pt x="7616928" y="845820"/>
                    <a:pt x="7614071" y="790575"/>
                    <a:pt x="7610261" y="785813"/>
                  </a:cubicBezTo>
                  <a:cubicBezTo>
                    <a:pt x="7619786" y="742950"/>
                    <a:pt x="7615976" y="700088"/>
                    <a:pt x="7603594" y="657225"/>
                  </a:cubicBezTo>
                  <a:cubicBezTo>
                    <a:pt x="7596926" y="614363"/>
                    <a:pt x="7575971" y="577215"/>
                    <a:pt x="7553111" y="541020"/>
                  </a:cubicBezTo>
                  <a:cubicBezTo>
                    <a:pt x="7463576" y="401003"/>
                    <a:pt x="7356896" y="274320"/>
                    <a:pt x="7226403" y="168593"/>
                  </a:cubicBezTo>
                  <a:cubicBezTo>
                    <a:pt x="7178778" y="129540"/>
                    <a:pt x="7128296" y="93345"/>
                    <a:pt x="7071146" y="69533"/>
                  </a:cubicBezTo>
                  <a:cubicBezTo>
                    <a:pt x="7059716" y="61913"/>
                    <a:pt x="6952084" y="22860"/>
                    <a:pt x="6949226" y="19050"/>
                  </a:cubicBezTo>
                  <a:cubicBezTo>
                    <a:pt x="6931128" y="-3810"/>
                    <a:pt x="6901601" y="12383"/>
                    <a:pt x="6880646" y="0"/>
                  </a:cubicBezTo>
                  <a:cubicBezTo>
                    <a:pt x="6864453" y="0"/>
                    <a:pt x="6849214" y="0"/>
                    <a:pt x="6833021" y="0"/>
                  </a:cubicBezTo>
                  <a:cubicBezTo>
                    <a:pt x="6801589" y="0"/>
                    <a:pt x="6699671" y="0"/>
                    <a:pt x="6680621" y="0"/>
                  </a:cubicBezTo>
                  <a:cubicBezTo>
                    <a:pt x="6677764" y="0"/>
                    <a:pt x="6673953" y="0"/>
                    <a:pt x="6671096" y="0"/>
                  </a:cubicBezTo>
                  <a:cubicBezTo>
                    <a:pt x="6668239" y="17145"/>
                    <a:pt x="6648236" y="7620"/>
                    <a:pt x="6641569" y="18098"/>
                  </a:cubicBezTo>
                  <a:cubicBezTo>
                    <a:pt x="6602516" y="20955"/>
                    <a:pt x="6565369" y="34290"/>
                    <a:pt x="6529173" y="48578"/>
                  </a:cubicBezTo>
                  <a:cubicBezTo>
                    <a:pt x="6452021" y="69533"/>
                    <a:pt x="6383441" y="107633"/>
                    <a:pt x="6318671" y="153353"/>
                  </a:cubicBezTo>
                  <a:cubicBezTo>
                    <a:pt x="6210086" y="229553"/>
                    <a:pt x="6128171" y="326708"/>
                    <a:pt x="6091976" y="457200"/>
                  </a:cubicBezTo>
                  <a:cubicBezTo>
                    <a:pt x="6086261" y="471488"/>
                    <a:pt x="6071021" y="521970"/>
                    <a:pt x="6071973" y="533400"/>
                  </a:cubicBezTo>
                  <a:cubicBezTo>
                    <a:pt x="6064353" y="557213"/>
                    <a:pt x="6059591" y="581978"/>
                    <a:pt x="6060544" y="606743"/>
                  </a:cubicBezTo>
                  <a:cubicBezTo>
                    <a:pt x="6050066" y="628650"/>
                    <a:pt x="6051971" y="652463"/>
                    <a:pt x="6052923" y="676275"/>
                  </a:cubicBezTo>
                  <a:cubicBezTo>
                    <a:pt x="6050066" y="718185"/>
                    <a:pt x="6045303" y="761048"/>
                    <a:pt x="6044351" y="802958"/>
                  </a:cubicBezTo>
                  <a:cubicBezTo>
                    <a:pt x="6044351" y="826770"/>
                    <a:pt x="6037684" y="838200"/>
                    <a:pt x="6013871" y="847725"/>
                  </a:cubicBezTo>
                  <a:cubicBezTo>
                    <a:pt x="5900523" y="892493"/>
                    <a:pt x="5879569" y="941070"/>
                    <a:pt x="5919573" y="1057275"/>
                  </a:cubicBezTo>
                  <a:cubicBezTo>
                    <a:pt x="5940528" y="1131570"/>
                    <a:pt x="5973866" y="1201103"/>
                    <a:pt x="6011014" y="1267778"/>
                  </a:cubicBezTo>
                  <a:cubicBezTo>
                    <a:pt x="6010061" y="1270635"/>
                    <a:pt x="6011014" y="1273493"/>
                    <a:pt x="6011966" y="1276350"/>
                  </a:cubicBezTo>
                  <a:cubicBezTo>
                    <a:pt x="5963389" y="1356360"/>
                    <a:pt x="5913859" y="1436370"/>
                    <a:pt x="5880521" y="1524953"/>
                  </a:cubicBezTo>
                  <a:cubicBezTo>
                    <a:pt x="5839564" y="1611630"/>
                    <a:pt x="5811941" y="1702118"/>
                    <a:pt x="5801464" y="1797368"/>
                  </a:cubicBezTo>
                  <a:cubicBezTo>
                    <a:pt x="5792891" y="1806893"/>
                    <a:pt x="5793844" y="1818323"/>
                    <a:pt x="5794796" y="1829753"/>
                  </a:cubicBezTo>
                  <a:cubicBezTo>
                    <a:pt x="5793844" y="1835468"/>
                    <a:pt x="5793844" y="1841183"/>
                    <a:pt x="5792891" y="1846898"/>
                  </a:cubicBezTo>
                  <a:cubicBezTo>
                    <a:pt x="5792891" y="1846898"/>
                    <a:pt x="5792891" y="1846898"/>
                    <a:pt x="5792891" y="1846898"/>
                  </a:cubicBezTo>
                  <a:cubicBezTo>
                    <a:pt x="5784319" y="1862138"/>
                    <a:pt x="5783366" y="1879283"/>
                    <a:pt x="5785271" y="1896428"/>
                  </a:cubicBezTo>
                  <a:cubicBezTo>
                    <a:pt x="5772889" y="1932623"/>
                    <a:pt x="5773841" y="1969770"/>
                    <a:pt x="5772889" y="2006918"/>
                  </a:cubicBezTo>
                  <a:cubicBezTo>
                    <a:pt x="5763364" y="2025968"/>
                    <a:pt x="5765269" y="2046923"/>
                    <a:pt x="5766221" y="2067878"/>
                  </a:cubicBezTo>
                  <a:cubicBezTo>
                    <a:pt x="5762411" y="2092643"/>
                    <a:pt x="5758601" y="2118360"/>
                    <a:pt x="5754791" y="2143125"/>
                  </a:cubicBezTo>
                  <a:cubicBezTo>
                    <a:pt x="5743361" y="2145030"/>
                    <a:pt x="5731931" y="2143125"/>
                    <a:pt x="5722406" y="2151698"/>
                  </a:cubicBezTo>
                  <a:cubicBezTo>
                    <a:pt x="5722406" y="2151698"/>
                    <a:pt x="5722406" y="2151698"/>
                    <a:pt x="5722406" y="2151698"/>
                  </a:cubicBezTo>
                  <a:cubicBezTo>
                    <a:pt x="5662398" y="2156460"/>
                    <a:pt x="5321403" y="2220278"/>
                    <a:pt x="5310926" y="2225993"/>
                  </a:cubicBezTo>
                  <a:cubicBezTo>
                    <a:pt x="5309021" y="2226945"/>
                    <a:pt x="5308069" y="2227898"/>
                    <a:pt x="5306164" y="2228850"/>
                  </a:cubicBezTo>
                  <a:cubicBezTo>
                    <a:pt x="5284256" y="2232660"/>
                    <a:pt x="5218534" y="2239328"/>
                    <a:pt x="5209009" y="2246948"/>
                  </a:cubicBezTo>
                  <a:cubicBezTo>
                    <a:pt x="5209009" y="2246948"/>
                    <a:pt x="5209009" y="2246948"/>
                    <a:pt x="5209009" y="2246948"/>
                  </a:cubicBezTo>
                  <a:cubicBezTo>
                    <a:pt x="5168051" y="2251710"/>
                    <a:pt x="5127094" y="2260283"/>
                    <a:pt x="5085184" y="2249805"/>
                  </a:cubicBezTo>
                  <a:cubicBezTo>
                    <a:pt x="5067086" y="2245043"/>
                    <a:pt x="5008984" y="2274570"/>
                    <a:pt x="5001364" y="2286000"/>
                  </a:cubicBezTo>
                  <a:cubicBezTo>
                    <a:pt x="4980409" y="2307908"/>
                    <a:pt x="4975646" y="2336483"/>
                    <a:pt x="4965169" y="2363153"/>
                  </a:cubicBezTo>
                  <a:cubicBezTo>
                    <a:pt x="4958501" y="2394585"/>
                    <a:pt x="4927069" y="2492693"/>
                    <a:pt x="4912781" y="2507933"/>
                  </a:cubicBezTo>
                  <a:cubicBezTo>
                    <a:pt x="4826103" y="2599373"/>
                    <a:pt x="4698469" y="2922270"/>
                    <a:pt x="4687039" y="2970848"/>
                  </a:cubicBezTo>
                  <a:cubicBezTo>
                    <a:pt x="4680371" y="2976563"/>
                    <a:pt x="4641319" y="3111818"/>
                    <a:pt x="4620364" y="3170873"/>
                  </a:cubicBezTo>
                  <a:cubicBezTo>
                    <a:pt x="4587978" y="3260408"/>
                    <a:pt x="4397478" y="3664268"/>
                    <a:pt x="4391764" y="3722370"/>
                  </a:cubicBezTo>
                  <a:cubicBezTo>
                    <a:pt x="4389859" y="3725228"/>
                    <a:pt x="4388906" y="3728085"/>
                    <a:pt x="4388906" y="3730943"/>
                  </a:cubicBezTo>
                  <a:cubicBezTo>
                    <a:pt x="4381286" y="3750945"/>
                    <a:pt x="4374619" y="3810000"/>
                    <a:pt x="4373666" y="3818573"/>
                  </a:cubicBezTo>
                  <a:cubicBezTo>
                    <a:pt x="4366998" y="3857625"/>
                    <a:pt x="4343186" y="3886200"/>
                    <a:pt x="4318421" y="3914775"/>
                  </a:cubicBezTo>
                  <a:cubicBezTo>
                    <a:pt x="4270796" y="3970020"/>
                    <a:pt x="4134589" y="4238625"/>
                    <a:pt x="4151733" y="4318635"/>
                  </a:cubicBezTo>
                  <a:cubicBezTo>
                    <a:pt x="4151733" y="4321493"/>
                    <a:pt x="4125064" y="4431983"/>
                    <a:pt x="4112681" y="4448175"/>
                  </a:cubicBezTo>
                  <a:cubicBezTo>
                    <a:pt x="4037433" y="4547235"/>
                    <a:pt x="3948851" y="4632008"/>
                    <a:pt x="3847886" y="4705350"/>
                  </a:cubicBezTo>
                  <a:cubicBezTo>
                    <a:pt x="3847886" y="4705350"/>
                    <a:pt x="3847886" y="4705350"/>
                    <a:pt x="3847886" y="4705350"/>
                  </a:cubicBezTo>
                  <a:cubicBezTo>
                    <a:pt x="3785973" y="4709160"/>
                    <a:pt x="3726918" y="4724400"/>
                    <a:pt x="3669768" y="4745355"/>
                  </a:cubicBezTo>
                  <a:cubicBezTo>
                    <a:pt x="3606903" y="4759643"/>
                    <a:pt x="3564993" y="4800600"/>
                    <a:pt x="3535466" y="4855845"/>
                  </a:cubicBezTo>
                  <a:cubicBezTo>
                    <a:pt x="3527846" y="4870133"/>
                    <a:pt x="3507843" y="4890135"/>
                    <a:pt x="3506891" y="4887278"/>
                  </a:cubicBezTo>
                  <a:cubicBezTo>
                    <a:pt x="3379256" y="4489133"/>
                    <a:pt x="3251621" y="4090988"/>
                    <a:pt x="3123986" y="3693795"/>
                  </a:cubicBezTo>
                  <a:cubicBezTo>
                    <a:pt x="3116366" y="3669030"/>
                    <a:pt x="3103983" y="3659505"/>
                    <a:pt x="3077314" y="3657600"/>
                  </a:cubicBezTo>
                  <a:cubicBezTo>
                    <a:pt x="2791564" y="3633788"/>
                    <a:pt x="444603" y="3435668"/>
                    <a:pt x="48363" y="3403283"/>
                  </a:cubicBezTo>
                  <a:cubicBezTo>
                    <a:pt x="-5929" y="3398520"/>
                    <a:pt x="-7834" y="3402330"/>
                    <a:pt x="10263" y="3453765"/>
                  </a:cubicBezTo>
                  <a:cubicBezTo>
                    <a:pt x="68366" y="3618548"/>
                    <a:pt x="722733" y="5509260"/>
                    <a:pt x="783693" y="5687378"/>
                  </a:cubicBezTo>
                  <a:cubicBezTo>
                    <a:pt x="797028" y="5724525"/>
                    <a:pt x="821793" y="5742623"/>
                    <a:pt x="858941" y="5751195"/>
                  </a:cubicBezTo>
                  <a:cubicBezTo>
                    <a:pt x="1196126" y="5827395"/>
                    <a:pt x="3562136" y="6356033"/>
                    <a:pt x="3812644" y="6414135"/>
                  </a:cubicBezTo>
                  <a:cubicBezTo>
                    <a:pt x="3835503" y="6419850"/>
                    <a:pt x="3858364" y="6423660"/>
                    <a:pt x="3882176" y="6414135"/>
                  </a:cubicBezTo>
                  <a:cubicBezTo>
                    <a:pt x="3978378" y="6374130"/>
                    <a:pt x="5427131" y="5882640"/>
                    <a:pt x="5439514" y="5869305"/>
                  </a:cubicBezTo>
                  <a:cubicBezTo>
                    <a:pt x="5436656" y="5863590"/>
                    <a:pt x="5498569" y="5767388"/>
                    <a:pt x="5500473" y="5750243"/>
                  </a:cubicBezTo>
                  <a:cubicBezTo>
                    <a:pt x="5514761" y="5647373"/>
                    <a:pt x="5511903" y="5643563"/>
                    <a:pt x="5409986" y="5628323"/>
                  </a:cubicBezTo>
                  <a:cubicBezTo>
                    <a:pt x="5058514" y="5574030"/>
                    <a:pt x="4707994" y="5520690"/>
                    <a:pt x="4356521" y="5469255"/>
                  </a:cubicBezTo>
                  <a:cubicBezTo>
                    <a:pt x="4266034" y="5455920"/>
                    <a:pt x="4175546" y="5434965"/>
                    <a:pt x="4083153" y="5431155"/>
                  </a:cubicBezTo>
                  <a:cubicBezTo>
                    <a:pt x="4077439" y="5432108"/>
                    <a:pt x="4023146" y="5385435"/>
                    <a:pt x="4065056" y="5359718"/>
                  </a:cubicBezTo>
                  <a:cubicBezTo>
                    <a:pt x="4068866" y="5359718"/>
                    <a:pt x="4120301" y="5326380"/>
                    <a:pt x="4126969" y="5299710"/>
                  </a:cubicBezTo>
                  <a:cubicBezTo>
                    <a:pt x="4135541" y="5267325"/>
                    <a:pt x="4155544" y="5253990"/>
                    <a:pt x="4185071" y="5245418"/>
                  </a:cubicBezTo>
                  <a:cubicBezTo>
                    <a:pt x="4251746" y="5226368"/>
                    <a:pt x="4318421" y="5204460"/>
                    <a:pt x="4386048" y="5192078"/>
                  </a:cubicBezTo>
                  <a:cubicBezTo>
                    <a:pt x="4443198" y="5181600"/>
                    <a:pt x="4478441" y="5154930"/>
                    <a:pt x="4485109" y="5096828"/>
                  </a:cubicBezTo>
                  <a:cubicBezTo>
                    <a:pt x="4490823" y="5081588"/>
                    <a:pt x="4499396" y="5043488"/>
                    <a:pt x="4500348" y="5039678"/>
                  </a:cubicBezTo>
                  <a:cubicBezTo>
                    <a:pt x="4511778" y="5033963"/>
                    <a:pt x="4640366" y="4949190"/>
                    <a:pt x="4657511" y="4881563"/>
                  </a:cubicBezTo>
                  <a:cubicBezTo>
                    <a:pt x="4657511" y="4881563"/>
                    <a:pt x="4657511" y="4881563"/>
                    <a:pt x="4657511" y="4880610"/>
                  </a:cubicBezTo>
                  <a:cubicBezTo>
                    <a:pt x="4659416" y="4880610"/>
                    <a:pt x="4685134" y="4797743"/>
                    <a:pt x="4685134" y="4792028"/>
                  </a:cubicBezTo>
                  <a:cubicBezTo>
                    <a:pt x="4694659" y="4772025"/>
                    <a:pt x="4710851" y="4756785"/>
                    <a:pt x="4729901" y="4742498"/>
                  </a:cubicBezTo>
                  <a:cubicBezTo>
                    <a:pt x="4836581" y="4663440"/>
                    <a:pt x="5026128" y="4291965"/>
                    <a:pt x="5028034" y="4289108"/>
                  </a:cubicBezTo>
                  <a:cubicBezTo>
                    <a:pt x="5040416" y="4272915"/>
                    <a:pt x="5043273" y="4254818"/>
                    <a:pt x="5041369" y="4235768"/>
                  </a:cubicBezTo>
                  <a:cubicBezTo>
                    <a:pt x="5040416" y="4232910"/>
                    <a:pt x="5088994" y="4015740"/>
                    <a:pt x="5100423" y="3920490"/>
                  </a:cubicBezTo>
                  <a:cubicBezTo>
                    <a:pt x="5104234" y="3910965"/>
                    <a:pt x="5139476" y="3823335"/>
                    <a:pt x="5154716" y="3794760"/>
                  </a:cubicBezTo>
                  <a:cubicBezTo>
                    <a:pt x="5181386" y="3772853"/>
                    <a:pt x="5205198" y="3748088"/>
                    <a:pt x="5224248" y="3719513"/>
                  </a:cubicBezTo>
                  <a:cubicBezTo>
                    <a:pt x="5247109" y="3740468"/>
                    <a:pt x="5233773" y="3769995"/>
                    <a:pt x="5241394" y="3794760"/>
                  </a:cubicBezTo>
                  <a:cubicBezTo>
                    <a:pt x="5241394" y="3801428"/>
                    <a:pt x="5239489" y="3874770"/>
                    <a:pt x="5235678" y="3905250"/>
                  </a:cubicBezTo>
                  <a:cubicBezTo>
                    <a:pt x="5234726" y="3915728"/>
                    <a:pt x="5239489" y="3988118"/>
                    <a:pt x="5229964" y="4012883"/>
                  </a:cubicBezTo>
                  <a:cubicBezTo>
                    <a:pt x="5219486" y="4065270"/>
                    <a:pt x="5198531" y="4115753"/>
                    <a:pt x="5192816" y="4169093"/>
                  </a:cubicBezTo>
                  <a:cubicBezTo>
                    <a:pt x="5194721" y="4172903"/>
                    <a:pt x="5161384" y="4284345"/>
                    <a:pt x="5158526" y="4288155"/>
                  </a:cubicBezTo>
                  <a:cubicBezTo>
                    <a:pt x="5119473" y="4337685"/>
                    <a:pt x="5117569" y="4396740"/>
                    <a:pt x="5112806" y="4455795"/>
                  </a:cubicBezTo>
                  <a:cubicBezTo>
                    <a:pt x="5111853" y="4461510"/>
                    <a:pt x="5102328" y="4538663"/>
                    <a:pt x="5102328" y="4551045"/>
                  </a:cubicBezTo>
                  <a:cubicBezTo>
                    <a:pt x="5101376" y="4561523"/>
                    <a:pt x="5106139" y="4607243"/>
                    <a:pt x="5102328" y="4606290"/>
                  </a:cubicBezTo>
                  <a:cubicBezTo>
                    <a:pt x="5088994" y="4625340"/>
                    <a:pt x="5089946" y="4848225"/>
                    <a:pt x="5086136" y="4851083"/>
                  </a:cubicBezTo>
                  <a:cubicBezTo>
                    <a:pt x="5078516" y="4900613"/>
                    <a:pt x="5083278" y="5044440"/>
                    <a:pt x="5083278" y="5066348"/>
                  </a:cubicBezTo>
                  <a:cubicBezTo>
                    <a:pt x="5083278" y="5172075"/>
                    <a:pt x="5083278" y="5172075"/>
                    <a:pt x="5190911" y="5172075"/>
                  </a:cubicBezTo>
                  <a:cubicBezTo>
                    <a:pt x="5940528" y="5172075"/>
                    <a:pt x="7475006" y="5172075"/>
                    <a:pt x="7493103" y="5171123"/>
                  </a:cubicBezTo>
                  <a:cubicBezTo>
                    <a:pt x="7530251" y="5170170"/>
                    <a:pt x="7550253" y="5153978"/>
                    <a:pt x="7540728" y="5113973"/>
                  </a:cubicBezTo>
                  <a:cubicBezTo>
                    <a:pt x="7538823" y="5087303"/>
                    <a:pt x="7544539" y="5060633"/>
                    <a:pt x="7531203" y="5035868"/>
                  </a:cubicBezTo>
                  <a:cubicBezTo>
                    <a:pt x="7529298" y="5033010"/>
                    <a:pt x="7526441" y="4953000"/>
                    <a:pt x="7530251" y="4920615"/>
                  </a:cubicBezTo>
                  <a:cubicBezTo>
                    <a:pt x="7530251" y="4893945"/>
                    <a:pt x="7519773" y="4828223"/>
                    <a:pt x="7515964" y="4822508"/>
                  </a:cubicBezTo>
                  <a:cubicBezTo>
                    <a:pt x="7515964" y="4748213"/>
                    <a:pt x="7527394" y="4462463"/>
                    <a:pt x="7527394" y="4438650"/>
                  </a:cubicBezTo>
                  <a:cubicBezTo>
                    <a:pt x="7531203" y="4432935"/>
                    <a:pt x="7638836" y="4023360"/>
                    <a:pt x="7640741" y="4023360"/>
                  </a:cubicBezTo>
                  <a:cubicBezTo>
                    <a:pt x="7640741" y="4024313"/>
                    <a:pt x="7640741" y="4025265"/>
                    <a:pt x="7640741" y="4026218"/>
                  </a:cubicBezTo>
                  <a:cubicBezTo>
                    <a:pt x="7653123" y="4068128"/>
                    <a:pt x="7693128" y="4152900"/>
                    <a:pt x="7695986" y="4155758"/>
                  </a:cubicBezTo>
                  <a:cubicBezTo>
                    <a:pt x="7695034" y="4184333"/>
                    <a:pt x="7801714" y="4412933"/>
                    <a:pt x="7802666" y="4413885"/>
                  </a:cubicBezTo>
                  <a:cubicBezTo>
                    <a:pt x="7826478" y="4495800"/>
                    <a:pt x="7801714" y="4456748"/>
                    <a:pt x="7836956" y="4534853"/>
                  </a:cubicBezTo>
                  <a:cubicBezTo>
                    <a:pt x="7836003" y="4539615"/>
                    <a:pt x="7885534" y="4655820"/>
                    <a:pt x="7897916" y="4672965"/>
                  </a:cubicBezTo>
                  <a:cubicBezTo>
                    <a:pt x="7944589" y="4787265"/>
                    <a:pt x="8016978" y="4935855"/>
                    <a:pt x="8019836" y="4934903"/>
                  </a:cubicBezTo>
                  <a:cubicBezTo>
                    <a:pt x="8132231" y="5106353"/>
                    <a:pt x="8221766" y="5200650"/>
                    <a:pt x="8265581" y="5229225"/>
                  </a:cubicBezTo>
                  <a:cubicBezTo>
                    <a:pt x="8268439" y="5229225"/>
                    <a:pt x="8308444" y="5266373"/>
                    <a:pt x="8308444" y="5270183"/>
                  </a:cubicBezTo>
                  <a:cubicBezTo>
                    <a:pt x="8322731" y="5306378"/>
                    <a:pt x="8289394" y="5299710"/>
                    <a:pt x="8274153" y="5303520"/>
                  </a:cubicBezTo>
                  <a:cubicBezTo>
                    <a:pt x="8111276" y="5343525"/>
                    <a:pt x="7950303" y="5387340"/>
                    <a:pt x="7787426" y="5428298"/>
                  </a:cubicBezTo>
                  <a:cubicBezTo>
                    <a:pt x="7758851" y="5435918"/>
                    <a:pt x="7733134" y="5445443"/>
                    <a:pt x="7721703" y="5471160"/>
                  </a:cubicBezTo>
                  <a:cubicBezTo>
                    <a:pt x="7721703" y="5471160"/>
                    <a:pt x="7721703" y="5471160"/>
                    <a:pt x="7721703" y="5471160"/>
                  </a:cubicBezTo>
                  <a:cubicBezTo>
                    <a:pt x="7721703" y="5471160"/>
                    <a:pt x="7721703" y="5471160"/>
                    <a:pt x="7721703" y="5472113"/>
                  </a:cubicBezTo>
                  <a:cubicBezTo>
                    <a:pt x="7719798" y="5476875"/>
                    <a:pt x="7711226" y="5553075"/>
                    <a:pt x="7720751" y="5585460"/>
                  </a:cubicBezTo>
                  <a:cubicBezTo>
                    <a:pt x="7743611" y="5622608"/>
                    <a:pt x="7885534" y="5739765"/>
                    <a:pt x="7937921" y="5749290"/>
                  </a:cubicBezTo>
                  <a:cubicBezTo>
                    <a:pt x="8046506" y="5769293"/>
                    <a:pt x="8536091" y="5876925"/>
                    <a:pt x="8677061" y="5865495"/>
                  </a:cubicBezTo>
                  <a:cubicBezTo>
                    <a:pt x="8724686" y="5861685"/>
                    <a:pt x="8771358" y="5853113"/>
                    <a:pt x="8818983" y="5855018"/>
                  </a:cubicBezTo>
                  <a:cubicBezTo>
                    <a:pt x="8849463" y="5855970"/>
                    <a:pt x="8865656" y="5865495"/>
                    <a:pt x="8869466" y="5896928"/>
                  </a:cubicBezTo>
                  <a:cubicBezTo>
                    <a:pt x="8875181" y="5945505"/>
                    <a:pt x="8882800" y="5994083"/>
                    <a:pt x="8889469" y="6042660"/>
                  </a:cubicBezTo>
                  <a:cubicBezTo>
                    <a:pt x="8893279" y="6075998"/>
                    <a:pt x="8904708" y="6104573"/>
                    <a:pt x="8942808" y="6113145"/>
                  </a:cubicBezTo>
                  <a:cubicBezTo>
                    <a:pt x="8995196" y="6125528"/>
                    <a:pt x="9045679" y="6144578"/>
                    <a:pt x="9099019" y="6154103"/>
                  </a:cubicBezTo>
                  <a:cubicBezTo>
                    <a:pt x="9149500" y="6162675"/>
                    <a:pt x="9242846" y="6126480"/>
                    <a:pt x="9242846" y="6126480"/>
                  </a:cubicBezTo>
                  <a:cubicBezTo>
                    <a:pt x="9287613" y="6126480"/>
                    <a:pt x="9319046" y="6111240"/>
                    <a:pt x="9308569" y="6058853"/>
                  </a:cubicBezTo>
                  <a:cubicBezTo>
                    <a:pt x="9303806" y="6035993"/>
                    <a:pt x="9346669" y="6026468"/>
                    <a:pt x="9356194" y="6027420"/>
                  </a:cubicBezTo>
                  <a:cubicBezTo>
                    <a:pt x="9378100" y="6028373"/>
                    <a:pt x="9400008" y="6025515"/>
                    <a:pt x="9422869" y="6022658"/>
                  </a:cubicBezTo>
                  <a:cubicBezTo>
                    <a:pt x="9649563" y="5992178"/>
                    <a:pt x="9875306" y="5959793"/>
                    <a:pt x="10102000" y="5926455"/>
                  </a:cubicBezTo>
                  <a:cubicBezTo>
                    <a:pt x="10142006" y="5920740"/>
                    <a:pt x="10166771" y="5928360"/>
                    <a:pt x="10171533" y="5972175"/>
                  </a:cubicBezTo>
                  <a:cubicBezTo>
                    <a:pt x="10175344" y="6005513"/>
                    <a:pt x="10196298" y="6016943"/>
                    <a:pt x="10227731" y="6017895"/>
                  </a:cubicBezTo>
                  <a:cubicBezTo>
                    <a:pt x="10262973" y="6018848"/>
                    <a:pt x="10297263" y="6011228"/>
                    <a:pt x="10331554" y="6008370"/>
                  </a:cubicBezTo>
                  <a:cubicBezTo>
                    <a:pt x="10384894" y="6004560"/>
                    <a:pt x="10399181" y="5991225"/>
                    <a:pt x="10399181" y="5937885"/>
                  </a:cubicBezTo>
                  <a:cubicBezTo>
                    <a:pt x="10402038" y="5715953"/>
                    <a:pt x="10401086" y="5496878"/>
                    <a:pt x="10401086" y="5277803"/>
                  </a:cubicBezTo>
                  <a:close/>
                  <a:moveTo>
                    <a:pt x="5120426" y="4653915"/>
                  </a:moveTo>
                  <a:cubicBezTo>
                    <a:pt x="5120426" y="4652963"/>
                    <a:pt x="5120426" y="4652010"/>
                    <a:pt x="5120426" y="4650105"/>
                  </a:cubicBezTo>
                  <a:cubicBezTo>
                    <a:pt x="5120426" y="4651058"/>
                    <a:pt x="5120426" y="4651058"/>
                    <a:pt x="5121378" y="4652010"/>
                  </a:cubicBezTo>
                  <a:cubicBezTo>
                    <a:pt x="5121378" y="4652010"/>
                    <a:pt x="5120426" y="4652963"/>
                    <a:pt x="5120426" y="4653915"/>
                  </a:cubicBezTo>
                  <a:close/>
                  <a:moveTo>
                    <a:pt x="5252823" y="3790950"/>
                  </a:moveTo>
                  <a:cubicBezTo>
                    <a:pt x="5252823" y="3790950"/>
                    <a:pt x="5252823" y="3791903"/>
                    <a:pt x="5252823" y="3790950"/>
                  </a:cubicBezTo>
                  <a:cubicBezTo>
                    <a:pt x="5251871" y="3791903"/>
                    <a:pt x="5251871" y="3791903"/>
                    <a:pt x="5250919" y="3791903"/>
                  </a:cubicBezTo>
                  <a:cubicBezTo>
                    <a:pt x="5251871" y="3791903"/>
                    <a:pt x="5252823" y="3790950"/>
                    <a:pt x="5252823" y="3790950"/>
                  </a:cubicBezTo>
                  <a:cubicBezTo>
                    <a:pt x="5252823" y="3790950"/>
                    <a:pt x="5252823" y="3790950"/>
                    <a:pt x="5252823" y="3790950"/>
                  </a:cubicBezTo>
                  <a:close/>
                  <a:moveTo>
                    <a:pt x="5253776" y="3801428"/>
                  </a:moveTo>
                  <a:cubicBezTo>
                    <a:pt x="5253776" y="3801428"/>
                    <a:pt x="5253776" y="3801428"/>
                    <a:pt x="5253776" y="3801428"/>
                  </a:cubicBezTo>
                  <a:cubicBezTo>
                    <a:pt x="5253776" y="3801428"/>
                    <a:pt x="5253776" y="3801428"/>
                    <a:pt x="5253776" y="3801428"/>
                  </a:cubicBezTo>
                  <a:cubicBezTo>
                    <a:pt x="5253776" y="3801428"/>
                    <a:pt x="5253776" y="3801428"/>
                    <a:pt x="5253776" y="3801428"/>
                  </a:cubicBezTo>
                  <a:cubicBezTo>
                    <a:pt x="5253776" y="3801428"/>
                    <a:pt x="5253776" y="3801428"/>
                    <a:pt x="5253776" y="3801428"/>
                  </a:cubicBezTo>
                  <a:cubicBezTo>
                    <a:pt x="5253776" y="3801428"/>
                    <a:pt x="5253776" y="3801428"/>
                    <a:pt x="5253776" y="3801428"/>
                  </a:cubicBezTo>
                  <a:close/>
                  <a:moveTo>
                    <a:pt x="7520726" y="5030153"/>
                  </a:moveTo>
                  <a:cubicBezTo>
                    <a:pt x="7520726" y="5030153"/>
                    <a:pt x="7520726" y="5030153"/>
                    <a:pt x="7520726" y="5030153"/>
                  </a:cubicBezTo>
                  <a:cubicBezTo>
                    <a:pt x="7520726" y="5030153"/>
                    <a:pt x="7520726" y="5030153"/>
                    <a:pt x="7520726" y="5030153"/>
                  </a:cubicBezTo>
                  <a:cubicBezTo>
                    <a:pt x="7520726" y="5030153"/>
                    <a:pt x="7520726" y="5030153"/>
                    <a:pt x="7520726" y="5030153"/>
                  </a:cubicBezTo>
                  <a:close/>
                  <a:moveTo>
                    <a:pt x="7243548" y="2096453"/>
                  </a:moveTo>
                  <a:cubicBezTo>
                    <a:pt x="7243548" y="2095500"/>
                    <a:pt x="7243548" y="2095500"/>
                    <a:pt x="7243548" y="2096453"/>
                  </a:cubicBezTo>
                  <a:cubicBezTo>
                    <a:pt x="7227356" y="2051685"/>
                    <a:pt x="7243548" y="2016443"/>
                    <a:pt x="7273076" y="1983105"/>
                  </a:cubicBezTo>
                  <a:cubicBezTo>
                    <a:pt x="7277839" y="1977390"/>
                    <a:pt x="7281648" y="1969770"/>
                    <a:pt x="7281648" y="1962150"/>
                  </a:cubicBezTo>
                  <a:cubicBezTo>
                    <a:pt x="7292126" y="1971675"/>
                    <a:pt x="7301651" y="1981200"/>
                    <a:pt x="7311176" y="1991678"/>
                  </a:cubicBezTo>
                  <a:lnTo>
                    <a:pt x="7311176" y="1991678"/>
                  </a:lnTo>
                  <a:cubicBezTo>
                    <a:pt x="7314986" y="1999298"/>
                    <a:pt x="7319748" y="2003108"/>
                    <a:pt x="7328321" y="2002155"/>
                  </a:cubicBezTo>
                  <a:cubicBezTo>
                    <a:pt x="7339751" y="2006918"/>
                    <a:pt x="7351181" y="2010728"/>
                    <a:pt x="7368326" y="2017395"/>
                  </a:cubicBezTo>
                  <a:cubicBezTo>
                    <a:pt x="7321653" y="2038350"/>
                    <a:pt x="7280696" y="2064068"/>
                    <a:pt x="7243548" y="2096453"/>
                  </a:cubicBezTo>
                  <a:close/>
                  <a:moveTo>
                    <a:pt x="7532156" y="1809750"/>
                  </a:moveTo>
                  <a:cubicBezTo>
                    <a:pt x="7492151" y="1830705"/>
                    <a:pt x="7453098" y="1853565"/>
                    <a:pt x="7414046" y="1876425"/>
                  </a:cubicBezTo>
                  <a:cubicBezTo>
                    <a:pt x="7376898" y="1888808"/>
                    <a:pt x="7339751" y="1901190"/>
                    <a:pt x="7302603" y="1913573"/>
                  </a:cubicBezTo>
                  <a:cubicBezTo>
                    <a:pt x="7344514" y="1848803"/>
                    <a:pt x="7385471" y="1784033"/>
                    <a:pt x="7427381" y="1719263"/>
                  </a:cubicBezTo>
                  <a:cubicBezTo>
                    <a:pt x="7439764" y="1721168"/>
                    <a:pt x="7452146" y="1723073"/>
                    <a:pt x="7463576" y="1725930"/>
                  </a:cubicBezTo>
                  <a:cubicBezTo>
                    <a:pt x="7485484" y="1744028"/>
                    <a:pt x="7515964" y="1744980"/>
                    <a:pt x="7536919" y="1766888"/>
                  </a:cubicBezTo>
                  <a:cubicBezTo>
                    <a:pt x="7552159" y="1784985"/>
                    <a:pt x="7559778" y="1795463"/>
                    <a:pt x="7532156" y="1809750"/>
                  </a:cubicBezTo>
                  <a:close/>
                  <a:moveTo>
                    <a:pt x="7635026" y="2258378"/>
                  </a:moveTo>
                  <a:cubicBezTo>
                    <a:pt x="7634073" y="2264093"/>
                    <a:pt x="7634073" y="2269808"/>
                    <a:pt x="7633121" y="2275523"/>
                  </a:cubicBezTo>
                  <a:cubicBezTo>
                    <a:pt x="7626453" y="2285048"/>
                    <a:pt x="7624548" y="2294573"/>
                    <a:pt x="7625501" y="2306003"/>
                  </a:cubicBezTo>
                  <a:cubicBezTo>
                    <a:pt x="7610261" y="2336483"/>
                    <a:pt x="7592164" y="2366010"/>
                    <a:pt x="7555969" y="2381250"/>
                  </a:cubicBezTo>
                  <a:cubicBezTo>
                    <a:pt x="7543586" y="2325053"/>
                    <a:pt x="7547396" y="2276475"/>
                    <a:pt x="7591211" y="2235518"/>
                  </a:cubicBezTo>
                  <a:cubicBezTo>
                    <a:pt x="7604546" y="2223135"/>
                    <a:pt x="7613119" y="2205990"/>
                    <a:pt x="7624548" y="2190750"/>
                  </a:cubicBezTo>
                  <a:cubicBezTo>
                    <a:pt x="7624548" y="2190750"/>
                    <a:pt x="7624548" y="2190750"/>
                    <a:pt x="7624548" y="2190750"/>
                  </a:cubicBezTo>
                  <a:cubicBezTo>
                    <a:pt x="7647409" y="2210753"/>
                    <a:pt x="7626453" y="2236470"/>
                    <a:pt x="7635026" y="2258378"/>
                  </a:cubicBezTo>
                  <a:close/>
                  <a:moveTo>
                    <a:pt x="7758851" y="1743075"/>
                  </a:moveTo>
                  <a:cubicBezTo>
                    <a:pt x="7758851" y="1743075"/>
                    <a:pt x="7757898" y="1742123"/>
                    <a:pt x="7757898" y="1742123"/>
                  </a:cubicBezTo>
                  <a:cubicBezTo>
                    <a:pt x="7757898" y="1742123"/>
                    <a:pt x="7757898" y="1742123"/>
                    <a:pt x="7757898" y="1741170"/>
                  </a:cubicBezTo>
                  <a:cubicBezTo>
                    <a:pt x="7757898" y="1742123"/>
                    <a:pt x="7758851" y="1742123"/>
                    <a:pt x="7758851" y="1743075"/>
                  </a:cubicBezTo>
                  <a:cubicBezTo>
                    <a:pt x="7758851" y="1743075"/>
                    <a:pt x="7758851" y="1743075"/>
                    <a:pt x="7758851" y="1743075"/>
                  </a:cubicBezTo>
                  <a:close/>
                  <a:moveTo>
                    <a:pt x="9201888" y="6113145"/>
                  </a:moveTo>
                  <a:cubicBezTo>
                    <a:pt x="9201888" y="6113145"/>
                    <a:pt x="9200936" y="6113145"/>
                    <a:pt x="9201888" y="6113145"/>
                  </a:cubicBezTo>
                  <a:cubicBezTo>
                    <a:pt x="9201888" y="6112193"/>
                    <a:pt x="9201888" y="6112193"/>
                    <a:pt x="9201888" y="6113145"/>
                  </a:cubicBezTo>
                  <a:cubicBezTo>
                    <a:pt x="9201888" y="6112193"/>
                    <a:pt x="9201888" y="6113145"/>
                    <a:pt x="9201888" y="6113145"/>
                  </a:cubicBezTo>
                  <a:close/>
                  <a:moveTo>
                    <a:pt x="9740050" y="5124450"/>
                  </a:moveTo>
                  <a:cubicBezTo>
                    <a:pt x="9733383" y="5117783"/>
                    <a:pt x="9089494" y="5115878"/>
                    <a:pt x="8798029" y="5114925"/>
                  </a:cubicBezTo>
                  <a:cubicBezTo>
                    <a:pt x="8795171" y="5104448"/>
                    <a:pt x="8874229" y="4975860"/>
                    <a:pt x="8872323" y="4905375"/>
                  </a:cubicBezTo>
                  <a:cubicBezTo>
                    <a:pt x="8877086" y="4879658"/>
                    <a:pt x="8853273" y="4698683"/>
                    <a:pt x="8845654" y="4692015"/>
                  </a:cubicBezTo>
                  <a:cubicBezTo>
                    <a:pt x="8826604" y="4610100"/>
                    <a:pt x="8740879" y="4419600"/>
                    <a:pt x="8737069" y="4410075"/>
                  </a:cubicBezTo>
                  <a:cubicBezTo>
                    <a:pt x="8730400" y="4394835"/>
                    <a:pt x="8723733" y="4378643"/>
                    <a:pt x="8715161" y="4363403"/>
                  </a:cubicBezTo>
                  <a:cubicBezTo>
                    <a:pt x="8666583" y="4273868"/>
                    <a:pt x="8567523" y="4095750"/>
                    <a:pt x="8567523" y="4095750"/>
                  </a:cubicBezTo>
                  <a:cubicBezTo>
                    <a:pt x="8567523" y="4095750"/>
                    <a:pt x="8567523" y="4089083"/>
                    <a:pt x="8567523" y="4085273"/>
                  </a:cubicBezTo>
                  <a:cubicBezTo>
                    <a:pt x="8573238" y="4057650"/>
                    <a:pt x="8585621" y="4071938"/>
                    <a:pt x="8596098" y="4081463"/>
                  </a:cubicBezTo>
                  <a:cubicBezTo>
                    <a:pt x="8678013" y="4153853"/>
                    <a:pt x="9679091" y="5034915"/>
                    <a:pt x="9721000" y="5074920"/>
                  </a:cubicBezTo>
                  <a:cubicBezTo>
                    <a:pt x="9733383" y="5087303"/>
                    <a:pt x="9767673" y="5095875"/>
                    <a:pt x="9740050" y="5124450"/>
                  </a:cubicBezTo>
                  <a:close/>
                </a:path>
              </a:pathLst>
            </a:custGeom>
            <a:solidFill>
              <a:schemeClr val="accent1"/>
            </a:solidFill>
            <a:ln w="9525" cap="flat">
              <a:noFill/>
              <a:prstDash val="solid"/>
              <a:miter/>
            </a:ln>
          </p:spPr>
          <p:txBody>
            <a:bodyPr rtlCol="0" anchor="ctr"/>
            <a:lstStyle/>
            <a:p>
              <a:endParaRPr lang="en-US"/>
            </a:p>
          </p:txBody>
        </p:sp>
      </p:grpSp>
      <p:sp>
        <p:nvSpPr>
          <p:cNvPr id="1048850" name="Plus Sign 31"/>
          <p:cNvSpPr/>
          <p:nvPr/>
        </p:nvSpPr>
        <p:spPr>
          <a:xfrm>
            <a:off x="9615333" y="4240313"/>
            <a:ext cx="448003" cy="448003"/>
          </a:xfrm>
          <a:prstGeom prst="mathPl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30"/>
          <p:cNvGrpSpPr/>
          <p:nvPr/>
        </p:nvGrpSpPr>
        <p:grpSpPr>
          <a:xfrm rot="20857237">
            <a:off x="9024574" y="3519587"/>
            <a:ext cx="1109031" cy="1274933"/>
            <a:chOff x="8873991" y="3923317"/>
            <a:chExt cx="1109031" cy="1274933"/>
          </a:xfrm>
        </p:grpSpPr>
        <p:grpSp>
          <p:nvGrpSpPr>
            <p:cNvPr id="80" name="Group 21"/>
            <p:cNvGrpSpPr/>
            <p:nvPr/>
          </p:nvGrpSpPr>
          <p:grpSpPr>
            <a:xfrm>
              <a:off x="8932620" y="3923317"/>
              <a:ext cx="1050402" cy="1274933"/>
              <a:chOff x="8772175" y="4670224"/>
              <a:chExt cx="1050402" cy="1274933"/>
            </a:xfrm>
            <a:solidFill>
              <a:schemeClr val="bg1"/>
            </a:solidFill>
          </p:grpSpPr>
          <p:sp>
            <p:nvSpPr>
              <p:cNvPr id="1048851" name="Freeform: Shape 23"/>
              <p:cNvSpPr/>
              <p:nvPr/>
            </p:nvSpPr>
            <p:spPr>
              <a:xfrm rot="567401">
                <a:off x="8772175" y="4670224"/>
                <a:ext cx="116160" cy="704068"/>
              </a:xfrm>
              <a:custGeom>
                <a:avLst/>
                <a:gdLst>
                  <a:gd name="connsiteX0" fmla="*/ 31309 w 197809"/>
                  <a:gd name="connsiteY0" fmla="*/ 0 h 1198955"/>
                  <a:gd name="connsiteX1" fmla="*/ 8623 w 197809"/>
                  <a:gd name="connsiteY1" fmla="*/ 96358 h 1198955"/>
                  <a:gd name="connsiteX2" fmla="*/ 0 w 197809"/>
                  <a:gd name="connsiteY2" fmla="*/ 226395 h 1198955"/>
                  <a:gd name="connsiteX3" fmla="*/ 143760 w 197809"/>
                  <a:gd name="connsiteY3" fmla="*/ 1179118 h 1198955"/>
                  <a:gd name="connsiteX4" fmla="*/ 197367 w 197809"/>
                  <a:gd name="connsiteY4" fmla="*/ 1176683 h 1198955"/>
                  <a:gd name="connsiteX5" fmla="*/ 116958 w 197809"/>
                  <a:gd name="connsiteY5" fmla="*/ 812404 h 1198955"/>
                  <a:gd name="connsiteX6" fmla="*/ 51170 w 197809"/>
                  <a:gd name="connsiteY6" fmla="*/ 176444 h 1198955"/>
                  <a:gd name="connsiteX7" fmla="*/ 54101 w 197809"/>
                  <a:gd name="connsiteY7" fmla="*/ 106809 h 1198955"/>
                  <a:gd name="connsiteX8" fmla="*/ 61676 w 197809"/>
                  <a:gd name="connsiteY8" fmla="*/ 57582 h 119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09" h="1198955">
                    <a:moveTo>
                      <a:pt x="31309" y="0"/>
                    </a:moveTo>
                    <a:lnTo>
                      <a:pt x="8623" y="96358"/>
                    </a:lnTo>
                    <a:cubicBezTo>
                      <a:pt x="2589" y="138981"/>
                      <a:pt x="0" y="182536"/>
                      <a:pt x="0" y="226395"/>
                    </a:cubicBezTo>
                    <a:cubicBezTo>
                      <a:pt x="0" y="551685"/>
                      <a:pt x="77971" y="864793"/>
                      <a:pt x="143760" y="1179118"/>
                    </a:cubicBezTo>
                    <a:cubicBezTo>
                      <a:pt x="165691" y="1207140"/>
                      <a:pt x="202240" y="1204703"/>
                      <a:pt x="197367" y="1176683"/>
                    </a:cubicBezTo>
                    <a:cubicBezTo>
                      <a:pt x="176656" y="1063378"/>
                      <a:pt x="137668" y="925709"/>
                      <a:pt x="116958" y="812404"/>
                    </a:cubicBezTo>
                    <a:cubicBezTo>
                      <a:pt x="77972" y="602855"/>
                      <a:pt x="52387" y="390868"/>
                      <a:pt x="51170" y="176444"/>
                    </a:cubicBezTo>
                    <a:cubicBezTo>
                      <a:pt x="51170" y="152991"/>
                      <a:pt x="52007" y="129767"/>
                      <a:pt x="54101" y="106809"/>
                    </a:cubicBezTo>
                    <a:lnTo>
                      <a:pt x="61676" y="57582"/>
                    </a:lnTo>
                    <a:close/>
                  </a:path>
                </a:pathLst>
              </a:custGeom>
              <a:grpFill/>
              <a:ln w="6854" cap="flat">
                <a:noFill/>
                <a:prstDash val="solid"/>
                <a:miter/>
              </a:ln>
            </p:spPr>
            <p:txBody>
              <a:bodyPr rtlCol="0" anchor="ctr"/>
              <a:lstStyle/>
              <a:p>
                <a:endParaRPr lang="en-US"/>
              </a:p>
            </p:txBody>
          </p:sp>
          <p:sp>
            <p:nvSpPr>
              <p:cNvPr id="1048852" name="Freeform: Shape 24"/>
              <p:cNvSpPr/>
              <p:nvPr/>
            </p:nvSpPr>
            <p:spPr>
              <a:xfrm rot="2624473">
                <a:off x="9205359" y="5419204"/>
                <a:ext cx="175807" cy="376730"/>
              </a:xfrm>
              <a:custGeom>
                <a:avLst/>
                <a:gdLst>
                  <a:gd name="connsiteX0" fmla="*/ 0 w 144018"/>
                  <a:gd name="connsiteY0" fmla="*/ 4566 h 308610"/>
                  <a:gd name="connsiteX1" fmla="*/ 19888 w 144018"/>
                  <a:gd name="connsiteY1" fmla="*/ 7309 h 308610"/>
                  <a:gd name="connsiteX2" fmla="*/ 28804 w 144018"/>
                  <a:gd name="connsiteY2" fmla="*/ 73146 h 308610"/>
                  <a:gd name="connsiteX3" fmla="*/ 75438 w 144018"/>
                  <a:gd name="connsiteY3" fmla="*/ 239109 h 308610"/>
                  <a:gd name="connsiteX4" fmla="*/ 104242 w 144018"/>
                  <a:gd name="connsiteY4" fmla="*/ 280943 h 308610"/>
                  <a:gd name="connsiteX5" fmla="*/ 143332 w 144018"/>
                  <a:gd name="connsiteY5" fmla="*/ 297402 h 308610"/>
                  <a:gd name="connsiteX6" fmla="*/ 143332 w 144018"/>
                  <a:gd name="connsiteY6" fmla="*/ 314547 h 308610"/>
                  <a:gd name="connsiteX7" fmla="*/ 60350 w 144018"/>
                  <a:gd name="connsiteY7" fmla="*/ 243910 h 308610"/>
                  <a:gd name="connsiteX8" fmla="*/ 4115 w 144018"/>
                  <a:gd name="connsiteY8" fmla="*/ 29940 h 308610"/>
                  <a:gd name="connsiteX9" fmla="*/ 0 w 144018"/>
                  <a:gd name="connsiteY9" fmla="*/ 4566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18" h="30861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grpFill/>
              <a:ln w="6854" cap="flat">
                <a:noFill/>
                <a:prstDash val="solid"/>
                <a:miter/>
              </a:ln>
            </p:spPr>
            <p:txBody>
              <a:bodyPr rtlCol="0" anchor="ctr"/>
              <a:lstStyle/>
              <a:p>
                <a:endParaRPr lang="en-US" dirty="0"/>
              </a:p>
            </p:txBody>
          </p:sp>
          <p:sp>
            <p:nvSpPr>
              <p:cNvPr id="1048853" name="Freeform: Shape 25"/>
              <p:cNvSpPr/>
              <p:nvPr/>
            </p:nvSpPr>
            <p:spPr>
              <a:xfrm rot="2624473">
                <a:off x="9453204" y="5568427"/>
                <a:ext cx="92090" cy="376730"/>
              </a:xfrm>
              <a:custGeom>
                <a:avLst/>
                <a:gdLst>
                  <a:gd name="connsiteX0" fmla="*/ 0 w 75438"/>
                  <a:gd name="connsiteY0" fmla="*/ 9601 h 308610"/>
                  <a:gd name="connsiteX1" fmla="*/ 17145 w 75438"/>
                  <a:gd name="connsiteY1" fmla="*/ 0 h 308610"/>
                  <a:gd name="connsiteX2" fmla="*/ 75438 w 75438"/>
                  <a:gd name="connsiteY2" fmla="*/ 233858 h 308610"/>
                  <a:gd name="connsiteX3" fmla="*/ 75438 w 75438"/>
                  <a:gd name="connsiteY3" fmla="*/ 279121 h 308610"/>
                  <a:gd name="connsiteX4" fmla="*/ 65151 w 75438"/>
                  <a:gd name="connsiteY4" fmla="*/ 311353 h 308610"/>
                  <a:gd name="connsiteX5" fmla="*/ 47320 w 75438"/>
                  <a:gd name="connsiteY5" fmla="*/ 296951 h 308610"/>
                  <a:gd name="connsiteX6" fmla="*/ 61722 w 75438"/>
                  <a:gd name="connsiteY6" fmla="*/ 256489 h 308610"/>
                  <a:gd name="connsiteX7" fmla="*/ 57607 w 75438"/>
                  <a:gd name="connsiteY7" fmla="*/ 225628 h 308610"/>
                  <a:gd name="connsiteX8" fmla="*/ 5487 w 75438"/>
                  <a:gd name="connsiteY8" fmla="*/ 25375 h 308610"/>
                  <a:gd name="connsiteX9" fmla="*/ 0 w 75438"/>
                  <a:gd name="connsiteY9" fmla="*/ 9601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38" h="30861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grpFill/>
              <a:ln w="6854" cap="flat">
                <a:noFill/>
                <a:prstDash val="solid"/>
                <a:miter/>
              </a:ln>
            </p:spPr>
            <p:txBody>
              <a:bodyPr rtlCol="0" anchor="ctr"/>
              <a:lstStyle/>
              <a:p>
                <a:endParaRPr lang="en-US"/>
              </a:p>
            </p:txBody>
          </p:sp>
          <p:sp>
            <p:nvSpPr>
              <p:cNvPr id="1048854" name="Freeform: Shape 26"/>
              <p:cNvSpPr/>
              <p:nvPr/>
            </p:nvSpPr>
            <p:spPr>
              <a:xfrm rot="2624473">
                <a:off x="9373440" y="5030162"/>
                <a:ext cx="449137" cy="527241"/>
              </a:xfrm>
              <a:custGeom>
                <a:avLst/>
                <a:gdLst>
                  <a:gd name="connsiteX0" fmla="*/ 196 w 349758"/>
                  <a:gd name="connsiteY0" fmla="*/ 0 h 445770"/>
                  <a:gd name="connsiteX1" fmla="*/ 119525 w 349758"/>
                  <a:gd name="connsiteY1" fmla="*/ 109042 h 445770"/>
                  <a:gd name="connsiteX2" fmla="*/ 153815 w 349758"/>
                  <a:gd name="connsiteY2" fmla="*/ 161163 h 445770"/>
                  <a:gd name="connsiteX3" fmla="*/ 181247 w 349758"/>
                  <a:gd name="connsiteY3" fmla="*/ 189967 h 445770"/>
                  <a:gd name="connsiteX4" fmla="*/ 226510 w 349758"/>
                  <a:gd name="connsiteY4" fmla="*/ 200254 h 445770"/>
                  <a:gd name="connsiteX5" fmla="*/ 293033 w 349758"/>
                  <a:gd name="connsiteY5" fmla="*/ 270891 h 445770"/>
                  <a:gd name="connsiteX6" fmla="*/ 351326 w 349758"/>
                  <a:gd name="connsiteY6" fmla="*/ 407365 h 445770"/>
                  <a:gd name="connsiteX7" fmla="*/ 333495 w 349758"/>
                  <a:gd name="connsiteY7" fmla="*/ 425196 h 445770"/>
                  <a:gd name="connsiteX8" fmla="*/ 274516 w 349758"/>
                  <a:gd name="connsiteY8" fmla="*/ 291465 h 445770"/>
                  <a:gd name="connsiteX9" fmla="*/ 197707 w 349758"/>
                  <a:gd name="connsiteY9" fmla="*/ 216027 h 445770"/>
                  <a:gd name="connsiteX10" fmla="*/ 146957 w 349758"/>
                  <a:gd name="connsiteY10" fmla="*/ 228371 h 445770"/>
                  <a:gd name="connsiteX11" fmla="*/ 101009 w 349758"/>
                  <a:gd name="connsiteY11" fmla="*/ 369646 h 445770"/>
                  <a:gd name="connsiteX12" fmla="*/ 114725 w 349758"/>
                  <a:gd name="connsiteY12" fmla="*/ 447142 h 445770"/>
                  <a:gd name="connsiteX13" fmla="*/ 92779 w 349758"/>
                  <a:gd name="connsiteY13" fmla="*/ 445770 h 445770"/>
                  <a:gd name="connsiteX14" fmla="*/ 71519 w 349758"/>
                  <a:gd name="connsiteY14" fmla="*/ 350444 h 445770"/>
                  <a:gd name="connsiteX15" fmla="*/ 132556 w 349758"/>
                  <a:gd name="connsiteY15" fmla="*/ 205054 h 445770"/>
                  <a:gd name="connsiteX16" fmla="*/ 128441 w 349758"/>
                  <a:gd name="connsiteY16" fmla="*/ 176251 h 445770"/>
                  <a:gd name="connsiteX17" fmla="*/ 107181 w 349758"/>
                  <a:gd name="connsiteY17" fmla="*/ 137846 h 445770"/>
                  <a:gd name="connsiteX18" fmla="*/ 35858 w 349758"/>
                  <a:gd name="connsiteY18" fmla="*/ 63779 h 445770"/>
                  <a:gd name="connsiteX19" fmla="*/ 7740 w 349758"/>
                  <a:gd name="connsiteY19" fmla="*/ 38405 h 445770"/>
                  <a:gd name="connsiteX20" fmla="*/ 196 w 349758"/>
                  <a:gd name="connsiteY20" fmla="*/ 0 h 445770"/>
                  <a:gd name="connsiteX0" fmla="*/ 9624 w 360810"/>
                  <a:gd name="connsiteY0" fmla="*/ 4565 h 454288"/>
                  <a:gd name="connsiteX1" fmla="*/ 128953 w 360810"/>
                  <a:gd name="connsiteY1" fmla="*/ 113607 h 454288"/>
                  <a:gd name="connsiteX2" fmla="*/ 163243 w 360810"/>
                  <a:gd name="connsiteY2" fmla="*/ 165728 h 454288"/>
                  <a:gd name="connsiteX3" fmla="*/ 190675 w 360810"/>
                  <a:gd name="connsiteY3" fmla="*/ 194532 h 454288"/>
                  <a:gd name="connsiteX4" fmla="*/ 235938 w 360810"/>
                  <a:gd name="connsiteY4" fmla="*/ 204819 h 454288"/>
                  <a:gd name="connsiteX5" fmla="*/ 302461 w 360810"/>
                  <a:gd name="connsiteY5" fmla="*/ 275456 h 454288"/>
                  <a:gd name="connsiteX6" fmla="*/ 360754 w 360810"/>
                  <a:gd name="connsiteY6" fmla="*/ 411930 h 454288"/>
                  <a:gd name="connsiteX7" fmla="*/ 342923 w 360810"/>
                  <a:gd name="connsiteY7" fmla="*/ 429761 h 454288"/>
                  <a:gd name="connsiteX8" fmla="*/ 283944 w 360810"/>
                  <a:gd name="connsiteY8" fmla="*/ 296030 h 454288"/>
                  <a:gd name="connsiteX9" fmla="*/ 207135 w 360810"/>
                  <a:gd name="connsiteY9" fmla="*/ 220592 h 454288"/>
                  <a:gd name="connsiteX10" fmla="*/ 156385 w 360810"/>
                  <a:gd name="connsiteY10" fmla="*/ 232936 h 454288"/>
                  <a:gd name="connsiteX11" fmla="*/ 110437 w 360810"/>
                  <a:gd name="connsiteY11" fmla="*/ 374211 h 454288"/>
                  <a:gd name="connsiteX12" fmla="*/ 124153 w 360810"/>
                  <a:gd name="connsiteY12" fmla="*/ 451707 h 454288"/>
                  <a:gd name="connsiteX13" fmla="*/ 102207 w 360810"/>
                  <a:gd name="connsiteY13" fmla="*/ 450335 h 454288"/>
                  <a:gd name="connsiteX14" fmla="*/ 80947 w 360810"/>
                  <a:gd name="connsiteY14" fmla="*/ 355009 h 454288"/>
                  <a:gd name="connsiteX15" fmla="*/ 141984 w 360810"/>
                  <a:gd name="connsiteY15" fmla="*/ 209619 h 454288"/>
                  <a:gd name="connsiteX16" fmla="*/ 137869 w 360810"/>
                  <a:gd name="connsiteY16" fmla="*/ 180816 h 454288"/>
                  <a:gd name="connsiteX17" fmla="*/ 116609 w 360810"/>
                  <a:gd name="connsiteY17" fmla="*/ 142411 h 454288"/>
                  <a:gd name="connsiteX18" fmla="*/ 45286 w 360810"/>
                  <a:gd name="connsiteY18" fmla="*/ 68344 h 454288"/>
                  <a:gd name="connsiteX19" fmla="*/ 17168 w 360810"/>
                  <a:gd name="connsiteY19" fmla="*/ 42970 h 454288"/>
                  <a:gd name="connsiteX20" fmla="*/ 8233 w 360810"/>
                  <a:gd name="connsiteY20" fmla="*/ 22698 h 454288"/>
                  <a:gd name="connsiteX21" fmla="*/ 9624 w 360810"/>
                  <a:gd name="connsiteY21" fmla="*/ 4565 h 454288"/>
                  <a:gd name="connsiteX0" fmla="*/ 17456 w 368642"/>
                  <a:gd name="connsiteY0" fmla="*/ 3522 h 453245"/>
                  <a:gd name="connsiteX1" fmla="*/ 136785 w 368642"/>
                  <a:gd name="connsiteY1" fmla="*/ 112564 h 453245"/>
                  <a:gd name="connsiteX2" fmla="*/ 171075 w 368642"/>
                  <a:gd name="connsiteY2" fmla="*/ 164685 h 453245"/>
                  <a:gd name="connsiteX3" fmla="*/ 198507 w 368642"/>
                  <a:gd name="connsiteY3" fmla="*/ 193489 h 453245"/>
                  <a:gd name="connsiteX4" fmla="*/ 243770 w 368642"/>
                  <a:gd name="connsiteY4" fmla="*/ 203776 h 453245"/>
                  <a:gd name="connsiteX5" fmla="*/ 310293 w 368642"/>
                  <a:gd name="connsiteY5" fmla="*/ 274413 h 453245"/>
                  <a:gd name="connsiteX6" fmla="*/ 368586 w 368642"/>
                  <a:gd name="connsiteY6" fmla="*/ 410887 h 453245"/>
                  <a:gd name="connsiteX7" fmla="*/ 350755 w 368642"/>
                  <a:gd name="connsiteY7" fmla="*/ 428718 h 453245"/>
                  <a:gd name="connsiteX8" fmla="*/ 291776 w 368642"/>
                  <a:gd name="connsiteY8" fmla="*/ 294987 h 453245"/>
                  <a:gd name="connsiteX9" fmla="*/ 214967 w 368642"/>
                  <a:gd name="connsiteY9" fmla="*/ 219549 h 453245"/>
                  <a:gd name="connsiteX10" fmla="*/ 164217 w 368642"/>
                  <a:gd name="connsiteY10" fmla="*/ 231893 h 453245"/>
                  <a:gd name="connsiteX11" fmla="*/ 118269 w 368642"/>
                  <a:gd name="connsiteY11" fmla="*/ 373168 h 453245"/>
                  <a:gd name="connsiteX12" fmla="*/ 131985 w 368642"/>
                  <a:gd name="connsiteY12" fmla="*/ 450664 h 453245"/>
                  <a:gd name="connsiteX13" fmla="*/ 110039 w 368642"/>
                  <a:gd name="connsiteY13" fmla="*/ 449292 h 453245"/>
                  <a:gd name="connsiteX14" fmla="*/ 88779 w 368642"/>
                  <a:gd name="connsiteY14" fmla="*/ 353966 h 453245"/>
                  <a:gd name="connsiteX15" fmla="*/ 149816 w 368642"/>
                  <a:gd name="connsiteY15" fmla="*/ 208576 h 453245"/>
                  <a:gd name="connsiteX16" fmla="*/ 145701 w 368642"/>
                  <a:gd name="connsiteY16" fmla="*/ 179773 h 453245"/>
                  <a:gd name="connsiteX17" fmla="*/ 124441 w 368642"/>
                  <a:gd name="connsiteY17" fmla="*/ 141368 h 453245"/>
                  <a:gd name="connsiteX18" fmla="*/ 53118 w 368642"/>
                  <a:gd name="connsiteY18" fmla="*/ 67301 h 453245"/>
                  <a:gd name="connsiteX19" fmla="*/ 25000 w 368642"/>
                  <a:gd name="connsiteY19" fmla="*/ 41927 h 453245"/>
                  <a:gd name="connsiteX20" fmla="*/ 761 w 368642"/>
                  <a:gd name="connsiteY20" fmla="*/ 33027 h 453245"/>
                  <a:gd name="connsiteX21" fmla="*/ 17456 w 368642"/>
                  <a:gd name="connsiteY21" fmla="*/ 3522 h 453245"/>
                  <a:gd name="connsiteX0" fmla="*/ 35749 w 367948"/>
                  <a:gd name="connsiteY0" fmla="*/ 4556 h 442990"/>
                  <a:gd name="connsiteX1" fmla="*/ 136091 w 367948"/>
                  <a:gd name="connsiteY1" fmla="*/ 102309 h 442990"/>
                  <a:gd name="connsiteX2" fmla="*/ 170381 w 367948"/>
                  <a:gd name="connsiteY2" fmla="*/ 154430 h 442990"/>
                  <a:gd name="connsiteX3" fmla="*/ 197813 w 367948"/>
                  <a:gd name="connsiteY3" fmla="*/ 183234 h 442990"/>
                  <a:gd name="connsiteX4" fmla="*/ 243076 w 367948"/>
                  <a:gd name="connsiteY4" fmla="*/ 193521 h 442990"/>
                  <a:gd name="connsiteX5" fmla="*/ 309599 w 367948"/>
                  <a:gd name="connsiteY5" fmla="*/ 264158 h 442990"/>
                  <a:gd name="connsiteX6" fmla="*/ 367892 w 367948"/>
                  <a:gd name="connsiteY6" fmla="*/ 400632 h 442990"/>
                  <a:gd name="connsiteX7" fmla="*/ 350061 w 367948"/>
                  <a:gd name="connsiteY7" fmla="*/ 418463 h 442990"/>
                  <a:gd name="connsiteX8" fmla="*/ 291082 w 367948"/>
                  <a:gd name="connsiteY8" fmla="*/ 284732 h 442990"/>
                  <a:gd name="connsiteX9" fmla="*/ 214273 w 367948"/>
                  <a:gd name="connsiteY9" fmla="*/ 209294 h 442990"/>
                  <a:gd name="connsiteX10" fmla="*/ 163523 w 367948"/>
                  <a:gd name="connsiteY10" fmla="*/ 221638 h 442990"/>
                  <a:gd name="connsiteX11" fmla="*/ 117575 w 367948"/>
                  <a:gd name="connsiteY11" fmla="*/ 362913 h 442990"/>
                  <a:gd name="connsiteX12" fmla="*/ 131291 w 367948"/>
                  <a:gd name="connsiteY12" fmla="*/ 440409 h 442990"/>
                  <a:gd name="connsiteX13" fmla="*/ 109345 w 367948"/>
                  <a:gd name="connsiteY13" fmla="*/ 439037 h 442990"/>
                  <a:gd name="connsiteX14" fmla="*/ 88085 w 367948"/>
                  <a:gd name="connsiteY14" fmla="*/ 343711 h 442990"/>
                  <a:gd name="connsiteX15" fmla="*/ 149122 w 367948"/>
                  <a:gd name="connsiteY15" fmla="*/ 198321 h 442990"/>
                  <a:gd name="connsiteX16" fmla="*/ 145007 w 367948"/>
                  <a:gd name="connsiteY16" fmla="*/ 169518 h 442990"/>
                  <a:gd name="connsiteX17" fmla="*/ 123747 w 367948"/>
                  <a:gd name="connsiteY17" fmla="*/ 131113 h 442990"/>
                  <a:gd name="connsiteX18" fmla="*/ 52424 w 367948"/>
                  <a:gd name="connsiteY18" fmla="*/ 57046 h 442990"/>
                  <a:gd name="connsiteX19" fmla="*/ 24306 w 367948"/>
                  <a:gd name="connsiteY19" fmla="*/ 31672 h 442990"/>
                  <a:gd name="connsiteX20" fmla="*/ 67 w 367948"/>
                  <a:gd name="connsiteY20" fmla="*/ 22772 h 442990"/>
                  <a:gd name="connsiteX21" fmla="*/ 35749 w 367948"/>
                  <a:gd name="connsiteY21" fmla="*/ 4556 h 442990"/>
                  <a:gd name="connsiteX0" fmla="*/ 35721 w 367920"/>
                  <a:gd name="connsiteY0" fmla="*/ 867 h 439301"/>
                  <a:gd name="connsiteX1" fmla="*/ 136063 w 367920"/>
                  <a:gd name="connsiteY1" fmla="*/ 98620 h 439301"/>
                  <a:gd name="connsiteX2" fmla="*/ 170353 w 367920"/>
                  <a:gd name="connsiteY2" fmla="*/ 150741 h 439301"/>
                  <a:gd name="connsiteX3" fmla="*/ 197785 w 367920"/>
                  <a:gd name="connsiteY3" fmla="*/ 179545 h 439301"/>
                  <a:gd name="connsiteX4" fmla="*/ 243048 w 367920"/>
                  <a:gd name="connsiteY4" fmla="*/ 189832 h 439301"/>
                  <a:gd name="connsiteX5" fmla="*/ 309571 w 367920"/>
                  <a:gd name="connsiteY5" fmla="*/ 260469 h 439301"/>
                  <a:gd name="connsiteX6" fmla="*/ 367864 w 367920"/>
                  <a:gd name="connsiteY6" fmla="*/ 396943 h 439301"/>
                  <a:gd name="connsiteX7" fmla="*/ 350033 w 367920"/>
                  <a:gd name="connsiteY7" fmla="*/ 414774 h 439301"/>
                  <a:gd name="connsiteX8" fmla="*/ 291054 w 367920"/>
                  <a:gd name="connsiteY8" fmla="*/ 281043 h 439301"/>
                  <a:gd name="connsiteX9" fmla="*/ 214245 w 367920"/>
                  <a:gd name="connsiteY9" fmla="*/ 205605 h 439301"/>
                  <a:gd name="connsiteX10" fmla="*/ 163495 w 367920"/>
                  <a:gd name="connsiteY10" fmla="*/ 217949 h 439301"/>
                  <a:gd name="connsiteX11" fmla="*/ 117547 w 367920"/>
                  <a:gd name="connsiteY11" fmla="*/ 359224 h 439301"/>
                  <a:gd name="connsiteX12" fmla="*/ 131263 w 367920"/>
                  <a:gd name="connsiteY12" fmla="*/ 436720 h 439301"/>
                  <a:gd name="connsiteX13" fmla="*/ 109317 w 367920"/>
                  <a:gd name="connsiteY13" fmla="*/ 435348 h 439301"/>
                  <a:gd name="connsiteX14" fmla="*/ 88057 w 367920"/>
                  <a:gd name="connsiteY14" fmla="*/ 340022 h 439301"/>
                  <a:gd name="connsiteX15" fmla="*/ 149094 w 367920"/>
                  <a:gd name="connsiteY15" fmla="*/ 194632 h 439301"/>
                  <a:gd name="connsiteX16" fmla="*/ 144979 w 367920"/>
                  <a:gd name="connsiteY16" fmla="*/ 165829 h 439301"/>
                  <a:gd name="connsiteX17" fmla="*/ 123719 w 367920"/>
                  <a:gd name="connsiteY17" fmla="*/ 127424 h 439301"/>
                  <a:gd name="connsiteX18" fmla="*/ 52396 w 367920"/>
                  <a:gd name="connsiteY18" fmla="*/ 53357 h 439301"/>
                  <a:gd name="connsiteX19" fmla="*/ 24278 w 367920"/>
                  <a:gd name="connsiteY19" fmla="*/ 27983 h 439301"/>
                  <a:gd name="connsiteX20" fmla="*/ 39 w 367920"/>
                  <a:gd name="connsiteY20" fmla="*/ 19083 h 439301"/>
                  <a:gd name="connsiteX21" fmla="*/ 35721 w 367920"/>
                  <a:gd name="connsiteY21" fmla="*/ 867 h 439301"/>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43 w 367924"/>
                  <a:gd name="connsiteY0" fmla="*/ 5470 h 431907"/>
                  <a:gd name="connsiteX1" fmla="*/ 136067 w 367924"/>
                  <a:gd name="connsiteY1" fmla="*/ 91226 h 431907"/>
                  <a:gd name="connsiteX2" fmla="*/ 170357 w 367924"/>
                  <a:gd name="connsiteY2" fmla="*/ 143347 h 431907"/>
                  <a:gd name="connsiteX3" fmla="*/ 197789 w 367924"/>
                  <a:gd name="connsiteY3" fmla="*/ 172151 h 431907"/>
                  <a:gd name="connsiteX4" fmla="*/ 243052 w 367924"/>
                  <a:gd name="connsiteY4" fmla="*/ 182438 h 431907"/>
                  <a:gd name="connsiteX5" fmla="*/ 309575 w 367924"/>
                  <a:gd name="connsiteY5" fmla="*/ 253075 h 431907"/>
                  <a:gd name="connsiteX6" fmla="*/ 367868 w 367924"/>
                  <a:gd name="connsiteY6" fmla="*/ 389549 h 431907"/>
                  <a:gd name="connsiteX7" fmla="*/ 350037 w 367924"/>
                  <a:gd name="connsiteY7" fmla="*/ 407380 h 431907"/>
                  <a:gd name="connsiteX8" fmla="*/ 291058 w 367924"/>
                  <a:gd name="connsiteY8" fmla="*/ 273649 h 431907"/>
                  <a:gd name="connsiteX9" fmla="*/ 214249 w 367924"/>
                  <a:gd name="connsiteY9" fmla="*/ 198211 h 431907"/>
                  <a:gd name="connsiteX10" fmla="*/ 163499 w 367924"/>
                  <a:gd name="connsiteY10" fmla="*/ 210555 h 431907"/>
                  <a:gd name="connsiteX11" fmla="*/ 117551 w 367924"/>
                  <a:gd name="connsiteY11" fmla="*/ 351830 h 431907"/>
                  <a:gd name="connsiteX12" fmla="*/ 131267 w 367924"/>
                  <a:gd name="connsiteY12" fmla="*/ 429326 h 431907"/>
                  <a:gd name="connsiteX13" fmla="*/ 109321 w 367924"/>
                  <a:gd name="connsiteY13" fmla="*/ 427954 h 431907"/>
                  <a:gd name="connsiteX14" fmla="*/ 88061 w 367924"/>
                  <a:gd name="connsiteY14" fmla="*/ 332628 h 431907"/>
                  <a:gd name="connsiteX15" fmla="*/ 149098 w 367924"/>
                  <a:gd name="connsiteY15" fmla="*/ 187238 h 431907"/>
                  <a:gd name="connsiteX16" fmla="*/ 144983 w 367924"/>
                  <a:gd name="connsiteY16" fmla="*/ 158435 h 431907"/>
                  <a:gd name="connsiteX17" fmla="*/ 123723 w 367924"/>
                  <a:gd name="connsiteY17" fmla="*/ 120030 h 431907"/>
                  <a:gd name="connsiteX18" fmla="*/ 52400 w 367924"/>
                  <a:gd name="connsiteY18" fmla="*/ 45963 h 431907"/>
                  <a:gd name="connsiteX19" fmla="*/ 24282 w 367924"/>
                  <a:gd name="connsiteY19" fmla="*/ 20589 h 431907"/>
                  <a:gd name="connsiteX20" fmla="*/ 43 w 367924"/>
                  <a:gd name="connsiteY20" fmla="*/ 11689 h 431907"/>
                  <a:gd name="connsiteX21" fmla="*/ 48843 w 367924"/>
                  <a:gd name="connsiteY21" fmla="*/ 5470 h 431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7924" h="431907">
                    <a:moveTo>
                      <a:pt x="48843" y="5470"/>
                    </a:moveTo>
                    <a:cubicBezTo>
                      <a:pt x="79018" y="28101"/>
                      <a:pt x="115815" y="68247"/>
                      <a:pt x="136067" y="91226"/>
                    </a:cubicBezTo>
                    <a:cubicBezTo>
                      <a:pt x="156319" y="114206"/>
                      <a:pt x="159385" y="124830"/>
                      <a:pt x="170357" y="143347"/>
                    </a:cubicBezTo>
                    <a:cubicBezTo>
                      <a:pt x="179273" y="157749"/>
                      <a:pt x="179959" y="173522"/>
                      <a:pt x="197789" y="172151"/>
                    </a:cubicBezTo>
                    <a:cubicBezTo>
                      <a:pt x="214249" y="173522"/>
                      <a:pt x="232765" y="178323"/>
                      <a:pt x="243052" y="182438"/>
                    </a:cubicBezTo>
                    <a:cubicBezTo>
                      <a:pt x="273227" y="194782"/>
                      <a:pt x="296545" y="229072"/>
                      <a:pt x="309575" y="253075"/>
                    </a:cubicBezTo>
                    <a:cubicBezTo>
                      <a:pt x="333578" y="297652"/>
                      <a:pt x="352095" y="341543"/>
                      <a:pt x="367868" y="389549"/>
                    </a:cubicBezTo>
                    <a:cubicBezTo>
                      <a:pt x="368554" y="402579"/>
                      <a:pt x="363067" y="408752"/>
                      <a:pt x="350037" y="407380"/>
                    </a:cubicBezTo>
                    <a:cubicBezTo>
                      <a:pt x="326720" y="362117"/>
                      <a:pt x="320548" y="325770"/>
                      <a:pt x="291058" y="273649"/>
                    </a:cubicBezTo>
                    <a:cubicBezTo>
                      <a:pt x="274599" y="247589"/>
                      <a:pt x="264998" y="208498"/>
                      <a:pt x="214249" y="198211"/>
                    </a:cubicBezTo>
                    <a:cubicBezTo>
                      <a:pt x="201904" y="195468"/>
                      <a:pt x="173101" y="203012"/>
                      <a:pt x="163499" y="210555"/>
                    </a:cubicBezTo>
                    <a:cubicBezTo>
                      <a:pt x="120980" y="241416"/>
                      <a:pt x="105206" y="299709"/>
                      <a:pt x="117551" y="351830"/>
                    </a:cubicBezTo>
                    <a:cubicBezTo>
                      <a:pt x="123037" y="377205"/>
                      <a:pt x="128524" y="401208"/>
                      <a:pt x="131267" y="429326"/>
                    </a:cubicBezTo>
                    <a:cubicBezTo>
                      <a:pt x="129209" y="434126"/>
                      <a:pt x="116179" y="431383"/>
                      <a:pt x="109321" y="427954"/>
                    </a:cubicBezTo>
                    <a:cubicBezTo>
                      <a:pt x="101777" y="397779"/>
                      <a:pt x="90805" y="364175"/>
                      <a:pt x="88061" y="332628"/>
                    </a:cubicBezTo>
                    <a:cubicBezTo>
                      <a:pt x="83261" y="273649"/>
                      <a:pt x="105206" y="225643"/>
                      <a:pt x="149098" y="187238"/>
                    </a:cubicBezTo>
                    <a:cubicBezTo>
                      <a:pt x="158699" y="179009"/>
                      <a:pt x="151155" y="168036"/>
                      <a:pt x="144983" y="158435"/>
                    </a:cubicBezTo>
                    <a:cubicBezTo>
                      <a:pt x="144983" y="158435"/>
                      <a:pt x="134010" y="137175"/>
                      <a:pt x="123723" y="120030"/>
                    </a:cubicBezTo>
                    <a:cubicBezTo>
                      <a:pt x="111379" y="98084"/>
                      <a:pt x="84632" y="72710"/>
                      <a:pt x="52400" y="45963"/>
                    </a:cubicBezTo>
                    <a:cubicBezTo>
                      <a:pt x="44170" y="37734"/>
                      <a:pt x="32512" y="28133"/>
                      <a:pt x="24282" y="20589"/>
                    </a:cubicBezTo>
                    <a:cubicBezTo>
                      <a:pt x="18107" y="12981"/>
                      <a:pt x="1300" y="18090"/>
                      <a:pt x="43" y="11689"/>
                    </a:cubicBezTo>
                    <a:cubicBezTo>
                      <a:pt x="-1214" y="5288"/>
                      <a:pt x="25183" y="-7222"/>
                      <a:pt x="48843" y="5470"/>
                    </a:cubicBezTo>
                    <a:close/>
                  </a:path>
                </a:pathLst>
              </a:custGeom>
              <a:grpFill/>
              <a:ln w="6854" cap="flat">
                <a:noFill/>
                <a:prstDash val="solid"/>
                <a:miter/>
              </a:ln>
            </p:spPr>
            <p:txBody>
              <a:bodyPr rtlCol="0" anchor="ctr"/>
              <a:lstStyle/>
              <a:p>
                <a:endParaRPr lang="en-US" dirty="0"/>
              </a:p>
            </p:txBody>
          </p:sp>
        </p:grpSp>
        <p:grpSp>
          <p:nvGrpSpPr>
            <p:cNvPr id="81" name="Group 27"/>
            <p:cNvGrpSpPr/>
            <p:nvPr/>
          </p:nvGrpSpPr>
          <p:grpSpPr>
            <a:xfrm>
              <a:off x="8873991" y="4601281"/>
              <a:ext cx="193168" cy="193168"/>
              <a:chOff x="8682887" y="5354471"/>
              <a:chExt cx="193168" cy="193168"/>
            </a:xfrm>
            <a:solidFill>
              <a:schemeClr val="bg1"/>
            </a:solidFill>
          </p:grpSpPr>
          <p:sp>
            <p:nvSpPr>
              <p:cNvPr id="1048855" name="Freeform: Shape 28"/>
              <p:cNvSpPr/>
              <p:nvPr/>
            </p:nvSpPr>
            <p:spPr>
              <a:xfrm rot="567401">
                <a:off x="8682887" y="5354471"/>
                <a:ext cx="193168" cy="193168"/>
              </a:xfrm>
              <a:custGeom>
                <a:avLst/>
                <a:gdLst>
                  <a:gd name="connsiteX0" fmla="*/ 64571 w 185166"/>
                  <a:gd name="connsiteY0" fmla="*/ 1778 h 185166"/>
                  <a:gd name="connsiteX1" fmla="*/ 135208 w 185166"/>
                  <a:gd name="connsiteY1" fmla="*/ 14122 h 185166"/>
                  <a:gd name="connsiteX2" fmla="*/ 183214 w 185166"/>
                  <a:gd name="connsiteY2" fmla="*/ 116306 h 185166"/>
                  <a:gd name="connsiteX3" fmla="*/ 95432 w 185166"/>
                  <a:gd name="connsiteY3" fmla="*/ 189001 h 185166"/>
                  <a:gd name="connsiteX4" fmla="*/ 3535 w 185166"/>
                  <a:gd name="connsiteY4" fmla="*/ 121107 h 185166"/>
                  <a:gd name="connsiteX5" fmla="*/ 47426 w 185166"/>
                  <a:gd name="connsiteY5" fmla="*/ 12751 h 185166"/>
                  <a:gd name="connsiteX6" fmla="*/ 64571 w 185166"/>
                  <a:gd name="connsiteY6" fmla="*/ 1778 h 18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166" h="185166">
                    <a:moveTo>
                      <a:pt x="64571" y="1778"/>
                    </a:moveTo>
                    <a:cubicBezTo>
                      <a:pt x="98175" y="406"/>
                      <a:pt x="107776" y="-5080"/>
                      <a:pt x="135208" y="14122"/>
                    </a:cubicBezTo>
                    <a:cubicBezTo>
                      <a:pt x="176356" y="37439"/>
                      <a:pt x="193501" y="74473"/>
                      <a:pt x="183214" y="116306"/>
                    </a:cubicBezTo>
                    <a:cubicBezTo>
                      <a:pt x="172927" y="158826"/>
                      <a:pt x="137952" y="187630"/>
                      <a:pt x="95432" y="189001"/>
                    </a:cubicBezTo>
                    <a:cubicBezTo>
                      <a:pt x="53598" y="190373"/>
                      <a:pt x="15193" y="162255"/>
                      <a:pt x="3535" y="121107"/>
                    </a:cubicBezTo>
                    <a:cubicBezTo>
                      <a:pt x="-8124" y="79273"/>
                      <a:pt x="9707" y="36754"/>
                      <a:pt x="47426" y="12751"/>
                    </a:cubicBezTo>
                    <a:cubicBezTo>
                      <a:pt x="52912" y="9322"/>
                      <a:pt x="54284" y="4521"/>
                      <a:pt x="64571" y="1778"/>
                    </a:cubicBezTo>
                    <a:close/>
                  </a:path>
                </a:pathLst>
              </a:custGeom>
              <a:grpFill/>
              <a:ln w="6854" cap="flat">
                <a:noFill/>
                <a:prstDash val="solid"/>
                <a:miter/>
              </a:ln>
            </p:spPr>
            <p:txBody>
              <a:bodyPr rtlCol="0" anchor="ctr"/>
              <a:lstStyle/>
              <a:p>
                <a:endParaRPr lang="en-US" dirty="0"/>
              </a:p>
            </p:txBody>
          </p:sp>
          <p:sp>
            <p:nvSpPr>
              <p:cNvPr id="1048856" name="Freeform: Shape 29"/>
              <p:cNvSpPr/>
              <p:nvPr/>
            </p:nvSpPr>
            <p:spPr>
              <a:xfrm rot="567401">
                <a:off x="8709149" y="5384737"/>
                <a:ext cx="135933" cy="135933"/>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lumMod val="50000"/>
                </a:schemeClr>
              </a:solidFill>
              <a:ln w="6854" cap="flat">
                <a:noFill/>
                <a:prstDash val="solid"/>
                <a:miter/>
              </a:ln>
            </p:spPr>
            <p:txBody>
              <a:bodyPr rtlCol="0" anchor="ctr"/>
              <a:lstStyle/>
              <a:p>
                <a:endParaRPr lang="en-US"/>
              </a:p>
            </p:txBody>
          </p:sp>
        </p:grpSp>
      </p:grpSp>
      <p:grpSp>
        <p:nvGrpSpPr>
          <p:cNvPr id="82" name="Group 33"/>
          <p:cNvGrpSpPr/>
          <p:nvPr/>
        </p:nvGrpSpPr>
        <p:grpSpPr>
          <a:xfrm>
            <a:off x="6606589" y="2414942"/>
            <a:ext cx="1131410" cy="1647126"/>
            <a:chOff x="3941816" y="1814078"/>
            <a:chExt cx="1781788" cy="2593958"/>
          </a:xfrm>
        </p:grpSpPr>
        <p:grpSp>
          <p:nvGrpSpPr>
            <p:cNvPr id="83" name="Group 34"/>
            <p:cNvGrpSpPr/>
            <p:nvPr/>
          </p:nvGrpSpPr>
          <p:grpSpPr>
            <a:xfrm>
              <a:off x="3941816" y="1814078"/>
              <a:ext cx="1781788" cy="2593958"/>
              <a:chOff x="2371069" y="2877253"/>
              <a:chExt cx="416267" cy="606009"/>
            </a:xfrm>
          </p:grpSpPr>
          <p:sp>
            <p:nvSpPr>
              <p:cNvPr id="1048857" name="Freeform 21"/>
              <p:cNvSpPr/>
              <p:nvPr/>
            </p:nvSpPr>
            <p:spPr bwMode="auto">
              <a:xfrm>
                <a:off x="2371069" y="2912822"/>
                <a:ext cx="416267" cy="570440"/>
              </a:xfrm>
              <a:custGeom>
                <a:avLst/>
                <a:gdLst>
                  <a:gd name="T0" fmla="*/ 353 w 353"/>
                  <a:gd name="T1" fmla="*/ 461 h 485"/>
                  <a:gd name="T2" fmla="*/ 329 w 353"/>
                  <a:gd name="T3" fmla="*/ 485 h 485"/>
                  <a:gd name="T4" fmla="*/ 24 w 353"/>
                  <a:gd name="T5" fmla="*/ 485 h 485"/>
                  <a:gd name="T6" fmla="*/ 0 w 353"/>
                  <a:gd name="T7" fmla="*/ 461 h 485"/>
                  <a:gd name="T8" fmla="*/ 0 w 353"/>
                  <a:gd name="T9" fmla="*/ 24 h 485"/>
                  <a:gd name="T10" fmla="*/ 24 w 353"/>
                  <a:gd name="T11" fmla="*/ 0 h 485"/>
                  <a:gd name="T12" fmla="*/ 329 w 353"/>
                  <a:gd name="T13" fmla="*/ 0 h 485"/>
                  <a:gd name="T14" fmla="*/ 353 w 353"/>
                  <a:gd name="T15" fmla="*/ 24 h 485"/>
                  <a:gd name="T16" fmla="*/ 353 w 353"/>
                  <a:gd name="T17" fmla="*/ 461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3" h="485">
                    <a:moveTo>
                      <a:pt x="353" y="461"/>
                    </a:moveTo>
                    <a:cubicBezTo>
                      <a:pt x="353" y="475"/>
                      <a:pt x="343" y="485"/>
                      <a:pt x="329" y="485"/>
                    </a:cubicBezTo>
                    <a:cubicBezTo>
                      <a:pt x="24" y="485"/>
                      <a:pt x="24" y="485"/>
                      <a:pt x="24" y="485"/>
                    </a:cubicBezTo>
                    <a:cubicBezTo>
                      <a:pt x="11" y="485"/>
                      <a:pt x="0" y="475"/>
                      <a:pt x="0" y="461"/>
                    </a:cubicBezTo>
                    <a:cubicBezTo>
                      <a:pt x="0" y="24"/>
                      <a:pt x="0" y="24"/>
                      <a:pt x="0" y="24"/>
                    </a:cubicBezTo>
                    <a:cubicBezTo>
                      <a:pt x="0" y="11"/>
                      <a:pt x="11" y="0"/>
                      <a:pt x="24" y="0"/>
                    </a:cubicBezTo>
                    <a:cubicBezTo>
                      <a:pt x="329" y="0"/>
                      <a:pt x="329" y="0"/>
                      <a:pt x="329" y="0"/>
                    </a:cubicBezTo>
                    <a:cubicBezTo>
                      <a:pt x="343" y="0"/>
                      <a:pt x="353" y="11"/>
                      <a:pt x="353" y="24"/>
                    </a:cubicBezTo>
                    <a:lnTo>
                      <a:pt x="353" y="461"/>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048858" name="Rectangle 40"/>
              <p:cNvSpPr>
                <a:spLocks noChangeArrowheads="1"/>
              </p:cNvSpPr>
              <p:nvPr/>
            </p:nvSpPr>
            <p:spPr bwMode="auto">
              <a:xfrm>
                <a:off x="2408866" y="2956587"/>
                <a:ext cx="340673" cy="471471"/>
              </a:xfrm>
              <a:prstGeom prst="rect">
                <a:avLst/>
              </a:pr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1048859" name="Freeform 23"/>
              <p:cNvSpPr/>
              <p:nvPr/>
            </p:nvSpPr>
            <p:spPr bwMode="auto">
              <a:xfrm>
                <a:off x="2406877" y="2954100"/>
                <a:ext cx="345148" cy="476444"/>
              </a:xfrm>
              <a:custGeom>
                <a:avLst/>
                <a:gdLst>
                  <a:gd name="T0" fmla="*/ 689 w 694"/>
                  <a:gd name="T1" fmla="*/ 953 h 958"/>
                  <a:gd name="T2" fmla="*/ 689 w 694"/>
                  <a:gd name="T3" fmla="*/ 948 h 958"/>
                  <a:gd name="T4" fmla="*/ 9 w 694"/>
                  <a:gd name="T5" fmla="*/ 948 h 958"/>
                  <a:gd name="T6" fmla="*/ 9 w 694"/>
                  <a:gd name="T7" fmla="*/ 9 h 958"/>
                  <a:gd name="T8" fmla="*/ 684 w 694"/>
                  <a:gd name="T9" fmla="*/ 9 h 958"/>
                  <a:gd name="T10" fmla="*/ 684 w 694"/>
                  <a:gd name="T11" fmla="*/ 953 h 958"/>
                  <a:gd name="T12" fmla="*/ 689 w 694"/>
                  <a:gd name="T13" fmla="*/ 953 h 958"/>
                  <a:gd name="T14" fmla="*/ 689 w 694"/>
                  <a:gd name="T15" fmla="*/ 948 h 958"/>
                  <a:gd name="T16" fmla="*/ 689 w 694"/>
                  <a:gd name="T17" fmla="*/ 953 h 958"/>
                  <a:gd name="T18" fmla="*/ 694 w 694"/>
                  <a:gd name="T19" fmla="*/ 953 h 958"/>
                  <a:gd name="T20" fmla="*/ 694 w 694"/>
                  <a:gd name="T21" fmla="*/ 0 h 958"/>
                  <a:gd name="T22" fmla="*/ 0 w 694"/>
                  <a:gd name="T23" fmla="*/ 0 h 958"/>
                  <a:gd name="T24" fmla="*/ 0 w 694"/>
                  <a:gd name="T25" fmla="*/ 958 h 958"/>
                  <a:gd name="T26" fmla="*/ 694 w 694"/>
                  <a:gd name="T27" fmla="*/ 958 h 958"/>
                  <a:gd name="T28" fmla="*/ 694 w 694"/>
                  <a:gd name="T29" fmla="*/ 953 h 958"/>
                  <a:gd name="T30" fmla="*/ 689 w 694"/>
                  <a:gd name="T31" fmla="*/ 953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4" h="958">
                    <a:moveTo>
                      <a:pt x="689" y="953"/>
                    </a:moveTo>
                    <a:lnTo>
                      <a:pt x="689" y="948"/>
                    </a:lnTo>
                    <a:lnTo>
                      <a:pt x="9" y="948"/>
                    </a:lnTo>
                    <a:lnTo>
                      <a:pt x="9" y="9"/>
                    </a:lnTo>
                    <a:lnTo>
                      <a:pt x="684" y="9"/>
                    </a:lnTo>
                    <a:lnTo>
                      <a:pt x="684" y="953"/>
                    </a:lnTo>
                    <a:lnTo>
                      <a:pt x="689" y="953"/>
                    </a:lnTo>
                    <a:lnTo>
                      <a:pt x="689" y="948"/>
                    </a:lnTo>
                    <a:lnTo>
                      <a:pt x="689" y="953"/>
                    </a:lnTo>
                    <a:lnTo>
                      <a:pt x="694" y="953"/>
                    </a:lnTo>
                    <a:lnTo>
                      <a:pt x="694" y="0"/>
                    </a:lnTo>
                    <a:lnTo>
                      <a:pt x="0" y="0"/>
                    </a:lnTo>
                    <a:lnTo>
                      <a:pt x="0" y="958"/>
                    </a:lnTo>
                    <a:lnTo>
                      <a:pt x="694" y="958"/>
                    </a:lnTo>
                    <a:lnTo>
                      <a:pt x="694" y="953"/>
                    </a:lnTo>
                    <a:lnTo>
                      <a:pt x="689" y="9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1048860" name="Freeform: Shape 42"/>
              <p:cNvSpPr/>
              <p:nvPr/>
            </p:nvSpPr>
            <p:spPr bwMode="auto">
              <a:xfrm>
                <a:off x="2506261" y="3056183"/>
                <a:ext cx="220670" cy="301384"/>
              </a:xfrm>
              <a:custGeom>
                <a:avLst/>
                <a:gdLst>
                  <a:gd name="connsiteX0" fmla="*/ 27458 w 277014"/>
                  <a:gd name="connsiteY0" fmla="*/ 286961 h 301384"/>
                  <a:gd name="connsiteX1" fmla="*/ 250055 w 277014"/>
                  <a:gd name="connsiteY1" fmla="*/ 286961 h 301384"/>
                  <a:gd name="connsiteX2" fmla="*/ 257121 w 277014"/>
                  <a:gd name="connsiteY2" fmla="*/ 294173 h 301384"/>
                  <a:gd name="connsiteX3" fmla="*/ 250055 w 277014"/>
                  <a:gd name="connsiteY3" fmla="*/ 301384 h 301384"/>
                  <a:gd name="connsiteX4" fmla="*/ 27458 w 277014"/>
                  <a:gd name="connsiteY4" fmla="*/ 301384 h 301384"/>
                  <a:gd name="connsiteX5" fmla="*/ 20391 w 277014"/>
                  <a:gd name="connsiteY5" fmla="*/ 294173 h 301384"/>
                  <a:gd name="connsiteX6" fmla="*/ 27458 w 277014"/>
                  <a:gd name="connsiteY6" fmla="*/ 286961 h 301384"/>
                  <a:gd name="connsiteX7" fmla="*/ 7073 w 277014"/>
                  <a:gd name="connsiteY7" fmla="*/ 238720 h 301384"/>
                  <a:gd name="connsiteX8" fmla="*/ 269941 w 277014"/>
                  <a:gd name="connsiteY8" fmla="*/ 238720 h 301384"/>
                  <a:gd name="connsiteX9" fmla="*/ 277014 w 277014"/>
                  <a:gd name="connsiteY9" fmla="*/ 245932 h 301384"/>
                  <a:gd name="connsiteX10" fmla="*/ 269941 w 277014"/>
                  <a:gd name="connsiteY10" fmla="*/ 253143 h 301384"/>
                  <a:gd name="connsiteX11" fmla="*/ 7073 w 277014"/>
                  <a:gd name="connsiteY11" fmla="*/ 253143 h 301384"/>
                  <a:gd name="connsiteX12" fmla="*/ 0 w 277014"/>
                  <a:gd name="connsiteY12" fmla="*/ 245932 h 301384"/>
                  <a:gd name="connsiteX13" fmla="*/ 7073 w 277014"/>
                  <a:gd name="connsiteY13" fmla="*/ 238720 h 301384"/>
                  <a:gd name="connsiteX14" fmla="*/ 27458 w 277014"/>
                  <a:gd name="connsiteY14" fmla="*/ 191971 h 301384"/>
                  <a:gd name="connsiteX15" fmla="*/ 250055 w 277014"/>
                  <a:gd name="connsiteY15" fmla="*/ 191971 h 301384"/>
                  <a:gd name="connsiteX16" fmla="*/ 257121 w 277014"/>
                  <a:gd name="connsiteY16" fmla="*/ 198933 h 301384"/>
                  <a:gd name="connsiteX17" fmla="*/ 250055 w 277014"/>
                  <a:gd name="connsiteY17" fmla="*/ 205896 h 301384"/>
                  <a:gd name="connsiteX18" fmla="*/ 27458 w 277014"/>
                  <a:gd name="connsiteY18" fmla="*/ 205896 h 301384"/>
                  <a:gd name="connsiteX19" fmla="*/ 20391 w 277014"/>
                  <a:gd name="connsiteY19" fmla="*/ 198933 h 301384"/>
                  <a:gd name="connsiteX20" fmla="*/ 27458 w 277014"/>
                  <a:gd name="connsiteY20" fmla="*/ 191971 h 301384"/>
                  <a:gd name="connsiteX21" fmla="*/ 7073 w 277014"/>
                  <a:gd name="connsiteY21" fmla="*/ 143729 h 301384"/>
                  <a:gd name="connsiteX22" fmla="*/ 269941 w 277014"/>
                  <a:gd name="connsiteY22" fmla="*/ 143729 h 301384"/>
                  <a:gd name="connsiteX23" fmla="*/ 277014 w 277014"/>
                  <a:gd name="connsiteY23" fmla="*/ 150691 h 301384"/>
                  <a:gd name="connsiteX24" fmla="*/ 269941 w 277014"/>
                  <a:gd name="connsiteY24" fmla="*/ 157654 h 301384"/>
                  <a:gd name="connsiteX25" fmla="*/ 7073 w 277014"/>
                  <a:gd name="connsiteY25" fmla="*/ 157654 h 301384"/>
                  <a:gd name="connsiteX26" fmla="*/ 0 w 277014"/>
                  <a:gd name="connsiteY26" fmla="*/ 150691 h 301384"/>
                  <a:gd name="connsiteX27" fmla="*/ 7073 w 277014"/>
                  <a:gd name="connsiteY27" fmla="*/ 143729 h 301384"/>
                  <a:gd name="connsiteX28" fmla="*/ 27458 w 277014"/>
                  <a:gd name="connsiteY28" fmla="*/ 95488 h 301384"/>
                  <a:gd name="connsiteX29" fmla="*/ 250055 w 277014"/>
                  <a:gd name="connsiteY29" fmla="*/ 95488 h 301384"/>
                  <a:gd name="connsiteX30" fmla="*/ 257121 w 277014"/>
                  <a:gd name="connsiteY30" fmla="*/ 102450 h 301384"/>
                  <a:gd name="connsiteX31" fmla="*/ 250055 w 277014"/>
                  <a:gd name="connsiteY31" fmla="*/ 109413 h 301384"/>
                  <a:gd name="connsiteX32" fmla="*/ 27458 w 277014"/>
                  <a:gd name="connsiteY32" fmla="*/ 109413 h 301384"/>
                  <a:gd name="connsiteX33" fmla="*/ 20391 w 277014"/>
                  <a:gd name="connsiteY33" fmla="*/ 102450 h 301384"/>
                  <a:gd name="connsiteX34" fmla="*/ 27458 w 277014"/>
                  <a:gd name="connsiteY34" fmla="*/ 95488 h 301384"/>
                  <a:gd name="connsiteX35" fmla="*/ 7073 w 277014"/>
                  <a:gd name="connsiteY35" fmla="*/ 47247 h 301384"/>
                  <a:gd name="connsiteX36" fmla="*/ 269941 w 277014"/>
                  <a:gd name="connsiteY36" fmla="*/ 47247 h 301384"/>
                  <a:gd name="connsiteX37" fmla="*/ 277014 w 277014"/>
                  <a:gd name="connsiteY37" fmla="*/ 54209 h 301384"/>
                  <a:gd name="connsiteX38" fmla="*/ 269941 w 277014"/>
                  <a:gd name="connsiteY38" fmla="*/ 61172 h 301384"/>
                  <a:gd name="connsiteX39" fmla="*/ 7073 w 277014"/>
                  <a:gd name="connsiteY39" fmla="*/ 61172 h 301384"/>
                  <a:gd name="connsiteX40" fmla="*/ 0 w 277014"/>
                  <a:gd name="connsiteY40" fmla="*/ 54209 h 301384"/>
                  <a:gd name="connsiteX41" fmla="*/ 7073 w 277014"/>
                  <a:gd name="connsiteY41" fmla="*/ 47247 h 301384"/>
                  <a:gd name="connsiteX42" fmla="*/ 27458 w 277014"/>
                  <a:gd name="connsiteY42" fmla="*/ 0 h 301384"/>
                  <a:gd name="connsiteX43" fmla="*/ 250055 w 277014"/>
                  <a:gd name="connsiteY43" fmla="*/ 0 h 301384"/>
                  <a:gd name="connsiteX44" fmla="*/ 257121 w 277014"/>
                  <a:gd name="connsiteY44" fmla="*/ 7211 h 301384"/>
                  <a:gd name="connsiteX45" fmla="*/ 250055 w 277014"/>
                  <a:gd name="connsiteY45" fmla="*/ 14423 h 301384"/>
                  <a:gd name="connsiteX46" fmla="*/ 27458 w 277014"/>
                  <a:gd name="connsiteY46" fmla="*/ 14423 h 301384"/>
                  <a:gd name="connsiteX47" fmla="*/ 20391 w 277014"/>
                  <a:gd name="connsiteY47" fmla="*/ 7211 h 301384"/>
                  <a:gd name="connsiteX48" fmla="*/ 27458 w 277014"/>
                  <a:gd name="connsiteY48" fmla="*/ 0 h 301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77014" h="301384">
                    <a:moveTo>
                      <a:pt x="27458" y="286961"/>
                    </a:moveTo>
                    <a:cubicBezTo>
                      <a:pt x="27458" y="286961"/>
                      <a:pt x="27458" y="286961"/>
                      <a:pt x="250055" y="286961"/>
                    </a:cubicBezTo>
                    <a:cubicBezTo>
                      <a:pt x="254766" y="286961"/>
                      <a:pt x="257121" y="290567"/>
                      <a:pt x="257121" y="294173"/>
                    </a:cubicBezTo>
                    <a:cubicBezTo>
                      <a:pt x="257121" y="297778"/>
                      <a:pt x="254766" y="301384"/>
                      <a:pt x="250055" y="301384"/>
                    </a:cubicBezTo>
                    <a:cubicBezTo>
                      <a:pt x="250055" y="301384"/>
                      <a:pt x="250055" y="301384"/>
                      <a:pt x="27458" y="301384"/>
                    </a:cubicBezTo>
                    <a:cubicBezTo>
                      <a:pt x="23924" y="301384"/>
                      <a:pt x="20391" y="297778"/>
                      <a:pt x="20391" y="294173"/>
                    </a:cubicBezTo>
                    <a:cubicBezTo>
                      <a:pt x="20391" y="290567"/>
                      <a:pt x="23924" y="286961"/>
                      <a:pt x="27458" y="286961"/>
                    </a:cubicBezTo>
                    <a:close/>
                    <a:moveTo>
                      <a:pt x="7073" y="238720"/>
                    </a:moveTo>
                    <a:cubicBezTo>
                      <a:pt x="7073" y="238720"/>
                      <a:pt x="7073" y="238720"/>
                      <a:pt x="269941" y="238720"/>
                    </a:cubicBezTo>
                    <a:cubicBezTo>
                      <a:pt x="273478" y="238720"/>
                      <a:pt x="277014" y="242326"/>
                      <a:pt x="277014" y="245932"/>
                    </a:cubicBezTo>
                    <a:cubicBezTo>
                      <a:pt x="277014" y="250739"/>
                      <a:pt x="273478" y="253143"/>
                      <a:pt x="269941" y="253143"/>
                    </a:cubicBezTo>
                    <a:cubicBezTo>
                      <a:pt x="269941" y="253143"/>
                      <a:pt x="269941" y="253143"/>
                      <a:pt x="7073" y="253143"/>
                    </a:cubicBezTo>
                    <a:cubicBezTo>
                      <a:pt x="3536" y="253143"/>
                      <a:pt x="0" y="250739"/>
                      <a:pt x="0" y="245932"/>
                    </a:cubicBezTo>
                    <a:cubicBezTo>
                      <a:pt x="0" y="242326"/>
                      <a:pt x="3536" y="238720"/>
                      <a:pt x="7073" y="238720"/>
                    </a:cubicBezTo>
                    <a:close/>
                    <a:moveTo>
                      <a:pt x="27458" y="191971"/>
                    </a:moveTo>
                    <a:cubicBezTo>
                      <a:pt x="27458" y="191971"/>
                      <a:pt x="27458" y="191971"/>
                      <a:pt x="250055" y="191971"/>
                    </a:cubicBezTo>
                    <a:cubicBezTo>
                      <a:pt x="254766" y="191971"/>
                      <a:pt x="257121" y="194292"/>
                      <a:pt x="257121" y="198933"/>
                    </a:cubicBezTo>
                    <a:cubicBezTo>
                      <a:pt x="257121" y="202415"/>
                      <a:pt x="254766" y="205896"/>
                      <a:pt x="250055" y="205896"/>
                    </a:cubicBezTo>
                    <a:cubicBezTo>
                      <a:pt x="250055" y="205896"/>
                      <a:pt x="250055" y="205896"/>
                      <a:pt x="27458" y="205896"/>
                    </a:cubicBezTo>
                    <a:cubicBezTo>
                      <a:pt x="23924" y="205896"/>
                      <a:pt x="20391" y="202415"/>
                      <a:pt x="20391" y="198933"/>
                    </a:cubicBezTo>
                    <a:cubicBezTo>
                      <a:pt x="20391" y="194292"/>
                      <a:pt x="23924" y="191971"/>
                      <a:pt x="27458" y="191971"/>
                    </a:cubicBezTo>
                    <a:close/>
                    <a:moveTo>
                      <a:pt x="7073" y="143729"/>
                    </a:moveTo>
                    <a:cubicBezTo>
                      <a:pt x="7073" y="143729"/>
                      <a:pt x="7073" y="143729"/>
                      <a:pt x="269941" y="143729"/>
                    </a:cubicBezTo>
                    <a:cubicBezTo>
                      <a:pt x="273478" y="143729"/>
                      <a:pt x="277014" y="147210"/>
                      <a:pt x="277014" y="150691"/>
                    </a:cubicBezTo>
                    <a:cubicBezTo>
                      <a:pt x="277014" y="154173"/>
                      <a:pt x="273478" y="157654"/>
                      <a:pt x="269941" y="157654"/>
                    </a:cubicBezTo>
                    <a:cubicBezTo>
                      <a:pt x="269941" y="157654"/>
                      <a:pt x="269941" y="157654"/>
                      <a:pt x="7073" y="157654"/>
                    </a:cubicBezTo>
                    <a:cubicBezTo>
                      <a:pt x="3536" y="157654"/>
                      <a:pt x="0" y="154173"/>
                      <a:pt x="0" y="150691"/>
                    </a:cubicBezTo>
                    <a:cubicBezTo>
                      <a:pt x="0" y="147210"/>
                      <a:pt x="3536" y="143729"/>
                      <a:pt x="7073" y="143729"/>
                    </a:cubicBezTo>
                    <a:close/>
                    <a:moveTo>
                      <a:pt x="27458" y="95488"/>
                    </a:moveTo>
                    <a:cubicBezTo>
                      <a:pt x="27458" y="95488"/>
                      <a:pt x="27458" y="95488"/>
                      <a:pt x="250055" y="95488"/>
                    </a:cubicBezTo>
                    <a:cubicBezTo>
                      <a:pt x="254766" y="95488"/>
                      <a:pt x="257121" y="98969"/>
                      <a:pt x="257121" y="102450"/>
                    </a:cubicBezTo>
                    <a:cubicBezTo>
                      <a:pt x="257121" y="107092"/>
                      <a:pt x="254766" y="109413"/>
                      <a:pt x="250055" y="109413"/>
                    </a:cubicBezTo>
                    <a:cubicBezTo>
                      <a:pt x="250055" y="109413"/>
                      <a:pt x="250055" y="109413"/>
                      <a:pt x="27458" y="109413"/>
                    </a:cubicBezTo>
                    <a:cubicBezTo>
                      <a:pt x="23924" y="109413"/>
                      <a:pt x="20391" y="107092"/>
                      <a:pt x="20391" y="102450"/>
                    </a:cubicBezTo>
                    <a:cubicBezTo>
                      <a:pt x="20391" y="98969"/>
                      <a:pt x="23924" y="95488"/>
                      <a:pt x="27458" y="95488"/>
                    </a:cubicBezTo>
                    <a:close/>
                    <a:moveTo>
                      <a:pt x="7073" y="47247"/>
                    </a:moveTo>
                    <a:cubicBezTo>
                      <a:pt x="7073" y="47247"/>
                      <a:pt x="7073" y="47247"/>
                      <a:pt x="269941" y="47247"/>
                    </a:cubicBezTo>
                    <a:cubicBezTo>
                      <a:pt x="273478" y="47247"/>
                      <a:pt x="277014" y="50728"/>
                      <a:pt x="277014" y="54209"/>
                    </a:cubicBezTo>
                    <a:cubicBezTo>
                      <a:pt x="277014" y="58851"/>
                      <a:pt x="273478" y="61172"/>
                      <a:pt x="269941" y="61172"/>
                    </a:cubicBezTo>
                    <a:cubicBezTo>
                      <a:pt x="269941" y="61172"/>
                      <a:pt x="269941" y="61172"/>
                      <a:pt x="7073" y="61172"/>
                    </a:cubicBezTo>
                    <a:cubicBezTo>
                      <a:pt x="3536" y="61172"/>
                      <a:pt x="0" y="58851"/>
                      <a:pt x="0" y="54209"/>
                    </a:cubicBezTo>
                    <a:cubicBezTo>
                      <a:pt x="0" y="50728"/>
                      <a:pt x="3536" y="47247"/>
                      <a:pt x="7073" y="47247"/>
                    </a:cubicBezTo>
                    <a:close/>
                    <a:moveTo>
                      <a:pt x="27458" y="0"/>
                    </a:moveTo>
                    <a:cubicBezTo>
                      <a:pt x="27458" y="0"/>
                      <a:pt x="27458" y="0"/>
                      <a:pt x="250055" y="0"/>
                    </a:cubicBezTo>
                    <a:cubicBezTo>
                      <a:pt x="254766" y="0"/>
                      <a:pt x="257121" y="2404"/>
                      <a:pt x="257121" y="7211"/>
                    </a:cubicBezTo>
                    <a:cubicBezTo>
                      <a:pt x="257121" y="10817"/>
                      <a:pt x="254766" y="14423"/>
                      <a:pt x="250055" y="14423"/>
                    </a:cubicBezTo>
                    <a:cubicBezTo>
                      <a:pt x="250055" y="14423"/>
                      <a:pt x="250055" y="14423"/>
                      <a:pt x="27458" y="14423"/>
                    </a:cubicBezTo>
                    <a:cubicBezTo>
                      <a:pt x="23924" y="14423"/>
                      <a:pt x="20391" y="10817"/>
                      <a:pt x="20391" y="7211"/>
                    </a:cubicBezTo>
                    <a:cubicBezTo>
                      <a:pt x="20391" y="2404"/>
                      <a:pt x="23924" y="0"/>
                      <a:pt x="27458" y="0"/>
                    </a:cubicBez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048861" name="Freeform: Shape 43"/>
              <p:cNvSpPr/>
              <p:nvPr/>
            </p:nvSpPr>
            <p:spPr>
              <a:xfrm>
                <a:off x="2484461" y="2877253"/>
                <a:ext cx="189484" cy="105196"/>
              </a:xfrm>
              <a:custGeom>
                <a:avLst/>
                <a:gdLst>
                  <a:gd name="connsiteX0" fmla="*/ 94742 w 189484"/>
                  <a:gd name="connsiteY0" fmla="*/ 19975 h 105196"/>
                  <a:gd name="connsiteX1" fmla="*/ 68758 w 189484"/>
                  <a:gd name="connsiteY1" fmla="*/ 30738 h 105196"/>
                  <a:gd name="connsiteX2" fmla="*/ 61813 w 189484"/>
                  <a:gd name="connsiteY2" fmla="*/ 47505 h 105196"/>
                  <a:gd name="connsiteX3" fmla="*/ 87055 w 189484"/>
                  <a:gd name="connsiteY3" fmla="*/ 47505 h 105196"/>
                  <a:gd name="connsiteX4" fmla="*/ 127671 w 189484"/>
                  <a:gd name="connsiteY4" fmla="*/ 47505 h 105196"/>
                  <a:gd name="connsiteX5" fmla="*/ 120726 w 189484"/>
                  <a:gd name="connsiteY5" fmla="*/ 30738 h 105196"/>
                  <a:gd name="connsiteX6" fmla="*/ 94742 w 189484"/>
                  <a:gd name="connsiteY6" fmla="*/ 19975 h 105196"/>
                  <a:gd name="connsiteX7" fmla="*/ 94742 w 189484"/>
                  <a:gd name="connsiteY7" fmla="*/ 0 h 105196"/>
                  <a:gd name="connsiteX8" fmla="*/ 134851 w 189484"/>
                  <a:gd name="connsiteY8" fmla="*/ 16614 h 105196"/>
                  <a:gd name="connsiteX9" fmla="*/ 147646 w 189484"/>
                  <a:gd name="connsiteY9" fmla="*/ 47505 h 105196"/>
                  <a:gd name="connsiteX10" fmla="*/ 148292 w 189484"/>
                  <a:gd name="connsiteY10" fmla="*/ 47505 h 105196"/>
                  <a:gd name="connsiteX11" fmla="*/ 189484 w 189484"/>
                  <a:gd name="connsiteY11" fmla="*/ 89890 h 105196"/>
                  <a:gd name="connsiteX12" fmla="*/ 174184 w 189484"/>
                  <a:gd name="connsiteY12" fmla="*/ 105196 h 105196"/>
                  <a:gd name="connsiteX13" fmla="*/ 15300 w 189484"/>
                  <a:gd name="connsiteY13" fmla="*/ 105196 h 105196"/>
                  <a:gd name="connsiteX14" fmla="*/ 0 w 189484"/>
                  <a:gd name="connsiteY14" fmla="*/ 89890 h 105196"/>
                  <a:gd name="connsiteX15" fmla="*/ 12358 w 189484"/>
                  <a:gd name="connsiteY15" fmla="*/ 59868 h 105196"/>
                  <a:gd name="connsiteX16" fmla="*/ 41729 w 189484"/>
                  <a:gd name="connsiteY16" fmla="*/ 47769 h 105196"/>
                  <a:gd name="connsiteX17" fmla="*/ 54634 w 189484"/>
                  <a:gd name="connsiteY17" fmla="*/ 16614 h 105196"/>
                  <a:gd name="connsiteX18" fmla="*/ 94742 w 189484"/>
                  <a:gd name="connsiteY18" fmla="*/ 0 h 10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9484" h="105196">
                    <a:moveTo>
                      <a:pt x="94742" y="19975"/>
                    </a:moveTo>
                    <a:cubicBezTo>
                      <a:pt x="84595" y="19975"/>
                      <a:pt x="75408" y="24088"/>
                      <a:pt x="68758" y="30738"/>
                    </a:cubicBezTo>
                    <a:lnTo>
                      <a:pt x="61813" y="47505"/>
                    </a:lnTo>
                    <a:lnTo>
                      <a:pt x="87055" y="47505"/>
                    </a:lnTo>
                    <a:lnTo>
                      <a:pt x="127671" y="47505"/>
                    </a:lnTo>
                    <a:lnTo>
                      <a:pt x="120726" y="30738"/>
                    </a:lnTo>
                    <a:cubicBezTo>
                      <a:pt x="114076" y="24088"/>
                      <a:pt x="104890" y="19975"/>
                      <a:pt x="94742" y="19975"/>
                    </a:cubicBezTo>
                    <a:close/>
                    <a:moveTo>
                      <a:pt x="94742" y="0"/>
                    </a:moveTo>
                    <a:cubicBezTo>
                      <a:pt x="110406" y="0"/>
                      <a:pt x="124586" y="6349"/>
                      <a:pt x="134851" y="16614"/>
                    </a:cubicBezTo>
                    <a:lnTo>
                      <a:pt x="147646" y="47505"/>
                    </a:lnTo>
                    <a:lnTo>
                      <a:pt x="148292" y="47505"/>
                    </a:lnTo>
                    <a:cubicBezTo>
                      <a:pt x="171830" y="47505"/>
                      <a:pt x="189484" y="66343"/>
                      <a:pt x="189484" y="89890"/>
                    </a:cubicBezTo>
                    <a:cubicBezTo>
                      <a:pt x="189484" y="98132"/>
                      <a:pt x="182423" y="105196"/>
                      <a:pt x="174184" y="105196"/>
                    </a:cubicBezTo>
                    <a:cubicBezTo>
                      <a:pt x="174184" y="105196"/>
                      <a:pt x="174184" y="105196"/>
                      <a:pt x="15300" y="105196"/>
                    </a:cubicBezTo>
                    <a:cubicBezTo>
                      <a:pt x="7061" y="105196"/>
                      <a:pt x="0" y="98132"/>
                      <a:pt x="0" y="89890"/>
                    </a:cubicBezTo>
                    <a:cubicBezTo>
                      <a:pt x="0" y="78117"/>
                      <a:pt x="4708" y="67520"/>
                      <a:pt x="12358" y="59868"/>
                    </a:cubicBezTo>
                    <a:lnTo>
                      <a:pt x="41729" y="47769"/>
                    </a:lnTo>
                    <a:lnTo>
                      <a:pt x="54634" y="16614"/>
                    </a:lnTo>
                    <a:cubicBezTo>
                      <a:pt x="64898" y="6349"/>
                      <a:pt x="79079" y="0"/>
                      <a:pt x="94742"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048862" name="Chevron 2"/>
            <p:cNvSpPr/>
            <p:nvPr/>
          </p:nvSpPr>
          <p:spPr>
            <a:xfrm rot="5400000">
              <a:off x="4198486" y="2547223"/>
              <a:ext cx="270623" cy="267207"/>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048863" name="Chevron 2"/>
            <p:cNvSpPr/>
            <p:nvPr/>
          </p:nvSpPr>
          <p:spPr>
            <a:xfrm rot="5400000">
              <a:off x="4201989" y="2898837"/>
              <a:ext cx="270623" cy="267207"/>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048864" name="Chevron 2"/>
            <p:cNvSpPr/>
            <p:nvPr/>
          </p:nvSpPr>
          <p:spPr>
            <a:xfrm rot="5400000">
              <a:off x="4205492" y="3250451"/>
              <a:ext cx="270623" cy="267207"/>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048865" name="Chevron 2"/>
            <p:cNvSpPr/>
            <p:nvPr/>
          </p:nvSpPr>
          <p:spPr>
            <a:xfrm rot="5400000">
              <a:off x="4208995" y="3602065"/>
              <a:ext cx="270623" cy="267207"/>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sp>
        <p:nvSpPr>
          <p:cNvPr id="1048866" name="TextBox 44"/>
          <p:cNvSpPr txBox="1"/>
          <p:nvPr/>
        </p:nvSpPr>
        <p:spPr>
          <a:xfrm>
            <a:off x="533769" y="5102013"/>
            <a:ext cx="4321299" cy="313932"/>
          </a:xfrm>
          <a:prstGeom prst="rect">
            <a:avLst/>
          </a:prstGeom>
          <a:noFill/>
        </p:spPr>
        <p:txBody>
          <a:bodyPr wrap="square" rtlCol="0">
            <a:spAutoFit/>
          </a:bodyPr>
          <a:lstStyle/>
          <a:p>
            <a:pPr>
              <a:lnSpc>
                <a:spcPct val="80000"/>
              </a:lnSpc>
            </a:pPr>
            <a:r>
              <a:rPr lang="en-US" altLang="ko-KR" dirty="0">
                <a:cs typeface="Arial" pitchFamily="34" charset="0"/>
              </a:rPr>
              <a:t>Data Architecture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67" name="Text Placeholder 1"/>
          <p:cNvSpPr>
            <a:spLocks noGrp="1"/>
          </p:cNvSpPr>
          <p:nvPr>
            <p:ph type="body" sz="quarter" idx="10"/>
          </p:nvPr>
        </p:nvSpPr>
        <p:spPr>
          <a:prstGeom prst="rect">
            <a:avLst/>
          </a:prstGeom>
        </p:spPr>
        <p:txBody>
          <a:bodyPr/>
          <a:lstStyle/>
          <a:p>
            <a:r>
              <a:rPr lang="en-US" sz="4000" dirty="0"/>
              <a:t>Age Group</a:t>
            </a:r>
          </a:p>
        </p:txBody>
      </p:sp>
      <p:sp>
        <p:nvSpPr>
          <p:cNvPr id="1048868" name="TextBox 52"/>
          <p:cNvSpPr txBox="1"/>
          <p:nvPr/>
        </p:nvSpPr>
        <p:spPr>
          <a:xfrm>
            <a:off x="6992744" y="3122506"/>
            <a:ext cx="4392001" cy="461665"/>
          </a:xfrm>
          <a:prstGeom prst="rect">
            <a:avLst/>
          </a:prstGeom>
          <a:noFill/>
        </p:spPr>
        <p:txBody>
          <a:bodyPr wrap="square" rtlCol="0">
            <a:spAutoFit/>
          </a:bodyPr>
          <a:lstStyle/>
          <a:p>
            <a:r>
              <a:rPr lang="en-MY" sz="1200" dirty="0"/>
              <a:t>The second highest no. of patients were from the 60 – 70 age group followed by 80- 90.</a:t>
            </a:r>
          </a:p>
        </p:txBody>
      </p:sp>
      <p:sp>
        <p:nvSpPr>
          <p:cNvPr id="1048869" name="TextBox 55"/>
          <p:cNvSpPr txBox="1"/>
          <p:nvPr/>
        </p:nvSpPr>
        <p:spPr>
          <a:xfrm>
            <a:off x="6992746" y="1993343"/>
            <a:ext cx="4391999" cy="461665"/>
          </a:xfrm>
          <a:prstGeom prst="rect">
            <a:avLst/>
          </a:prstGeom>
          <a:noFill/>
        </p:spPr>
        <p:txBody>
          <a:bodyPr wrap="square" rtlCol="0">
            <a:spAutoFit/>
          </a:bodyPr>
          <a:lstStyle/>
          <a:p>
            <a:r>
              <a:rPr lang="en-MY" sz="1200" dirty="0"/>
              <a:t>The highest no. of patients belonged to the 70 – 80 age group. </a:t>
            </a:r>
          </a:p>
          <a:p>
            <a:r>
              <a:rPr lang="en-MY" sz="1200" dirty="0"/>
              <a:t> </a:t>
            </a:r>
          </a:p>
        </p:txBody>
      </p:sp>
      <p:sp>
        <p:nvSpPr>
          <p:cNvPr id="1048870" name="TextBox 58"/>
          <p:cNvSpPr txBox="1"/>
          <p:nvPr/>
        </p:nvSpPr>
        <p:spPr>
          <a:xfrm>
            <a:off x="6992743" y="4354996"/>
            <a:ext cx="4392001" cy="276999"/>
          </a:xfrm>
          <a:prstGeom prst="rect">
            <a:avLst/>
          </a:prstGeom>
          <a:noFill/>
        </p:spPr>
        <p:txBody>
          <a:bodyPr wrap="square" rtlCol="0">
            <a:spAutoFit/>
          </a:bodyPr>
          <a:lstStyle/>
          <a:p>
            <a:r>
              <a:rPr lang="en-MY" sz="1200" dirty="0"/>
              <a:t>The age group of 0-10 constituted the least patient count. </a:t>
            </a:r>
          </a:p>
        </p:txBody>
      </p:sp>
      <p:sp>
        <p:nvSpPr>
          <p:cNvPr id="1048871" name="Freeform 9"/>
          <p:cNvSpPr/>
          <p:nvPr/>
        </p:nvSpPr>
        <p:spPr bwMode="auto">
          <a:xfrm>
            <a:off x="6386844" y="1993343"/>
            <a:ext cx="395632" cy="403210"/>
          </a:xfrm>
          <a:custGeom>
            <a:avLst/>
            <a:gdLst>
              <a:gd name="T0" fmla="*/ 987 w 1776"/>
              <a:gd name="T1" fmla="*/ 23 h 1881"/>
              <a:gd name="T2" fmla="*/ 994 w 1776"/>
              <a:gd name="T3" fmla="*/ 296 h 1881"/>
              <a:gd name="T4" fmla="*/ 994 w 1776"/>
              <a:gd name="T5" fmla="*/ 612 h 1881"/>
              <a:gd name="T6" fmla="*/ 1071 w 1776"/>
              <a:gd name="T7" fmla="*/ 663 h 1881"/>
              <a:gd name="T8" fmla="*/ 1145 w 1776"/>
              <a:gd name="T9" fmla="*/ 580 h 1881"/>
              <a:gd name="T10" fmla="*/ 1252 w 1776"/>
              <a:gd name="T11" fmla="*/ 490 h 1881"/>
              <a:gd name="T12" fmla="*/ 1380 w 1776"/>
              <a:gd name="T13" fmla="*/ 556 h 1881"/>
              <a:gd name="T14" fmla="*/ 1527 w 1776"/>
              <a:gd name="T15" fmla="*/ 729 h 1881"/>
              <a:gd name="T16" fmla="*/ 1634 w 1776"/>
              <a:gd name="T17" fmla="*/ 956 h 1881"/>
              <a:gd name="T18" fmla="*/ 1722 w 1776"/>
              <a:gd name="T19" fmla="*/ 1294 h 1881"/>
              <a:gd name="T20" fmla="*/ 1771 w 1776"/>
              <a:gd name="T21" fmla="*/ 1549 h 1881"/>
              <a:gd name="T22" fmla="*/ 1767 w 1776"/>
              <a:gd name="T23" fmla="*/ 1734 h 1881"/>
              <a:gd name="T24" fmla="*/ 1694 w 1776"/>
              <a:gd name="T25" fmla="*/ 1860 h 1881"/>
              <a:gd name="T26" fmla="*/ 1591 w 1776"/>
              <a:gd name="T27" fmla="*/ 1854 h 1881"/>
              <a:gd name="T28" fmla="*/ 1462 w 1776"/>
              <a:gd name="T29" fmla="*/ 1781 h 1881"/>
              <a:gd name="T30" fmla="*/ 1362 w 1776"/>
              <a:gd name="T31" fmla="*/ 1707 h 1881"/>
              <a:gd name="T32" fmla="*/ 1212 w 1776"/>
              <a:gd name="T33" fmla="*/ 1605 h 1881"/>
              <a:gd name="T34" fmla="*/ 1031 w 1776"/>
              <a:gd name="T35" fmla="*/ 1500 h 1881"/>
              <a:gd name="T36" fmla="*/ 989 w 1776"/>
              <a:gd name="T37" fmla="*/ 1327 h 1881"/>
              <a:gd name="T38" fmla="*/ 1014 w 1776"/>
              <a:gd name="T39" fmla="*/ 1176 h 1881"/>
              <a:gd name="T40" fmla="*/ 989 w 1776"/>
              <a:gd name="T41" fmla="*/ 1036 h 1881"/>
              <a:gd name="T42" fmla="*/ 1034 w 1776"/>
              <a:gd name="T43" fmla="*/ 858 h 1881"/>
              <a:gd name="T44" fmla="*/ 1009 w 1776"/>
              <a:gd name="T45" fmla="*/ 776 h 1881"/>
              <a:gd name="T46" fmla="*/ 891 w 1776"/>
              <a:gd name="T47" fmla="*/ 720 h 1881"/>
              <a:gd name="T48" fmla="*/ 787 w 1776"/>
              <a:gd name="T49" fmla="*/ 770 h 1881"/>
              <a:gd name="T50" fmla="*/ 740 w 1776"/>
              <a:gd name="T51" fmla="*/ 874 h 1881"/>
              <a:gd name="T52" fmla="*/ 778 w 1776"/>
              <a:gd name="T53" fmla="*/ 1021 h 1881"/>
              <a:gd name="T54" fmla="*/ 754 w 1776"/>
              <a:gd name="T55" fmla="*/ 1149 h 1881"/>
              <a:gd name="T56" fmla="*/ 767 w 1776"/>
              <a:gd name="T57" fmla="*/ 1292 h 1881"/>
              <a:gd name="T58" fmla="*/ 783 w 1776"/>
              <a:gd name="T59" fmla="*/ 1432 h 1881"/>
              <a:gd name="T60" fmla="*/ 540 w 1776"/>
              <a:gd name="T61" fmla="*/ 1621 h 1881"/>
              <a:gd name="T62" fmla="*/ 371 w 1776"/>
              <a:gd name="T63" fmla="*/ 1736 h 1881"/>
              <a:gd name="T64" fmla="*/ 252 w 1776"/>
              <a:gd name="T65" fmla="*/ 1827 h 1881"/>
              <a:gd name="T66" fmla="*/ 143 w 1776"/>
              <a:gd name="T67" fmla="*/ 1881 h 1881"/>
              <a:gd name="T68" fmla="*/ 47 w 1776"/>
              <a:gd name="T69" fmla="*/ 1832 h 1881"/>
              <a:gd name="T70" fmla="*/ 3 w 1776"/>
              <a:gd name="T71" fmla="*/ 1690 h 1881"/>
              <a:gd name="T72" fmla="*/ 5 w 1776"/>
              <a:gd name="T73" fmla="*/ 1512 h 1881"/>
              <a:gd name="T74" fmla="*/ 47 w 1776"/>
              <a:gd name="T75" fmla="*/ 1285 h 1881"/>
              <a:gd name="T76" fmla="*/ 162 w 1776"/>
              <a:gd name="T77" fmla="*/ 912 h 1881"/>
              <a:gd name="T78" fmla="*/ 311 w 1776"/>
              <a:gd name="T79" fmla="*/ 656 h 1881"/>
              <a:gd name="T80" fmla="*/ 378 w 1776"/>
              <a:gd name="T81" fmla="*/ 563 h 1881"/>
              <a:gd name="T82" fmla="*/ 471 w 1776"/>
              <a:gd name="T83" fmla="*/ 492 h 1881"/>
              <a:gd name="T84" fmla="*/ 582 w 1776"/>
              <a:gd name="T85" fmla="*/ 538 h 1881"/>
              <a:gd name="T86" fmla="*/ 638 w 1776"/>
              <a:gd name="T87" fmla="*/ 660 h 1881"/>
              <a:gd name="T88" fmla="*/ 674 w 1776"/>
              <a:gd name="T89" fmla="*/ 716 h 1881"/>
              <a:gd name="T90" fmla="*/ 694 w 1776"/>
              <a:gd name="T91" fmla="*/ 690 h 1881"/>
              <a:gd name="T92" fmla="*/ 774 w 1776"/>
              <a:gd name="T93" fmla="*/ 632 h 1881"/>
              <a:gd name="T94" fmla="*/ 816 w 1776"/>
              <a:gd name="T95" fmla="*/ 461 h 1881"/>
              <a:gd name="T96" fmla="*/ 811 w 1776"/>
              <a:gd name="T97" fmla="*/ 185 h 1881"/>
              <a:gd name="T98" fmla="*/ 829 w 1776"/>
              <a:gd name="T99" fmla="*/ 16 h 1881"/>
              <a:gd name="T100" fmla="*/ 914 w 1776"/>
              <a:gd name="T101" fmla="*/ 0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76" h="1881">
                <a:moveTo>
                  <a:pt x="914" y="0"/>
                </a:moveTo>
                <a:lnTo>
                  <a:pt x="940" y="3"/>
                </a:lnTo>
                <a:lnTo>
                  <a:pt x="965" y="10"/>
                </a:lnTo>
                <a:lnTo>
                  <a:pt x="987" y="23"/>
                </a:lnTo>
                <a:lnTo>
                  <a:pt x="991" y="81"/>
                </a:lnTo>
                <a:lnTo>
                  <a:pt x="994" y="147"/>
                </a:lnTo>
                <a:lnTo>
                  <a:pt x="994" y="220"/>
                </a:lnTo>
                <a:lnTo>
                  <a:pt x="994" y="296"/>
                </a:lnTo>
                <a:lnTo>
                  <a:pt x="994" y="376"/>
                </a:lnTo>
                <a:lnTo>
                  <a:pt x="994" y="458"/>
                </a:lnTo>
                <a:lnTo>
                  <a:pt x="994" y="536"/>
                </a:lnTo>
                <a:lnTo>
                  <a:pt x="994" y="612"/>
                </a:lnTo>
                <a:lnTo>
                  <a:pt x="1020" y="629"/>
                </a:lnTo>
                <a:lnTo>
                  <a:pt x="1040" y="641"/>
                </a:lnTo>
                <a:lnTo>
                  <a:pt x="1056" y="652"/>
                </a:lnTo>
                <a:lnTo>
                  <a:pt x="1071" y="663"/>
                </a:lnTo>
                <a:lnTo>
                  <a:pt x="1085" y="674"/>
                </a:lnTo>
                <a:lnTo>
                  <a:pt x="1100" y="689"/>
                </a:lnTo>
                <a:lnTo>
                  <a:pt x="1122" y="629"/>
                </a:lnTo>
                <a:lnTo>
                  <a:pt x="1145" y="580"/>
                </a:lnTo>
                <a:lnTo>
                  <a:pt x="1171" y="543"/>
                </a:lnTo>
                <a:lnTo>
                  <a:pt x="1196" y="516"/>
                </a:lnTo>
                <a:lnTo>
                  <a:pt x="1223" y="498"/>
                </a:lnTo>
                <a:lnTo>
                  <a:pt x="1252" y="490"/>
                </a:lnTo>
                <a:lnTo>
                  <a:pt x="1282" y="494"/>
                </a:lnTo>
                <a:lnTo>
                  <a:pt x="1314" y="505"/>
                </a:lnTo>
                <a:lnTo>
                  <a:pt x="1345" y="525"/>
                </a:lnTo>
                <a:lnTo>
                  <a:pt x="1380" y="556"/>
                </a:lnTo>
                <a:lnTo>
                  <a:pt x="1414" y="594"/>
                </a:lnTo>
                <a:lnTo>
                  <a:pt x="1451" y="640"/>
                </a:lnTo>
                <a:lnTo>
                  <a:pt x="1491" y="683"/>
                </a:lnTo>
                <a:lnTo>
                  <a:pt x="1527" y="729"/>
                </a:lnTo>
                <a:lnTo>
                  <a:pt x="1558" y="778"/>
                </a:lnTo>
                <a:lnTo>
                  <a:pt x="1585" y="832"/>
                </a:lnTo>
                <a:lnTo>
                  <a:pt x="1611" y="890"/>
                </a:lnTo>
                <a:lnTo>
                  <a:pt x="1634" y="956"/>
                </a:lnTo>
                <a:lnTo>
                  <a:pt x="1656" y="1027"/>
                </a:lnTo>
                <a:lnTo>
                  <a:pt x="1678" y="1107"/>
                </a:lnTo>
                <a:lnTo>
                  <a:pt x="1700" y="1196"/>
                </a:lnTo>
                <a:lnTo>
                  <a:pt x="1722" y="1294"/>
                </a:lnTo>
                <a:lnTo>
                  <a:pt x="1747" y="1403"/>
                </a:lnTo>
                <a:lnTo>
                  <a:pt x="1756" y="1450"/>
                </a:lnTo>
                <a:lnTo>
                  <a:pt x="1765" y="1500"/>
                </a:lnTo>
                <a:lnTo>
                  <a:pt x="1771" y="1549"/>
                </a:lnTo>
                <a:lnTo>
                  <a:pt x="1774" y="1598"/>
                </a:lnTo>
                <a:lnTo>
                  <a:pt x="1776" y="1645"/>
                </a:lnTo>
                <a:lnTo>
                  <a:pt x="1774" y="1690"/>
                </a:lnTo>
                <a:lnTo>
                  <a:pt x="1767" y="1734"/>
                </a:lnTo>
                <a:lnTo>
                  <a:pt x="1756" y="1774"/>
                </a:lnTo>
                <a:lnTo>
                  <a:pt x="1742" y="1809"/>
                </a:lnTo>
                <a:lnTo>
                  <a:pt x="1722" y="1838"/>
                </a:lnTo>
                <a:lnTo>
                  <a:pt x="1694" y="1860"/>
                </a:lnTo>
                <a:lnTo>
                  <a:pt x="1674" y="1869"/>
                </a:lnTo>
                <a:lnTo>
                  <a:pt x="1649" y="1869"/>
                </a:lnTo>
                <a:lnTo>
                  <a:pt x="1622" y="1863"/>
                </a:lnTo>
                <a:lnTo>
                  <a:pt x="1591" y="1854"/>
                </a:lnTo>
                <a:lnTo>
                  <a:pt x="1558" y="1840"/>
                </a:lnTo>
                <a:lnTo>
                  <a:pt x="1527" y="1821"/>
                </a:lnTo>
                <a:lnTo>
                  <a:pt x="1494" y="1801"/>
                </a:lnTo>
                <a:lnTo>
                  <a:pt x="1462" y="1781"/>
                </a:lnTo>
                <a:lnTo>
                  <a:pt x="1432" y="1760"/>
                </a:lnTo>
                <a:lnTo>
                  <a:pt x="1405" y="1740"/>
                </a:lnTo>
                <a:lnTo>
                  <a:pt x="1382" y="1723"/>
                </a:lnTo>
                <a:lnTo>
                  <a:pt x="1362" y="1707"/>
                </a:lnTo>
                <a:lnTo>
                  <a:pt x="1347" y="1696"/>
                </a:lnTo>
                <a:lnTo>
                  <a:pt x="1305" y="1663"/>
                </a:lnTo>
                <a:lnTo>
                  <a:pt x="1260" y="1632"/>
                </a:lnTo>
                <a:lnTo>
                  <a:pt x="1212" y="1605"/>
                </a:lnTo>
                <a:lnTo>
                  <a:pt x="1163" y="1580"/>
                </a:lnTo>
                <a:lnTo>
                  <a:pt x="1114" y="1554"/>
                </a:lnTo>
                <a:lnTo>
                  <a:pt x="1071" y="1527"/>
                </a:lnTo>
                <a:lnTo>
                  <a:pt x="1031" y="1500"/>
                </a:lnTo>
                <a:lnTo>
                  <a:pt x="1000" y="1469"/>
                </a:lnTo>
                <a:lnTo>
                  <a:pt x="987" y="1420"/>
                </a:lnTo>
                <a:lnTo>
                  <a:pt x="985" y="1372"/>
                </a:lnTo>
                <a:lnTo>
                  <a:pt x="989" y="1327"/>
                </a:lnTo>
                <a:lnTo>
                  <a:pt x="996" y="1285"/>
                </a:lnTo>
                <a:lnTo>
                  <a:pt x="1003" y="1247"/>
                </a:lnTo>
                <a:lnTo>
                  <a:pt x="1011" y="1212"/>
                </a:lnTo>
                <a:lnTo>
                  <a:pt x="1014" y="1176"/>
                </a:lnTo>
                <a:lnTo>
                  <a:pt x="1009" y="1143"/>
                </a:lnTo>
                <a:lnTo>
                  <a:pt x="1002" y="1114"/>
                </a:lnTo>
                <a:lnTo>
                  <a:pt x="994" y="1089"/>
                </a:lnTo>
                <a:lnTo>
                  <a:pt x="989" y="1036"/>
                </a:lnTo>
                <a:lnTo>
                  <a:pt x="992" y="985"/>
                </a:lnTo>
                <a:lnTo>
                  <a:pt x="1003" y="938"/>
                </a:lnTo>
                <a:lnTo>
                  <a:pt x="1018" y="896"/>
                </a:lnTo>
                <a:lnTo>
                  <a:pt x="1034" y="858"/>
                </a:lnTo>
                <a:lnTo>
                  <a:pt x="1051" y="825"/>
                </a:lnTo>
                <a:lnTo>
                  <a:pt x="1040" y="810"/>
                </a:lnTo>
                <a:lnTo>
                  <a:pt x="1025" y="794"/>
                </a:lnTo>
                <a:lnTo>
                  <a:pt x="1009" y="776"/>
                </a:lnTo>
                <a:lnTo>
                  <a:pt x="989" y="758"/>
                </a:lnTo>
                <a:lnTo>
                  <a:pt x="963" y="743"/>
                </a:lnTo>
                <a:lnTo>
                  <a:pt x="931" y="729"/>
                </a:lnTo>
                <a:lnTo>
                  <a:pt x="891" y="720"/>
                </a:lnTo>
                <a:lnTo>
                  <a:pt x="856" y="732"/>
                </a:lnTo>
                <a:lnTo>
                  <a:pt x="829" y="743"/>
                </a:lnTo>
                <a:lnTo>
                  <a:pt x="805" y="756"/>
                </a:lnTo>
                <a:lnTo>
                  <a:pt x="787" y="770"/>
                </a:lnTo>
                <a:lnTo>
                  <a:pt x="769" y="789"/>
                </a:lnTo>
                <a:lnTo>
                  <a:pt x="751" y="810"/>
                </a:lnTo>
                <a:lnTo>
                  <a:pt x="727" y="840"/>
                </a:lnTo>
                <a:lnTo>
                  <a:pt x="740" y="874"/>
                </a:lnTo>
                <a:lnTo>
                  <a:pt x="752" y="909"/>
                </a:lnTo>
                <a:lnTo>
                  <a:pt x="765" y="945"/>
                </a:lnTo>
                <a:lnTo>
                  <a:pt x="774" y="983"/>
                </a:lnTo>
                <a:lnTo>
                  <a:pt x="778" y="1021"/>
                </a:lnTo>
                <a:lnTo>
                  <a:pt x="776" y="1056"/>
                </a:lnTo>
                <a:lnTo>
                  <a:pt x="769" y="1089"/>
                </a:lnTo>
                <a:lnTo>
                  <a:pt x="762" y="1120"/>
                </a:lnTo>
                <a:lnTo>
                  <a:pt x="754" y="1149"/>
                </a:lnTo>
                <a:lnTo>
                  <a:pt x="752" y="1183"/>
                </a:lnTo>
                <a:lnTo>
                  <a:pt x="754" y="1220"/>
                </a:lnTo>
                <a:lnTo>
                  <a:pt x="760" y="1256"/>
                </a:lnTo>
                <a:lnTo>
                  <a:pt x="767" y="1292"/>
                </a:lnTo>
                <a:lnTo>
                  <a:pt x="774" y="1330"/>
                </a:lnTo>
                <a:lnTo>
                  <a:pt x="782" y="1365"/>
                </a:lnTo>
                <a:lnTo>
                  <a:pt x="785" y="1400"/>
                </a:lnTo>
                <a:lnTo>
                  <a:pt x="783" y="1432"/>
                </a:lnTo>
                <a:lnTo>
                  <a:pt x="774" y="1461"/>
                </a:lnTo>
                <a:lnTo>
                  <a:pt x="760" y="1489"/>
                </a:lnTo>
                <a:lnTo>
                  <a:pt x="651" y="1556"/>
                </a:lnTo>
                <a:lnTo>
                  <a:pt x="540" y="1621"/>
                </a:lnTo>
                <a:lnTo>
                  <a:pt x="431" y="1689"/>
                </a:lnTo>
                <a:lnTo>
                  <a:pt x="416" y="1700"/>
                </a:lnTo>
                <a:lnTo>
                  <a:pt x="396" y="1716"/>
                </a:lnTo>
                <a:lnTo>
                  <a:pt x="371" y="1736"/>
                </a:lnTo>
                <a:lnTo>
                  <a:pt x="343" y="1758"/>
                </a:lnTo>
                <a:lnTo>
                  <a:pt x="314" y="1781"/>
                </a:lnTo>
                <a:lnTo>
                  <a:pt x="283" y="1805"/>
                </a:lnTo>
                <a:lnTo>
                  <a:pt x="252" y="1827"/>
                </a:lnTo>
                <a:lnTo>
                  <a:pt x="222" y="1847"/>
                </a:lnTo>
                <a:lnTo>
                  <a:pt x="192" y="1863"/>
                </a:lnTo>
                <a:lnTo>
                  <a:pt x="167" y="1874"/>
                </a:lnTo>
                <a:lnTo>
                  <a:pt x="143" y="1881"/>
                </a:lnTo>
                <a:lnTo>
                  <a:pt x="123" y="1880"/>
                </a:lnTo>
                <a:lnTo>
                  <a:pt x="92" y="1872"/>
                </a:lnTo>
                <a:lnTo>
                  <a:pt x="69" y="1856"/>
                </a:lnTo>
                <a:lnTo>
                  <a:pt x="47" y="1832"/>
                </a:lnTo>
                <a:lnTo>
                  <a:pt x="31" y="1803"/>
                </a:lnTo>
                <a:lnTo>
                  <a:pt x="18" y="1769"/>
                </a:lnTo>
                <a:lnTo>
                  <a:pt x="9" y="1730"/>
                </a:lnTo>
                <a:lnTo>
                  <a:pt x="3" y="1690"/>
                </a:lnTo>
                <a:lnTo>
                  <a:pt x="0" y="1647"/>
                </a:lnTo>
                <a:lnTo>
                  <a:pt x="0" y="1601"/>
                </a:lnTo>
                <a:lnTo>
                  <a:pt x="2" y="1558"/>
                </a:lnTo>
                <a:lnTo>
                  <a:pt x="5" y="1512"/>
                </a:lnTo>
                <a:lnTo>
                  <a:pt x="9" y="1470"/>
                </a:lnTo>
                <a:lnTo>
                  <a:pt x="16" y="1429"/>
                </a:lnTo>
                <a:lnTo>
                  <a:pt x="23" y="1392"/>
                </a:lnTo>
                <a:lnTo>
                  <a:pt x="47" y="1285"/>
                </a:lnTo>
                <a:lnTo>
                  <a:pt x="72" y="1183"/>
                </a:lnTo>
                <a:lnTo>
                  <a:pt x="100" y="1087"/>
                </a:lnTo>
                <a:lnTo>
                  <a:pt x="129" y="996"/>
                </a:lnTo>
                <a:lnTo>
                  <a:pt x="162" y="912"/>
                </a:lnTo>
                <a:lnTo>
                  <a:pt x="194" y="834"/>
                </a:lnTo>
                <a:lnTo>
                  <a:pt x="231" y="767"/>
                </a:lnTo>
                <a:lnTo>
                  <a:pt x="269" y="707"/>
                </a:lnTo>
                <a:lnTo>
                  <a:pt x="311" y="656"/>
                </a:lnTo>
                <a:lnTo>
                  <a:pt x="327" y="634"/>
                </a:lnTo>
                <a:lnTo>
                  <a:pt x="343" y="610"/>
                </a:lnTo>
                <a:lnTo>
                  <a:pt x="360" y="587"/>
                </a:lnTo>
                <a:lnTo>
                  <a:pt x="378" y="563"/>
                </a:lnTo>
                <a:lnTo>
                  <a:pt x="398" y="541"/>
                </a:lnTo>
                <a:lnTo>
                  <a:pt x="420" y="521"/>
                </a:lnTo>
                <a:lnTo>
                  <a:pt x="443" y="505"/>
                </a:lnTo>
                <a:lnTo>
                  <a:pt x="471" y="492"/>
                </a:lnTo>
                <a:lnTo>
                  <a:pt x="502" y="487"/>
                </a:lnTo>
                <a:lnTo>
                  <a:pt x="534" y="489"/>
                </a:lnTo>
                <a:lnTo>
                  <a:pt x="562" y="510"/>
                </a:lnTo>
                <a:lnTo>
                  <a:pt x="582" y="538"/>
                </a:lnTo>
                <a:lnTo>
                  <a:pt x="596" y="567"/>
                </a:lnTo>
                <a:lnTo>
                  <a:pt x="611" y="598"/>
                </a:lnTo>
                <a:lnTo>
                  <a:pt x="623" y="629"/>
                </a:lnTo>
                <a:lnTo>
                  <a:pt x="638" y="660"/>
                </a:lnTo>
                <a:lnTo>
                  <a:pt x="654" y="689"/>
                </a:lnTo>
                <a:lnTo>
                  <a:pt x="672" y="712"/>
                </a:lnTo>
                <a:lnTo>
                  <a:pt x="671" y="716"/>
                </a:lnTo>
                <a:lnTo>
                  <a:pt x="674" y="716"/>
                </a:lnTo>
                <a:lnTo>
                  <a:pt x="672" y="712"/>
                </a:lnTo>
                <a:lnTo>
                  <a:pt x="672" y="710"/>
                </a:lnTo>
                <a:lnTo>
                  <a:pt x="682" y="701"/>
                </a:lnTo>
                <a:lnTo>
                  <a:pt x="694" y="690"/>
                </a:lnTo>
                <a:lnTo>
                  <a:pt x="711" y="676"/>
                </a:lnTo>
                <a:lnTo>
                  <a:pt x="731" y="661"/>
                </a:lnTo>
                <a:lnTo>
                  <a:pt x="752" y="645"/>
                </a:lnTo>
                <a:lnTo>
                  <a:pt x="774" y="632"/>
                </a:lnTo>
                <a:lnTo>
                  <a:pt x="796" y="620"/>
                </a:lnTo>
                <a:lnTo>
                  <a:pt x="814" y="612"/>
                </a:lnTo>
                <a:lnTo>
                  <a:pt x="816" y="534"/>
                </a:lnTo>
                <a:lnTo>
                  <a:pt x="816" y="461"/>
                </a:lnTo>
                <a:lnTo>
                  <a:pt x="814" y="394"/>
                </a:lnTo>
                <a:lnTo>
                  <a:pt x="812" y="327"/>
                </a:lnTo>
                <a:lnTo>
                  <a:pt x="812" y="258"/>
                </a:lnTo>
                <a:lnTo>
                  <a:pt x="811" y="185"/>
                </a:lnTo>
                <a:lnTo>
                  <a:pt x="812" y="107"/>
                </a:lnTo>
                <a:lnTo>
                  <a:pt x="814" y="20"/>
                </a:lnTo>
                <a:lnTo>
                  <a:pt x="818" y="20"/>
                </a:lnTo>
                <a:lnTo>
                  <a:pt x="829" y="16"/>
                </a:lnTo>
                <a:lnTo>
                  <a:pt x="845" y="10"/>
                </a:lnTo>
                <a:lnTo>
                  <a:pt x="865" y="5"/>
                </a:lnTo>
                <a:lnTo>
                  <a:pt x="889" y="1"/>
                </a:lnTo>
                <a:lnTo>
                  <a:pt x="914"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048872" name="Freeform 9"/>
          <p:cNvSpPr>
            <a:spLocks noEditPoints="1"/>
          </p:cNvSpPr>
          <p:nvPr/>
        </p:nvSpPr>
        <p:spPr bwMode="auto">
          <a:xfrm>
            <a:off x="6398564" y="3273337"/>
            <a:ext cx="428208" cy="310834"/>
          </a:xfrm>
          <a:custGeom>
            <a:avLst/>
            <a:gdLst>
              <a:gd name="T0" fmla="*/ 1418 w 1846"/>
              <a:gd name="T1" fmla="*/ 21 h 1340"/>
              <a:gd name="T2" fmla="*/ 1609 w 1846"/>
              <a:gd name="T3" fmla="*/ 47 h 1340"/>
              <a:gd name="T4" fmla="*/ 1771 w 1846"/>
              <a:gd name="T5" fmla="*/ 100 h 1340"/>
              <a:gd name="T6" fmla="*/ 1840 w 1846"/>
              <a:gd name="T7" fmla="*/ 191 h 1340"/>
              <a:gd name="T8" fmla="*/ 1787 w 1846"/>
              <a:gd name="T9" fmla="*/ 294 h 1340"/>
              <a:gd name="T10" fmla="*/ 1673 w 1846"/>
              <a:gd name="T11" fmla="*/ 385 h 1340"/>
              <a:gd name="T12" fmla="*/ 1560 w 1846"/>
              <a:gd name="T13" fmla="*/ 447 h 1340"/>
              <a:gd name="T14" fmla="*/ 1462 w 1846"/>
              <a:gd name="T15" fmla="*/ 498 h 1340"/>
              <a:gd name="T16" fmla="*/ 1380 w 1846"/>
              <a:gd name="T17" fmla="*/ 565 h 1340"/>
              <a:gd name="T18" fmla="*/ 1289 w 1846"/>
              <a:gd name="T19" fmla="*/ 605 h 1340"/>
              <a:gd name="T20" fmla="*/ 1198 w 1846"/>
              <a:gd name="T21" fmla="*/ 596 h 1340"/>
              <a:gd name="T22" fmla="*/ 1140 w 1846"/>
              <a:gd name="T23" fmla="*/ 527 h 1340"/>
              <a:gd name="T24" fmla="*/ 1107 w 1846"/>
              <a:gd name="T25" fmla="*/ 447 h 1340"/>
              <a:gd name="T26" fmla="*/ 1091 w 1846"/>
              <a:gd name="T27" fmla="*/ 371 h 1340"/>
              <a:gd name="T28" fmla="*/ 1091 w 1846"/>
              <a:gd name="T29" fmla="*/ 232 h 1340"/>
              <a:gd name="T30" fmla="*/ 1106 w 1846"/>
              <a:gd name="T31" fmla="*/ 129 h 1340"/>
              <a:gd name="T32" fmla="*/ 1138 w 1846"/>
              <a:gd name="T33" fmla="*/ 80 h 1340"/>
              <a:gd name="T34" fmla="*/ 1213 w 1846"/>
              <a:gd name="T35" fmla="*/ 32 h 1340"/>
              <a:gd name="T36" fmla="*/ 606 w 1846"/>
              <a:gd name="T37" fmla="*/ 0 h 1340"/>
              <a:gd name="T38" fmla="*/ 749 w 1846"/>
              <a:gd name="T39" fmla="*/ 9 h 1340"/>
              <a:gd name="T40" fmla="*/ 882 w 1846"/>
              <a:gd name="T41" fmla="*/ 45 h 1340"/>
              <a:gd name="T42" fmla="*/ 978 w 1846"/>
              <a:gd name="T43" fmla="*/ 111 h 1340"/>
              <a:gd name="T44" fmla="*/ 1018 w 1846"/>
              <a:gd name="T45" fmla="*/ 229 h 1340"/>
              <a:gd name="T46" fmla="*/ 1018 w 1846"/>
              <a:gd name="T47" fmla="*/ 401 h 1340"/>
              <a:gd name="T48" fmla="*/ 1049 w 1846"/>
              <a:gd name="T49" fmla="*/ 511 h 1340"/>
              <a:gd name="T50" fmla="*/ 1086 w 1846"/>
              <a:gd name="T51" fmla="*/ 600 h 1340"/>
              <a:gd name="T52" fmla="*/ 1071 w 1846"/>
              <a:gd name="T53" fmla="*/ 678 h 1340"/>
              <a:gd name="T54" fmla="*/ 1029 w 1846"/>
              <a:gd name="T55" fmla="*/ 731 h 1340"/>
              <a:gd name="T56" fmla="*/ 940 w 1846"/>
              <a:gd name="T57" fmla="*/ 807 h 1340"/>
              <a:gd name="T58" fmla="*/ 780 w 1846"/>
              <a:gd name="T59" fmla="*/ 907 h 1340"/>
              <a:gd name="T60" fmla="*/ 658 w 1846"/>
              <a:gd name="T61" fmla="*/ 1016 h 1340"/>
              <a:gd name="T62" fmla="*/ 564 w 1846"/>
              <a:gd name="T63" fmla="*/ 1147 h 1340"/>
              <a:gd name="T64" fmla="*/ 458 w 1846"/>
              <a:gd name="T65" fmla="*/ 1252 h 1340"/>
              <a:gd name="T66" fmla="*/ 344 w 1846"/>
              <a:gd name="T67" fmla="*/ 1320 h 1340"/>
              <a:gd name="T68" fmla="*/ 246 w 1846"/>
              <a:gd name="T69" fmla="*/ 1340 h 1340"/>
              <a:gd name="T70" fmla="*/ 169 w 1846"/>
              <a:gd name="T71" fmla="*/ 1287 h 1340"/>
              <a:gd name="T72" fmla="*/ 93 w 1846"/>
              <a:gd name="T73" fmla="*/ 1156 h 1340"/>
              <a:gd name="T74" fmla="*/ 33 w 1846"/>
              <a:gd name="T75" fmla="*/ 974 h 1340"/>
              <a:gd name="T76" fmla="*/ 2 w 1846"/>
              <a:gd name="T77" fmla="*/ 760 h 1340"/>
              <a:gd name="T78" fmla="*/ 11 w 1846"/>
              <a:gd name="T79" fmla="*/ 540 h 1340"/>
              <a:gd name="T80" fmla="*/ 77 w 1846"/>
              <a:gd name="T81" fmla="*/ 332 h 1340"/>
              <a:gd name="T82" fmla="*/ 211 w 1846"/>
              <a:gd name="T83" fmla="*/ 161 h 1340"/>
              <a:gd name="T84" fmla="*/ 364 w 1846"/>
              <a:gd name="T85" fmla="*/ 60 h 1340"/>
              <a:gd name="T86" fmla="*/ 509 w 1846"/>
              <a:gd name="T87" fmla="*/ 16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46" h="1340">
                <a:moveTo>
                  <a:pt x="1289" y="20"/>
                </a:moveTo>
                <a:lnTo>
                  <a:pt x="1353" y="20"/>
                </a:lnTo>
                <a:lnTo>
                  <a:pt x="1418" y="21"/>
                </a:lnTo>
                <a:lnTo>
                  <a:pt x="1484" y="27"/>
                </a:lnTo>
                <a:lnTo>
                  <a:pt x="1547" y="36"/>
                </a:lnTo>
                <a:lnTo>
                  <a:pt x="1609" y="47"/>
                </a:lnTo>
                <a:lnTo>
                  <a:pt x="1669" y="61"/>
                </a:lnTo>
                <a:lnTo>
                  <a:pt x="1722" y="78"/>
                </a:lnTo>
                <a:lnTo>
                  <a:pt x="1771" y="100"/>
                </a:lnTo>
                <a:lnTo>
                  <a:pt x="1813" y="123"/>
                </a:lnTo>
                <a:lnTo>
                  <a:pt x="1846" y="151"/>
                </a:lnTo>
                <a:lnTo>
                  <a:pt x="1840" y="191"/>
                </a:lnTo>
                <a:lnTo>
                  <a:pt x="1827" y="229"/>
                </a:lnTo>
                <a:lnTo>
                  <a:pt x="1809" y="263"/>
                </a:lnTo>
                <a:lnTo>
                  <a:pt x="1787" y="294"/>
                </a:lnTo>
                <a:lnTo>
                  <a:pt x="1762" y="320"/>
                </a:lnTo>
                <a:lnTo>
                  <a:pt x="1717" y="356"/>
                </a:lnTo>
                <a:lnTo>
                  <a:pt x="1673" y="385"/>
                </a:lnTo>
                <a:lnTo>
                  <a:pt x="1633" y="409"/>
                </a:lnTo>
                <a:lnTo>
                  <a:pt x="1595" y="429"/>
                </a:lnTo>
                <a:lnTo>
                  <a:pt x="1560" y="447"/>
                </a:lnTo>
                <a:lnTo>
                  <a:pt x="1526" y="463"/>
                </a:lnTo>
                <a:lnTo>
                  <a:pt x="1493" y="480"/>
                </a:lnTo>
                <a:lnTo>
                  <a:pt x="1462" y="498"/>
                </a:lnTo>
                <a:lnTo>
                  <a:pt x="1431" y="520"/>
                </a:lnTo>
                <a:lnTo>
                  <a:pt x="1402" y="547"/>
                </a:lnTo>
                <a:lnTo>
                  <a:pt x="1380" y="565"/>
                </a:lnTo>
                <a:lnTo>
                  <a:pt x="1353" y="581"/>
                </a:lnTo>
                <a:lnTo>
                  <a:pt x="1322" y="594"/>
                </a:lnTo>
                <a:lnTo>
                  <a:pt x="1289" y="605"/>
                </a:lnTo>
                <a:lnTo>
                  <a:pt x="1257" y="609"/>
                </a:lnTo>
                <a:lnTo>
                  <a:pt x="1226" y="605"/>
                </a:lnTo>
                <a:lnTo>
                  <a:pt x="1198" y="596"/>
                </a:lnTo>
                <a:lnTo>
                  <a:pt x="1177" y="578"/>
                </a:lnTo>
                <a:lnTo>
                  <a:pt x="1157" y="554"/>
                </a:lnTo>
                <a:lnTo>
                  <a:pt x="1140" y="527"/>
                </a:lnTo>
                <a:lnTo>
                  <a:pt x="1126" y="498"/>
                </a:lnTo>
                <a:lnTo>
                  <a:pt x="1115" y="471"/>
                </a:lnTo>
                <a:lnTo>
                  <a:pt x="1107" y="447"/>
                </a:lnTo>
                <a:lnTo>
                  <a:pt x="1102" y="431"/>
                </a:lnTo>
                <a:lnTo>
                  <a:pt x="1097" y="405"/>
                </a:lnTo>
                <a:lnTo>
                  <a:pt x="1091" y="371"/>
                </a:lnTo>
                <a:lnTo>
                  <a:pt x="1089" y="327"/>
                </a:lnTo>
                <a:lnTo>
                  <a:pt x="1089" y="281"/>
                </a:lnTo>
                <a:lnTo>
                  <a:pt x="1091" y="232"/>
                </a:lnTo>
                <a:lnTo>
                  <a:pt x="1095" y="183"/>
                </a:lnTo>
                <a:lnTo>
                  <a:pt x="1102" y="140"/>
                </a:lnTo>
                <a:lnTo>
                  <a:pt x="1106" y="129"/>
                </a:lnTo>
                <a:lnTo>
                  <a:pt x="1113" y="114"/>
                </a:lnTo>
                <a:lnTo>
                  <a:pt x="1124" y="98"/>
                </a:lnTo>
                <a:lnTo>
                  <a:pt x="1138" y="80"/>
                </a:lnTo>
                <a:lnTo>
                  <a:pt x="1158" y="63"/>
                </a:lnTo>
                <a:lnTo>
                  <a:pt x="1184" y="47"/>
                </a:lnTo>
                <a:lnTo>
                  <a:pt x="1213" y="32"/>
                </a:lnTo>
                <a:lnTo>
                  <a:pt x="1249" y="23"/>
                </a:lnTo>
                <a:lnTo>
                  <a:pt x="1289" y="20"/>
                </a:lnTo>
                <a:close/>
                <a:moveTo>
                  <a:pt x="606" y="0"/>
                </a:moveTo>
                <a:lnTo>
                  <a:pt x="653" y="0"/>
                </a:lnTo>
                <a:lnTo>
                  <a:pt x="702" y="3"/>
                </a:lnTo>
                <a:lnTo>
                  <a:pt x="749" y="9"/>
                </a:lnTo>
                <a:lnTo>
                  <a:pt x="797" y="18"/>
                </a:lnTo>
                <a:lnTo>
                  <a:pt x="840" y="31"/>
                </a:lnTo>
                <a:lnTo>
                  <a:pt x="882" y="45"/>
                </a:lnTo>
                <a:lnTo>
                  <a:pt x="918" y="63"/>
                </a:lnTo>
                <a:lnTo>
                  <a:pt x="951" y="85"/>
                </a:lnTo>
                <a:lnTo>
                  <a:pt x="978" y="111"/>
                </a:lnTo>
                <a:lnTo>
                  <a:pt x="998" y="138"/>
                </a:lnTo>
                <a:lnTo>
                  <a:pt x="1009" y="171"/>
                </a:lnTo>
                <a:lnTo>
                  <a:pt x="1018" y="229"/>
                </a:lnTo>
                <a:lnTo>
                  <a:pt x="1020" y="289"/>
                </a:lnTo>
                <a:lnTo>
                  <a:pt x="1018" y="345"/>
                </a:lnTo>
                <a:lnTo>
                  <a:pt x="1018" y="401"/>
                </a:lnTo>
                <a:lnTo>
                  <a:pt x="1026" y="456"/>
                </a:lnTo>
                <a:lnTo>
                  <a:pt x="1035" y="481"/>
                </a:lnTo>
                <a:lnTo>
                  <a:pt x="1049" y="511"/>
                </a:lnTo>
                <a:lnTo>
                  <a:pt x="1064" y="540"/>
                </a:lnTo>
                <a:lnTo>
                  <a:pt x="1077" y="569"/>
                </a:lnTo>
                <a:lnTo>
                  <a:pt x="1086" y="600"/>
                </a:lnTo>
                <a:lnTo>
                  <a:pt x="1087" y="631"/>
                </a:lnTo>
                <a:lnTo>
                  <a:pt x="1078" y="663"/>
                </a:lnTo>
                <a:lnTo>
                  <a:pt x="1071" y="678"/>
                </a:lnTo>
                <a:lnTo>
                  <a:pt x="1060" y="694"/>
                </a:lnTo>
                <a:lnTo>
                  <a:pt x="1047" y="712"/>
                </a:lnTo>
                <a:lnTo>
                  <a:pt x="1029" y="731"/>
                </a:lnTo>
                <a:lnTo>
                  <a:pt x="1007" y="754"/>
                </a:lnTo>
                <a:lnTo>
                  <a:pt x="977" y="778"/>
                </a:lnTo>
                <a:lnTo>
                  <a:pt x="940" y="807"/>
                </a:lnTo>
                <a:lnTo>
                  <a:pt x="895" y="840"/>
                </a:lnTo>
                <a:lnTo>
                  <a:pt x="833" y="874"/>
                </a:lnTo>
                <a:lnTo>
                  <a:pt x="780" y="907"/>
                </a:lnTo>
                <a:lnTo>
                  <a:pt x="735" y="941"/>
                </a:lnTo>
                <a:lnTo>
                  <a:pt x="695" y="978"/>
                </a:lnTo>
                <a:lnTo>
                  <a:pt x="658" y="1016"/>
                </a:lnTo>
                <a:lnTo>
                  <a:pt x="624" y="1060"/>
                </a:lnTo>
                <a:lnTo>
                  <a:pt x="589" y="1107"/>
                </a:lnTo>
                <a:lnTo>
                  <a:pt x="564" y="1147"/>
                </a:lnTo>
                <a:lnTo>
                  <a:pt x="531" y="1185"/>
                </a:lnTo>
                <a:lnTo>
                  <a:pt x="497" y="1221"/>
                </a:lnTo>
                <a:lnTo>
                  <a:pt x="458" y="1252"/>
                </a:lnTo>
                <a:lnTo>
                  <a:pt x="420" y="1280"/>
                </a:lnTo>
                <a:lnTo>
                  <a:pt x="382" y="1303"/>
                </a:lnTo>
                <a:lnTo>
                  <a:pt x="344" y="1320"/>
                </a:lnTo>
                <a:lnTo>
                  <a:pt x="307" y="1332"/>
                </a:lnTo>
                <a:lnTo>
                  <a:pt x="275" y="1340"/>
                </a:lnTo>
                <a:lnTo>
                  <a:pt x="246" y="1340"/>
                </a:lnTo>
                <a:lnTo>
                  <a:pt x="220" y="1331"/>
                </a:lnTo>
                <a:lnTo>
                  <a:pt x="195" y="1314"/>
                </a:lnTo>
                <a:lnTo>
                  <a:pt x="169" y="1287"/>
                </a:lnTo>
                <a:lnTo>
                  <a:pt x="144" y="1251"/>
                </a:lnTo>
                <a:lnTo>
                  <a:pt x="118" y="1207"/>
                </a:lnTo>
                <a:lnTo>
                  <a:pt x="93" y="1156"/>
                </a:lnTo>
                <a:lnTo>
                  <a:pt x="71" y="1100"/>
                </a:lnTo>
                <a:lnTo>
                  <a:pt x="51" y="1040"/>
                </a:lnTo>
                <a:lnTo>
                  <a:pt x="33" y="974"/>
                </a:lnTo>
                <a:lnTo>
                  <a:pt x="18" y="905"/>
                </a:lnTo>
                <a:lnTo>
                  <a:pt x="7" y="832"/>
                </a:lnTo>
                <a:lnTo>
                  <a:pt x="2" y="760"/>
                </a:lnTo>
                <a:lnTo>
                  <a:pt x="0" y="687"/>
                </a:lnTo>
                <a:lnTo>
                  <a:pt x="4" y="612"/>
                </a:lnTo>
                <a:lnTo>
                  <a:pt x="11" y="540"/>
                </a:lnTo>
                <a:lnTo>
                  <a:pt x="27" y="467"/>
                </a:lnTo>
                <a:lnTo>
                  <a:pt x="49" y="398"/>
                </a:lnTo>
                <a:lnTo>
                  <a:pt x="77" y="332"/>
                </a:lnTo>
                <a:lnTo>
                  <a:pt x="113" y="271"/>
                </a:lnTo>
                <a:lnTo>
                  <a:pt x="158" y="214"/>
                </a:lnTo>
                <a:lnTo>
                  <a:pt x="211" y="161"/>
                </a:lnTo>
                <a:lnTo>
                  <a:pt x="264" y="120"/>
                </a:lnTo>
                <a:lnTo>
                  <a:pt x="313" y="85"/>
                </a:lnTo>
                <a:lnTo>
                  <a:pt x="364" y="60"/>
                </a:lnTo>
                <a:lnTo>
                  <a:pt x="413" y="41"/>
                </a:lnTo>
                <a:lnTo>
                  <a:pt x="460" y="27"/>
                </a:lnTo>
                <a:lnTo>
                  <a:pt x="509" y="16"/>
                </a:lnTo>
                <a:lnTo>
                  <a:pt x="558" y="7"/>
                </a:lnTo>
                <a:lnTo>
                  <a:pt x="606"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048873" name="Freeform 9"/>
          <p:cNvSpPr>
            <a:spLocks noEditPoints="1"/>
          </p:cNvSpPr>
          <p:nvPr/>
        </p:nvSpPr>
        <p:spPr bwMode="auto">
          <a:xfrm>
            <a:off x="6487573" y="4286057"/>
            <a:ext cx="294903" cy="414878"/>
          </a:xfrm>
          <a:custGeom>
            <a:avLst/>
            <a:gdLst>
              <a:gd name="T0" fmla="*/ 2311 w 2753"/>
              <a:gd name="T1" fmla="*/ 580 h 3873"/>
              <a:gd name="T2" fmla="*/ 2433 w 2753"/>
              <a:gd name="T3" fmla="*/ 735 h 3873"/>
              <a:gd name="T4" fmla="*/ 2415 w 2753"/>
              <a:gd name="T5" fmla="*/ 948 h 3873"/>
              <a:gd name="T6" fmla="*/ 2253 w 2753"/>
              <a:gd name="T7" fmla="*/ 1073 h 3873"/>
              <a:gd name="T8" fmla="*/ 2037 w 2753"/>
              <a:gd name="T9" fmla="*/ 1138 h 3873"/>
              <a:gd name="T10" fmla="*/ 1946 w 2753"/>
              <a:gd name="T11" fmla="*/ 1260 h 3873"/>
              <a:gd name="T12" fmla="*/ 2039 w 2753"/>
              <a:gd name="T13" fmla="*/ 1346 h 3873"/>
              <a:gd name="T14" fmla="*/ 2400 w 2753"/>
              <a:gd name="T15" fmla="*/ 1671 h 3873"/>
              <a:gd name="T16" fmla="*/ 2649 w 2753"/>
              <a:gd name="T17" fmla="*/ 2118 h 3873"/>
              <a:gd name="T18" fmla="*/ 2746 w 2753"/>
              <a:gd name="T19" fmla="*/ 2586 h 3873"/>
              <a:gd name="T20" fmla="*/ 2739 w 2753"/>
              <a:gd name="T21" fmla="*/ 3028 h 3873"/>
              <a:gd name="T22" fmla="*/ 2671 w 2753"/>
              <a:gd name="T23" fmla="*/ 3397 h 3873"/>
              <a:gd name="T24" fmla="*/ 2597 w 2753"/>
              <a:gd name="T25" fmla="*/ 3648 h 3873"/>
              <a:gd name="T26" fmla="*/ 2533 w 2753"/>
              <a:gd name="T27" fmla="*/ 3764 h 3873"/>
              <a:gd name="T28" fmla="*/ 2319 w 2753"/>
              <a:gd name="T29" fmla="*/ 3855 h 3873"/>
              <a:gd name="T30" fmla="*/ 1959 w 2753"/>
              <a:gd name="T31" fmla="*/ 3868 h 3873"/>
              <a:gd name="T32" fmla="*/ 1531 w 2753"/>
              <a:gd name="T33" fmla="*/ 3768 h 3873"/>
              <a:gd name="T34" fmla="*/ 1146 w 2753"/>
              <a:gd name="T35" fmla="*/ 3597 h 3873"/>
              <a:gd name="T36" fmla="*/ 846 w 2753"/>
              <a:gd name="T37" fmla="*/ 3420 h 3873"/>
              <a:gd name="T38" fmla="*/ 669 w 2753"/>
              <a:gd name="T39" fmla="*/ 3297 h 3873"/>
              <a:gd name="T40" fmla="*/ 562 w 2753"/>
              <a:gd name="T41" fmla="*/ 3206 h 3873"/>
              <a:gd name="T42" fmla="*/ 189 w 2753"/>
              <a:gd name="T43" fmla="*/ 2718 h 3873"/>
              <a:gd name="T44" fmla="*/ 0 w 2753"/>
              <a:gd name="T45" fmla="*/ 2148 h 3873"/>
              <a:gd name="T46" fmla="*/ 79 w 2753"/>
              <a:gd name="T47" fmla="*/ 1729 h 3873"/>
              <a:gd name="T48" fmla="*/ 217 w 2753"/>
              <a:gd name="T49" fmla="*/ 1491 h 3873"/>
              <a:gd name="T50" fmla="*/ 319 w 2753"/>
              <a:gd name="T51" fmla="*/ 1380 h 3873"/>
              <a:gd name="T52" fmla="*/ 368 w 2753"/>
              <a:gd name="T53" fmla="*/ 1135 h 3873"/>
              <a:gd name="T54" fmla="*/ 353 w 2753"/>
              <a:gd name="T55" fmla="*/ 831 h 3873"/>
              <a:gd name="T56" fmla="*/ 384 w 2753"/>
              <a:gd name="T57" fmla="*/ 675 h 3873"/>
              <a:gd name="T58" fmla="*/ 559 w 2753"/>
              <a:gd name="T59" fmla="*/ 591 h 3873"/>
              <a:gd name="T60" fmla="*/ 699 w 2753"/>
              <a:gd name="T61" fmla="*/ 664 h 3873"/>
              <a:gd name="T62" fmla="*/ 769 w 2753"/>
              <a:gd name="T63" fmla="*/ 866 h 3873"/>
              <a:gd name="T64" fmla="*/ 791 w 2753"/>
              <a:gd name="T65" fmla="*/ 1115 h 3873"/>
              <a:gd name="T66" fmla="*/ 1008 w 2753"/>
              <a:gd name="T67" fmla="*/ 1053 h 3873"/>
              <a:gd name="T68" fmla="*/ 1433 w 2753"/>
              <a:gd name="T69" fmla="*/ 700 h 3873"/>
              <a:gd name="T70" fmla="*/ 1737 w 2753"/>
              <a:gd name="T71" fmla="*/ 600 h 3873"/>
              <a:gd name="T72" fmla="*/ 2062 w 2753"/>
              <a:gd name="T73" fmla="*/ 557 h 3873"/>
              <a:gd name="T74" fmla="*/ 1277 w 2753"/>
              <a:gd name="T75" fmla="*/ 18 h 3873"/>
              <a:gd name="T76" fmla="*/ 1315 w 2753"/>
              <a:gd name="T77" fmla="*/ 111 h 3873"/>
              <a:gd name="T78" fmla="*/ 1329 w 2753"/>
              <a:gd name="T79" fmla="*/ 229 h 3873"/>
              <a:gd name="T80" fmla="*/ 1389 w 2753"/>
              <a:gd name="T81" fmla="*/ 278 h 3873"/>
              <a:gd name="T82" fmla="*/ 1471 w 2753"/>
              <a:gd name="T83" fmla="*/ 138 h 3873"/>
              <a:gd name="T84" fmla="*/ 1600 w 2753"/>
              <a:gd name="T85" fmla="*/ 22 h 3873"/>
              <a:gd name="T86" fmla="*/ 1671 w 2753"/>
              <a:gd name="T87" fmla="*/ 108 h 3873"/>
              <a:gd name="T88" fmla="*/ 1649 w 2753"/>
              <a:gd name="T89" fmla="*/ 249 h 3873"/>
              <a:gd name="T90" fmla="*/ 1666 w 2753"/>
              <a:gd name="T91" fmla="*/ 408 h 3873"/>
              <a:gd name="T92" fmla="*/ 1775 w 2753"/>
              <a:gd name="T93" fmla="*/ 511 h 3873"/>
              <a:gd name="T94" fmla="*/ 1529 w 2753"/>
              <a:gd name="T95" fmla="*/ 580 h 3873"/>
              <a:gd name="T96" fmla="*/ 1239 w 2753"/>
              <a:gd name="T97" fmla="*/ 735 h 3873"/>
              <a:gd name="T98" fmla="*/ 995 w 2753"/>
              <a:gd name="T99" fmla="*/ 958 h 3873"/>
              <a:gd name="T100" fmla="*/ 871 w 2753"/>
              <a:gd name="T101" fmla="*/ 1124 h 3873"/>
              <a:gd name="T102" fmla="*/ 855 w 2753"/>
              <a:gd name="T103" fmla="*/ 1100 h 3873"/>
              <a:gd name="T104" fmla="*/ 826 w 2753"/>
              <a:gd name="T105" fmla="*/ 798 h 3873"/>
              <a:gd name="T106" fmla="*/ 837 w 2753"/>
              <a:gd name="T107" fmla="*/ 658 h 3873"/>
              <a:gd name="T108" fmla="*/ 897 w 2753"/>
              <a:gd name="T109" fmla="*/ 555 h 3873"/>
              <a:gd name="T110" fmla="*/ 704 w 2753"/>
              <a:gd name="T111" fmla="*/ 437 h 3873"/>
              <a:gd name="T112" fmla="*/ 609 w 2753"/>
              <a:gd name="T113" fmla="*/ 320 h 3873"/>
              <a:gd name="T114" fmla="*/ 691 w 2753"/>
              <a:gd name="T115" fmla="*/ 206 h 3873"/>
              <a:gd name="T116" fmla="*/ 886 w 2753"/>
              <a:gd name="T117" fmla="*/ 251 h 3873"/>
              <a:gd name="T118" fmla="*/ 1144 w 2753"/>
              <a:gd name="T119" fmla="*/ 375 h 3873"/>
              <a:gd name="T120" fmla="*/ 1115 w 2753"/>
              <a:gd name="T121" fmla="*/ 189 h 3873"/>
              <a:gd name="T122" fmla="*/ 1120 w 2753"/>
              <a:gd name="T123" fmla="*/ 38 h 3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53" h="3873">
                <a:moveTo>
                  <a:pt x="2122" y="555"/>
                </a:moveTo>
                <a:lnTo>
                  <a:pt x="2180" y="557"/>
                </a:lnTo>
                <a:lnTo>
                  <a:pt x="2231" y="560"/>
                </a:lnTo>
                <a:lnTo>
                  <a:pt x="2275" y="568"/>
                </a:lnTo>
                <a:lnTo>
                  <a:pt x="2311" y="580"/>
                </a:lnTo>
                <a:lnTo>
                  <a:pt x="2346" y="598"/>
                </a:lnTo>
                <a:lnTo>
                  <a:pt x="2375" y="626"/>
                </a:lnTo>
                <a:lnTo>
                  <a:pt x="2399" y="658"/>
                </a:lnTo>
                <a:lnTo>
                  <a:pt x="2419" y="695"/>
                </a:lnTo>
                <a:lnTo>
                  <a:pt x="2433" y="735"/>
                </a:lnTo>
                <a:lnTo>
                  <a:pt x="2442" y="777"/>
                </a:lnTo>
                <a:lnTo>
                  <a:pt x="2444" y="820"/>
                </a:lnTo>
                <a:lnTo>
                  <a:pt x="2440" y="864"/>
                </a:lnTo>
                <a:lnTo>
                  <a:pt x="2431" y="908"/>
                </a:lnTo>
                <a:lnTo>
                  <a:pt x="2415" y="948"/>
                </a:lnTo>
                <a:lnTo>
                  <a:pt x="2391" y="984"/>
                </a:lnTo>
                <a:lnTo>
                  <a:pt x="2364" y="1013"/>
                </a:lnTo>
                <a:lnTo>
                  <a:pt x="2331" y="1037"/>
                </a:lnTo>
                <a:lnTo>
                  <a:pt x="2293" y="1057"/>
                </a:lnTo>
                <a:lnTo>
                  <a:pt x="2253" y="1073"/>
                </a:lnTo>
                <a:lnTo>
                  <a:pt x="2211" y="1086"/>
                </a:lnTo>
                <a:lnTo>
                  <a:pt x="2166" y="1098"/>
                </a:lnTo>
                <a:lnTo>
                  <a:pt x="2122" y="1111"/>
                </a:lnTo>
                <a:lnTo>
                  <a:pt x="2079" y="1124"/>
                </a:lnTo>
                <a:lnTo>
                  <a:pt x="2037" y="1138"/>
                </a:lnTo>
                <a:lnTo>
                  <a:pt x="1999" y="1157"/>
                </a:lnTo>
                <a:lnTo>
                  <a:pt x="1962" y="1178"/>
                </a:lnTo>
                <a:lnTo>
                  <a:pt x="1931" y="1204"/>
                </a:lnTo>
                <a:lnTo>
                  <a:pt x="1935" y="1235"/>
                </a:lnTo>
                <a:lnTo>
                  <a:pt x="1946" y="1260"/>
                </a:lnTo>
                <a:lnTo>
                  <a:pt x="1959" y="1282"/>
                </a:lnTo>
                <a:lnTo>
                  <a:pt x="1977" y="1302"/>
                </a:lnTo>
                <a:lnTo>
                  <a:pt x="1997" y="1318"/>
                </a:lnTo>
                <a:lnTo>
                  <a:pt x="2019" y="1333"/>
                </a:lnTo>
                <a:lnTo>
                  <a:pt x="2039" y="1346"/>
                </a:lnTo>
                <a:lnTo>
                  <a:pt x="2060" y="1360"/>
                </a:lnTo>
                <a:lnTo>
                  <a:pt x="2159" y="1433"/>
                </a:lnTo>
                <a:lnTo>
                  <a:pt x="2248" y="1509"/>
                </a:lnTo>
                <a:lnTo>
                  <a:pt x="2328" y="1588"/>
                </a:lnTo>
                <a:lnTo>
                  <a:pt x="2400" y="1671"/>
                </a:lnTo>
                <a:lnTo>
                  <a:pt x="2464" y="1757"/>
                </a:lnTo>
                <a:lnTo>
                  <a:pt x="2522" y="1844"/>
                </a:lnTo>
                <a:lnTo>
                  <a:pt x="2571" y="1933"/>
                </a:lnTo>
                <a:lnTo>
                  <a:pt x="2613" y="2026"/>
                </a:lnTo>
                <a:lnTo>
                  <a:pt x="2649" y="2118"/>
                </a:lnTo>
                <a:lnTo>
                  <a:pt x="2679" y="2211"/>
                </a:lnTo>
                <a:lnTo>
                  <a:pt x="2704" y="2304"/>
                </a:lnTo>
                <a:lnTo>
                  <a:pt x="2722" y="2398"/>
                </a:lnTo>
                <a:lnTo>
                  <a:pt x="2737" y="2493"/>
                </a:lnTo>
                <a:lnTo>
                  <a:pt x="2746" y="2586"/>
                </a:lnTo>
                <a:lnTo>
                  <a:pt x="2751" y="2677"/>
                </a:lnTo>
                <a:lnTo>
                  <a:pt x="2753" y="2768"/>
                </a:lnTo>
                <a:lnTo>
                  <a:pt x="2751" y="2857"/>
                </a:lnTo>
                <a:lnTo>
                  <a:pt x="2746" y="2942"/>
                </a:lnTo>
                <a:lnTo>
                  <a:pt x="2739" y="3028"/>
                </a:lnTo>
                <a:lnTo>
                  <a:pt x="2728" y="3108"/>
                </a:lnTo>
                <a:lnTo>
                  <a:pt x="2715" y="3186"/>
                </a:lnTo>
                <a:lnTo>
                  <a:pt x="2702" y="3260"/>
                </a:lnTo>
                <a:lnTo>
                  <a:pt x="2688" y="3331"/>
                </a:lnTo>
                <a:lnTo>
                  <a:pt x="2671" y="3397"/>
                </a:lnTo>
                <a:lnTo>
                  <a:pt x="2657" y="3458"/>
                </a:lnTo>
                <a:lnTo>
                  <a:pt x="2640" y="3515"/>
                </a:lnTo>
                <a:lnTo>
                  <a:pt x="2624" y="3564"/>
                </a:lnTo>
                <a:lnTo>
                  <a:pt x="2609" y="3609"/>
                </a:lnTo>
                <a:lnTo>
                  <a:pt x="2597" y="3648"/>
                </a:lnTo>
                <a:lnTo>
                  <a:pt x="2584" y="3680"/>
                </a:lnTo>
                <a:lnTo>
                  <a:pt x="2573" y="3704"/>
                </a:lnTo>
                <a:lnTo>
                  <a:pt x="2566" y="3722"/>
                </a:lnTo>
                <a:lnTo>
                  <a:pt x="2560" y="3733"/>
                </a:lnTo>
                <a:lnTo>
                  <a:pt x="2533" y="3764"/>
                </a:lnTo>
                <a:lnTo>
                  <a:pt x="2499" y="3789"/>
                </a:lnTo>
                <a:lnTo>
                  <a:pt x="2459" y="3811"/>
                </a:lnTo>
                <a:lnTo>
                  <a:pt x="2415" y="3829"/>
                </a:lnTo>
                <a:lnTo>
                  <a:pt x="2368" y="3844"/>
                </a:lnTo>
                <a:lnTo>
                  <a:pt x="2319" y="3855"/>
                </a:lnTo>
                <a:lnTo>
                  <a:pt x="2269" y="3862"/>
                </a:lnTo>
                <a:lnTo>
                  <a:pt x="2220" y="3868"/>
                </a:lnTo>
                <a:lnTo>
                  <a:pt x="2133" y="3873"/>
                </a:lnTo>
                <a:lnTo>
                  <a:pt x="2046" y="3873"/>
                </a:lnTo>
                <a:lnTo>
                  <a:pt x="1959" y="3868"/>
                </a:lnTo>
                <a:lnTo>
                  <a:pt x="1871" y="3855"/>
                </a:lnTo>
                <a:lnTo>
                  <a:pt x="1784" y="3838"/>
                </a:lnTo>
                <a:lnTo>
                  <a:pt x="1699" y="3818"/>
                </a:lnTo>
                <a:lnTo>
                  <a:pt x="1613" y="3795"/>
                </a:lnTo>
                <a:lnTo>
                  <a:pt x="1531" y="3768"/>
                </a:lnTo>
                <a:lnTo>
                  <a:pt x="1449" y="3737"/>
                </a:lnTo>
                <a:lnTo>
                  <a:pt x="1369" y="3704"/>
                </a:lnTo>
                <a:lnTo>
                  <a:pt x="1293" y="3669"/>
                </a:lnTo>
                <a:lnTo>
                  <a:pt x="1219" y="3635"/>
                </a:lnTo>
                <a:lnTo>
                  <a:pt x="1146" y="3597"/>
                </a:lnTo>
                <a:lnTo>
                  <a:pt x="1079" y="3560"/>
                </a:lnTo>
                <a:lnTo>
                  <a:pt x="1015" y="3524"/>
                </a:lnTo>
                <a:lnTo>
                  <a:pt x="953" y="3488"/>
                </a:lnTo>
                <a:lnTo>
                  <a:pt x="899" y="3453"/>
                </a:lnTo>
                <a:lnTo>
                  <a:pt x="846" y="3420"/>
                </a:lnTo>
                <a:lnTo>
                  <a:pt x="800" y="3389"/>
                </a:lnTo>
                <a:lnTo>
                  <a:pt x="759" y="3360"/>
                </a:lnTo>
                <a:lnTo>
                  <a:pt x="722" y="3335"/>
                </a:lnTo>
                <a:lnTo>
                  <a:pt x="693" y="3313"/>
                </a:lnTo>
                <a:lnTo>
                  <a:pt x="669" y="3297"/>
                </a:lnTo>
                <a:lnTo>
                  <a:pt x="653" y="3284"/>
                </a:lnTo>
                <a:lnTo>
                  <a:pt x="642" y="3275"/>
                </a:lnTo>
                <a:lnTo>
                  <a:pt x="640" y="3273"/>
                </a:lnTo>
                <a:lnTo>
                  <a:pt x="644" y="3277"/>
                </a:lnTo>
                <a:lnTo>
                  <a:pt x="562" y="3206"/>
                </a:lnTo>
                <a:lnTo>
                  <a:pt x="482" y="3124"/>
                </a:lnTo>
                <a:lnTo>
                  <a:pt x="402" y="3033"/>
                </a:lnTo>
                <a:lnTo>
                  <a:pt x="326" y="2935"/>
                </a:lnTo>
                <a:lnTo>
                  <a:pt x="255" y="2829"/>
                </a:lnTo>
                <a:lnTo>
                  <a:pt x="189" y="2718"/>
                </a:lnTo>
                <a:lnTo>
                  <a:pt x="131" y="2604"/>
                </a:lnTo>
                <a:lnTo>
                  <a:pt x="82" y="2484"/>
                </a:lnTo>
                <a:lnTo>
                  <a:pt x="40" y="2362"/>
                </a:lnTo>
                <a:lnTo>
                  <a:pt x="11" y="2240"/>
                </a:lnTo>
                <a:lnTo>
                  <a:pt x="0" y="2148"/>
                </a:lnTo>
                <a:lnTo>
                  <a:pt x="0" y="2057"/>
                </a:lnTo>
                <a:lnTo>
                  <a:pt x="9" y="1969"/>
                </a:lnTo>
                <a:lnTo>
                  <a:pt x="26" y="1886"/>
                </a:lnTo>
                <a:lnTo>
                  <a:pt x="51" y="1804"/>
                </a:lnTo>
                <a:lnTo>
                  <a:pt x="79" y="1729"/>
                </a:lnTo>
                <a:lnTo>
                  <a:pt x="111" y="1658"/>
                </a:lnTo>
                <a:lnTo>
                  <a:pt x="146" y="1595"/>
                </a:lnTo>
                <a:lnTo>
                  <a:pt x="180" y="1537"/>
                </a:lnTo>
                <a:lnTo>
                  <a:pt x="197" y="1513"/>
                </a:lnTo>
                <a:lnTo>
                  <a:pt x="217" y="1491"/>
                </a:lnTo>
                <a:lnTo>
                  <a:pt x="237" y="1471"/>
                </a:lnTo>
                <a:lnTo>
                  <a:pt x="259" y="1451"/>
                </a:lnTo>
                <a:lnTo>
                  <a:pt x="279" y="1429"/>
                </a:lnTo>
                <a:lnTo>
                  <a:pt x="300" y="1406"/>
                </a:lnTo>
                <a:lnTo>
                  <a:pt x="319" y="1380"/>
                </a:lnTo>
                <a:lnTo>
                  <a:pt x="335" y="1349"/>
                </a:lnTo>
                <a:lnTo>
                  <a:pt x="349" y="1313"/>
                </a:lnTo>
                <a:lnTo>
                  <a:pt x="359" y="1269"/>
                </a:lnTo>
                <a:lnTo>
                  <a:pt x="364" y="1220"/>
                </a:lnTo>
                <a:lnTo>
                  <a:pt x="368" y="1135"/>
                </a:lnTo>
                <a:lnTo>
                  <a:pt x="366" y="1058"/>
                </a:lnTo>
                <a:lnTo>
                  <a:pt x="364" y="989"/>
                </a:lnTo>
                <a:lnTo>
                  <a:pt x="360" y="929"/>
                </a:lnTo>
                <a:lnTo>
                  <a:pt x="357" y="877"/>
                </a:lnTo>
                <a:lnTo>
                  <a:pt x="353" y="831"/>
                </a:lnTo>
                <a:lnTo>
                  <a:pt x="353" y="789"/>
                </a:lnTo>
                <a:lnTo>
                  <a:pt x="355" y="755"/>
                </a:lnTo>
                <a:lnTo>
                  <a:pt x="359" y="724"/>
                </a:lnTo>
                <a:lnTo>
                  <a:pt x="369" y="698"/>
                </a:lnTo>
                <a:lnTo>
                  <a:pt x="384" y="675"/>
                </a:lnTo>
                <a:lnTo>
                  <a:pt x="406" y="653"/>
                </a:lnTo>
                <a:lnTo>
                  <a:pt x="435" y="635"/>
                </a:lnTo>
                <a:lnTo>
                  <a:pt x="473" y="617"/>
                </a:lnTo>
                <a:lnTo>
                  <a:pt x="520" y="600"/>
                </a:lnTo>
                <a:lnTo>
                  <a:pt x="559" y="591"/>
                </a:lnTo>
                <a:lnTo>
                  <a:pt x="593" y="591"/>
                </a:lnTo>
                <a:lnTo>
                  <a:pt x="624" y="598"/>
                </a:lnTo>
                <a:lnTo>
                  <a:pt x="651" y="615"/>
                </a:lnTo>
                <a:lnTo>
                  <a:pt x="677" y="635"/>
                </a:lnTo>
                <a:lnTo>
                  <a:pt x="699" y="664"/>
                </a:lnTo>
                <a:lnTo>
                  <a:pt x="717" y="697"/>
                </a:lnTo>
                <a:lnTo>
                  <a:pt x="733" y="733"/>
                </a:lnTo>
                <a:lnTo>
                  <a:pt x="748" y="775"/>
                </a:lnTo>
                <a:lnTo>
                  <a:pt x="760" y="818"/>
                </a:lnTo>
                <a:lnTo>
                  <a:pt x="769" y="866"/>
                </a:lnTo>
                <a:lnTo>
                  <a:pt x="777" y="915"/>
                </a:lnTo>
                <a:lnTo>
                  <a:pt x="782" y="964"/>
                </a:lnTo>
                <a:lnTo>
                  <a:pt x="788" y="1015"/>
                </a:lnTo>
                <a:lnTo>
                  <a:pt x="789" y="1066"/>
                </a:lnTo>
                <a:lnTo>
                  <a:pt x="791" y="1115"/>
                </a:lnTo>
                <a:lnTo>
                  <a:pt x="791" y="1164"/>
                </a:lnTo>
                <a:lnTo>
                  <a:pt x="791" y="1420"/>
                </a:lnTo>
                <a:lnTo>
                  <a:pt x="884" y="1224"/>
                </a:lnTo>
                <a:lnTo>
                  <a:pt x="942" y="1137"/>
                </a:lnTo>
                <a:lnTo>
                  <a:pt x="1008" y="1053"/>
                </a:lnTo>
                <a:lnTo>
                  <a:pt x="1080" y="969"/>
                </a:lnTo>
                <a:lnTo>
                  <a:pt x="1160" y="893"/>
                </a:lnTo>
                <a:lnTo>
                  <a:pt x="1248" y="820"/>
                </a:lnTo>
                <a:lnTo>
                  <a:pt x="1339" y="757"/>
                </a:lnTo>
                <a:lnTo>
                  <a:pt x="1433" y="700"/>
                </a:lnTo>
                <a:lnTo>
                  <a:pt x="1531" y="657"/>
                </a:lnTo>
                <a:lnTo>
                  <a:pt x="1573" y="642"/>
                </a:lnTo>
                <a:lnTo>
                  <a:pt x="1622" y="628"/>
                </a:lnTo>
                <a:lnTo>
                  <a:pt x="1679" y="613"/>
                </a:lnTo>
                <a:lnTo>
                  <a:pt x="1737" y="600"/>
                </a:lnTo>
                <a:lnTo>
                  <a:pt x="1800" y="588"/>
                </a:lnTo>
                <a:lnTo>
                  <a:pt x="1866" y="577"/>
                </a:lnTo>
                <a:lnTo>
                  <a:pt x="1931" y="568"/>
                </a:lnTo>
                <a:lnTo>
                  <a:pt x="1999" y="562"/>
                </a:lnTo>
                <a:lnTo>
                  <a:pt x="2062" y="557"/>
                </a:lnTo>
                <a:lnTo>
                  <a:pt x="2122" y="555"/>
                </a:lnTo>
                <a:close/>
                <a:moveTo>
                  <a:pt x="1200" y="0"/>
                </a:moveTo>
                <a:lnTo>
                  <a:pt x="1231" y="2"/>
                </a:lnTo>
                <a:lnTo>
                  <a:pt x="1257" y="8"/>
                </a:lnTo>
                <a:lnTo>
                  <a:pt x="1277" y="18"/>
                </a:lnTo>
                <a:lnTo>
                  <a:pt x="1291" y="31"/>
                </a:lnTo>
                <a:lnTo>
                  <a:pt x="1300" y="48"/>
                </a:lnTo>
                <a:lnTo>
                  <a:pt x="1308" y="68"/>
                </a:lnTo>
                <a:lnTo>
                  <a:pt x="1311" y="89"/>
                </a:lnTo>
                <a:lnTo>
                  <a:pt x="1315" y="111"/>
                </a:lnTo>
                <a:lnTo>
                  <a:pt x="1315" y="137"/>
                </a:lnTo>
                <a:lnTo>
                  <a:pt x="1317" y="160"/>
                </a:lnTo>
                <a:lnTo>
                  <a:pt x="1320" y="186"/>
                </a:lnTo>
                <a:lnTo>
                  <a:pt x="1324" y="208"/>
                </a:lnTo>
                <a:lnTo>
                  <a:pt x="1329" y="229"/>
                </a:lnTo>
                <a:lnTo>
                  <a:pt x="1339" y="249"/>
                </a:lnTo>
                <a:lnTo>
                  <a:pt x="1349" y="266"/>
                </a:lnTo>
                <a:lnTo>
                  <a:pt x="1364" y="278"/>
                </a:lnTo>
                <a:lnTo>
                  <a:pt x="1375" y="278"/>
                </a:lnTo>
                <a:lnTo>
                  <a:pt x="1389" y="278"/>
                </a:lnTo>
                <a:lnTo>
                  <a:pt x="1400" y="280"/>
                </a:lnTo>
                <a:lnTo>
                  <a:pt x="1420" y="246"/>
                </a:lnTo>
                <a:lnTo>
                  <a:pt x="1439" y="209"/>
                </a:lnTo>
                <a:lnTo>
                  <a:pt x="1455" y="173"/>
                </a:lnTo>
                <a:lnTo>
                  <a:pt x="1471" y="138"/>
                </a:lnTo>
                <a:lnTo>
                  <a:pt x="1489" y="104"/>
                </a:lnTo>
                <a:lnTo>
                  <a:pt x="1511" y="71"/>
                </a:lnTo>
                <a:lnTo>
                  <a:pt x="1537" y="42"/>
                </a:lnTo>
                <a:lnTo>
                  <a:pt x="1568" y="18"/>
                </a:lnTo>
                <a:lnTo>
                  <a:pt x="1600" y="22"/>
                </a:lnTo>
                <a:lnTo>
                  <a:pt x="1626" y="29"/>
                </a:lnTo>
                <a:lnTo>
                  <a:pt x="1646" y="44"/>
                </a:lnTo>
                <a:lnTo>
                  <a:pt x="1659" y="62"/>
                </a:lnTo>
                <a:lnTo>
                  <a:pt x="1668" y="82"/>
                </a:lnTo>
                <a:lnTo>
                  <a:pt x="1671" y="108"/>
                </a:lnTo>
                <a:lnTo>
                  <a:pt x="1673" y="133"/>
                </a:lnTo>
                <a:lnTo>
                  <a:pt x="1669" y="162"/>
                </a:lnTo>
                <a:lnTo>
                  <a:pt x="1664" y="191"/>
                </a:lnTo>
                <a:lnTo>
                  <a:pt x="1657" y="220"/>
                </a:lnTo>
                <a:lnTo>
                  <a:pt x="1649" y="249"/>
                </a:lnTo>
                <a:lnTo>
                  <a:pt x="1640" y="278"/>
                </a:lnTo>
                <a:lnTo>
                  <a:pt x="1633" y="304"/>
                </a:lnTo>
                <a:lnTo>
                  <a:pt x="1626" y="329"/>
                </a:lnTo>
                <a:lnTo>
                  <a:pt x="1620" y="349"/>
                </a:lnTo>
                <a:lnTo>
                  <a:pt x="1666" y="408"/>
                </a:lnTo>
                <a:lnTo>
                  <a:pt x="1717" y="458"/>
                </a:lnTo>
                <a:lnTo>
                  <a:pt x="1771" y="502"/>
                </a:lnTo>
                <a:lnTo>
                  <a:pt x="1773" y="504"/>
                </a:lnTo>
                <a:lnTo>
                  <a:pt x="1773" y="508"/>
                </a:lnTo>
                <a:lnTo>
                  <a:pt x="1775" y="511"/>
                </a:lnTo>
                <a:lnTo>
                  <a:pt x="1775" y="515"/>
                </a:lnTo>
                <a:lnTo>
                  <a:pt x="1777" y="517"/>
                </a:lnTo>
                <a:lnTo>
                  <a:pt x="1686" y="535"/>
                </a:lnTo>
                <a:lnTo>
                  <a:pt x="1604" y="557"/>
                </a:lnTo>
                <a:lnTo>
                  <a:pt x="1529" y="580"/>
                </a:lnTo>
                <a:lnTo>
                  <a:pt x="1462" y="606"/>
                </a:lnTo>
                <a:lnTo>
                  <a:pt x="1400" y="635"/>
                </a:lnTo>
                <a:lnTo>
                  <a:pt x="1342" y="666"/>
                </a:lnTo>
                <a:lnTo>
                  <a:pt x="1289" y="700"/>
                </a:lnTo>
                <a:lnTo>
                  <a:pt x="1239" y="735"/>
                </a:lnTo>
                <a:lnTo>
                  <a:pt x="1189" y="773"/>
                </a:lnTo>
                <a:lnTo>
                  <a:pt x="1140" y="813"/>
                </a:lnTo>
                <a:lnTo>
                  <a:pt x="1091" y="857"/>
                </a:lnTo>
                <a:lnTo>
                  <a:pt x="1039" y="908"/>
                </a:lnTo>
                <a:lnTo>
                  <a:pt x="995" y="958"/>
                </a:lnTo>
                <a:lnTo>
                  <a:pt x="955" y="1009"/>
                </a:lnTo>
                <a:lnTo>
                  <a:pt x="919" y="1060"/>
                </a:lnTo>
                <a:lnTo>
                  <a:pt x="880" y="1111"/>
                </a:lnTo>
                <a:lnTo>
                  <a:pt x="877" y="1115"/>
                </a:lnTo>
                <a:lnTo>
                  <a:pt x="871" y="1124"/>
                </a:lnTo>
                <a:lnTo>
                  <a:pt x="866" y="1135"/>
                </a:lnTo>
                <a:lnTo>
                  <a:pt x="860" y="1146"/>
                </a:lnTo>
                <a:lnTo>
                  <a:pt x="855" y="1153"/>
                </a:lnTo>
                <a:lnTo>
                  <a:pt x="851" y="1157"/>
                </a:lnTo>
                <a:lnTo>
                  <a:pt x="855" y="1100"/>
                </a:lnTo>
                <a:lnTo>
                  <a:pt x="855" y="1038"/>
                </a:lnTo>
                <a:lnTo>
                  <a:pt x="851" y="977"/>
                </a:lnTo>
                <a:lnTo>
                  <a:pt x="844" y="913"/>
                </a:lnTo>
                <a:lnTo>
                  <a:pt x="835" y="853"/>
                </a:lnTo>
                <a:lnTo>
                  <a:pt x="826" y="798"/>
                </a:lnTo>
                <a:lnTo>
                  <a:pt x="813" y="751"/>
                </a:lnTo>
                <a:lnTo>
                  <a:pt x="800" y="713"/>
                </a:lnTo>
                <a:lnTo>
                  <a:pt x="809" y="698"/>
                </a:lnTo>
                <a:lnTo>
                  <a:pt x="822" y="678"/>
                </a:lnTo>
                <a:lnTo>
                  <a:pt x="837" y="658"/>
                </a:lnTo>
                <a:lnTo>
                  <a:pt x="853" y="637"/>
                </a:lnTo>
                <a:lnTo>
                  <a:pt x="869" y="615"/>
                </a:lnTo>
                <a:lnTo>
                  <a:pt x="882" y="593"/>
                </a:lnTo>
                <a:lnTo>
                  <a:pt x="891" y="573"/>
                </a:lnTo>
                <a:lnTo>
                  <a:pt x="897" y="555"/>
                </a:lnTo>
                <a:lnTo>
                  <a:pt x="897" y="540"/>
                </a:lnTo>
                <a:lnTo>
                  <a:pt x="840" y="511"/>
                </a:lnTo>
                <a:lnTo>
                  <a:pt x="788" y="484"/>
                </a:lnTo>
                <a:lnTo>
                  <a:pt x="742" y="460"/>
                </a:lnTo>
                <a:lnTo>
                  <a:pt x="704" y="437"/>
                </a:lnTo>
                <a:lnTo>
                  <a:pt x="669" y="415"/>
                </a:lnTo>
                <a:lnTo>
                  <a:pt x="644" y="393"/>
                </a:lnTo>
                <a:lnTo>
                  <a:pt x="624" y="371"/>
                </a:lnTo>
                <a:lnTo>
                  <a:pt x="613" y="348"/>
                </a:lnTo>
                <a:lnTo>
                  <a:pt x="609" y="320"/>
                </a:lnTo>
                <a:lnTo>
                  <a:pt x="615" y="291"/>
                </a:lnTo>
                <a:lnTo>
                  <a:pt x="628" y="258"/>
                </a:lnTo>
                <a:lnTo>
                  <a:pt x="646" y="233"/>
                </a:lnTo>
                <a:lnTo>
                  <a:pt x="666" y="215"/>
                </a:lnTo>
                <a:lnTo>
                  <a:pt x="691" y="206"/>
                </a:lnTo>
                <a:lnTo>
                  <a:pt x="720" y="202"/>
                </a:lnTo>
                <a:lnTo>
                  <a:pt x="755" y="206"/>
                </a:lnTo>
                <a:lnTo>
                  <a:pt x="793" y="215"/>
                </a:lnTo>
                <a:lnTo>
                  <a:pt x="837" y="231"/>
                </a:lnTo>
                <a:lnTo>
                  <a:pt x="886" y="251"/>
                </a:lnTo>
                <a:lnTo>
                  <a:pt x="940" y="277"/>
                </a:lnTo>
                <a:lnTo>
                  <a:pt x="1000" y="308"/>
                </a:lnTo>
                <a:lnTo>
                  <a:pt x="1066" y="340"/>
                </a:lnTo>
                <a:lnTo>
                  <a:pt x="1137" y="378"/>
                </a:lnTo>
                <a:lnTo>
                  <a:pt x="1144" y="375"/>
                </a:lnTo>
                <a:lnTo>
                  <a:pt x="1142" y="338"/>
                </a:lnTo>
                <a:lnTo>
                  <a:pt x="1137" y="302"/>
                </a:lnTo>
                <a:lnTo>
                  <a:pt x="1129" y="264"/>
                </a:lnTo>
                <a:lnTo>
                  <a:pt x="1122" y="228"/>
                </a:lnTo>
                <a:lnTo>
                  <a:pt x="1115" y="189"/>
                </a:lnTo>
                <a:lnTo>
                  <a:pt x="1109" y="155"/>
                </a:lnTo>
                <a:lnTo>
                  <a:pt x="1106" y="120"/>
                </a:lnTo>
                <a:lnTo>
                  <a:pt x="1106" y="89"/>
                </a:lnTo>
                <a:lnTo>
                  <a:pt x="1111" y="62"/>
                </a:lnTo>
                <a:lnTo>
                  <a:pt x="1120" y="38"/>
                </a:lnTo>
                <a:lnTo>
                  <a:pt x="1137" y="18"/>
                </a:lnTo>
                <a:lnTo>
                  <a:pt x="1160" y="4"/>
                </a:lnTo>
                <a:lnTo>
                  <a:pt x="120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a:p>
        </p:txBody>
      </p:sp>
      <p:pic>
        <p:nvPicPr>
          <p:cNvPr id="2097160" name="Picture 63" descr="Chart, bar chart  Description automatically generated"/>
          <p:cNvPicPr>
            <a:picLocks noChangeAspect="1"/>
          </p:cNvPicPr>
          <p:nvPr/>
        </p:nvPicPr>
        <p:blipFill rotWithShape="1">
          <a:blip r:embed="rId2"/>
          <a:srcRect b="2342"/>
          <a:stretch>
            <a:fillRect/>
          </a:stretch>
        </p:blipFill>
        <p:spPr>
          <a:xfrm>
            <a:off x="148178" y="1993343"/>
            <a:ext cx="5556250" cy="264307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4" name="Text Placeholder 1"/>
          <p:cNvSpPr>
            <a:spLocks noGrp="1"/>
          </p:cNvSpPr>
          <p:nvPr>
            <p:ph type="body" sz="quarter" idx="10"/>
          </p:nvPr>
        </p:nvSpPr>
        <p:spPr>
          <a:prstGeom prst="rect">
            <a:avLst/>
          </a:prstGeom>
        </p:spPr>
        <p:txBody>
          <a:bodyPr/>
          <a:lstStyle/>
          <a:p>
            <a:r>
              <a:rPr lang="en-US" sz="4000" dirty="0"/>
              <a:t>Gender &amp; Re-admission</a:t>
            </a:r>
          </a:p>
        </p:txBody>
      </p:sp>
      <p:sp>
        <p:nvSpPr>
          <p:cNvPr id="1048875" name="TextBox 55"/>
          <p:cNvSpPr txBox="1"/>
          <p:nvPr/>
        </p:nvSpPr>
        <p:spPr>
          <a:xfrm>
            <a:off x="6999756" y="2984455"/>
            <a:ext cx="4391999" cy="889090"/>
          </a:xfrm>
          <a:prstGeom prst="rect">
            <a:avLst/>
          </a:prstGeom>
          <a:noFill/>
        </p:spPr>
        <p:txBody>
          <a:bodyPr wrap="square" rtlCol="0">
            <a:spAutoFit/>
          </a:bodyPr>
          <a:lstStyle/>
          <a:p>
            <a:pPr algn="just">
              <a:lnSpc>
                <a:spcPct val="150000"/>
              </a:lnSpc>
            </a:pPr>
            <a:r>
              <a:rPr lang="en-MY" sz="1200" dirty="0"/>
              <a:t>Females constituting 25.55% showed readmission while only 21% males got </a:t>
            </a:r>
            <a:endParaRPr lang="en-MY" sz="1000" dirty="0"/>
          </a:p>
          <a:p>
            <a:pPr algn="just">
              <a:lnSpc>
                <a:spcPct val="150000"/>
              </a:lnSpc>
            </a:pPr>
            <a:r>
              <a:rPr lang="en-MY" sz="1200" dirty="0"/>
              <a:t>readmitted. ( NO is excluded )</a:t>
            </a:r>
            <a:endParaRPr lang="en-MY" sz="1000" dirty="0"/>
          </a:p>
        </p:txBody>
      </p:sp>
      <p:sp>
        <p:nvSpPr>
          <p:cNvPr id="1048876" name="Freeform 9"/>
          <p:cNvSpPr/>
          <p:nvPr/>
        </p:nvSpPr>
        <p:spPr bwMode="auto">
          <a:xfrm>
            <a:off x="6417300" y="3073229"/>
            <a:ext cx="395632" cy="403210"/>
          </a:xfrm>
          <a:custGeom>
            <a:avLst/>
            <a:gdLst>
              <a:gd name="T0" fmla="*/ 987 w 1776"/>
              <a:gd name="T1" fmla="*/ 23 h 1881"/>
              <a:gd name="T2" fmla="*/ 994 w 1776"/>
              <a:gd name="T3" fmla="*/ 296 h 1881"/>
              <a:gd name="T4" fmla="*/ 994 w 1776"/>
              <a:gd name="T5" fmla="*/ 612 h 1881"/>
              <a:gd name="T6" fmla="*/ 1071 w 1776"/>
              <a:gd name="T7" fmla="*/ 663 h 1881"/>
              <a:gd name="T8" fmla="*/ 1145 w 1776"/>
              <a:gd name="T9" fmla="*/ 580 h 1881"/>
              <a:gd name="T10" fmla="*/ 1252 w 1776"/>
              <a:gd name="T11" fmla="*/ 490 h 1881"/>
              <a:gd name="T12" fmla="*/ 1380 w 1776"/>
              <a:gd name="T13" fmla="*/ 556 h 1881"/>
              <a:gd name="T14" fmla="*/ 1527 w 1776"/>
              <a:gd name="T15" fmla="*/ 729 h 1881"/>
              <a:gd name="T16" fmla="*/ 1634 w 1776"/>
              <a:gd name="T17" fmla="*/ 956 h 1881"/>
              <a:gd name="T18" fmla="*/ 1722 w 1776"/>
              <a:gd name="T19" fmla="*/ 1294 h 1881"/>
              <a:gd name="T20" fmla="*/ 1771 w 1776"/>
              <a:gd name="T21" fmla="*/ 1549 h 1881"/>
              <a:gd name="T22" fmla="*/ 1767 w 1776"/>
              <a:gd name="T23" fmla="*/ 1734 h 1881"/>
              <a:gd name="T24" fmla="*/ 1694 w 1776"/>
              <a:gd name="T25" fmla="*/ 1860 h 1881"/>
              <a:gd name="T26" fmla="*/ 1591 w 1776"/>
              <a:gd name="T27" fmla="*/ 1854 h 1881"/>
              <a:gd name="T28" fmla="*/ 1462 w 1776"/>
              <a:gd name="T29" fmla="*/ 1781 h 1881"/>
              <a:gd name="T30" fmla="*/ 1362 w 1776"/>
              <a:gd name="T31" fmla="*/ 1707 h 1881"/>
              <a:gd name="T32" fmla="*/ 1212 w 1776"/>
              <a:gd name="T33" fmla="*/ 1605 h 1881"/>
              <a:gd name="T34" fmla="*/ 1031 w 1776"/>
              <a:gd name="T35" fmla="*/ 1500 h 1881"/>
              <a:gd name="T36" fmla="*/ 989 w 1776"/>
              <a:gd name="T37" fmla="*/ 1327 h 1881"/>
              <a:gd name="T38" fmla="*/ 1014 w 1776"/>
              <a:gd name="T39" fmla="*/ 1176 h 1881"/>
              <a:gd name="T40" fmla="*/ 989 w 1776"/>
              <a:gd name="T41" fmla="*/ 1036 h 1881"/>
              <a:gd name="T42" fmla="*/ 1034 w 1776"/>
              <a:gd name="T43" fmla="*/ 858 h 1881"/>
              <a:gd name="T44" fmla="*/ 1009 w 1776"/>
              <a:gd name="T45" fmla="*/ 776 h 1881"/>
              <a:gd name="T46" fmla="*/ 891 w 1776"/>
              <a:gd name="T47" fmla="*/ 720 h 1881"/>
              <a:gd name="T48" fmla="*/ 787 w 1776"/>
              <a:gd name="T49" fmla="*/ 770 h 1881"/>
              <a:gd name="T50" fmla="*/ 740 w 1776"/>
              <a:gd name="T51" fmla="*/ 874 h 1881"/>
              <a:gd name="T52" fmla="*/ 778 w 1776"/>
              <a:gd name="T53" fmla="*/ 1021 h 1881"/>
              <a:gd name="T54" fmla="*/ 754 w 1776"/>
              <a:gd name="T55" fmla="*/ 1149 h 1881"/>
              <a:gd name="T56" fmla="*/ 767 w 1776"/>
              <a:gd name="T57" fmla="*/ 1292 h 1881"/>
              <a:gd name="T58" fmla="*/ 783 w 1776"/>
              <a:gd name="T59" fmla="*/ 1432 h 1881"/>
              <a:gd name="T60" fmla="*/ 540 w 1776"/>
              <a:gd name="T61" fmla="*/ 1621 h 1881"/>
              <a:gd name="T62" fmla="*/ 371 w 1776"/>
              <a:gd name="T63" fmla="*/ 1736 h 1881"/>
              <a:gd name="T64" fmla="*/ 252 w 1776"/>
              <a:gd name="T65" fmla="*/ 1827 h 1881"/>
              <a:gd name="T66" fmla="*/ 143 w 1776"/>
              <a:gd name="T67" fmla="*/ 1881 h 1881"/>
              <a:gd name="T68" fmla="*/ 47 w 1776"/>
              <a:gd name="T69" fmla="*/ 1832 h 1881"/>
              <a:gd name="T70" fmla="*/ 3 w 1776"/>
              <a:gd name="T71" fmla="*/ 1690 h 1881"/>
              <a:gd name="T72" fmla="*/ 5 w 1776"/>
              <a:gd name="T73" fmla="*/ 1512 h 1881"/>
              <a:gd name="T74" fmla="*/ 47 w 1776"/>
              <a:gd name="T75" fmla="*/ 1285 h 1881"/>
              <a:gd name="T76" fmla="*/ 162 w 1776"/>
              <a:gd name="T77" fmla="*/ 912 h 1881"/>
              <a:gd name="T78" fmla="*/ 311 w 1776"/>
              <a:gd name="T79" fmla="*/ 656 h 1881"/>
              <a:gd name="T80" fmla="*/ 378 w 1776"/>
              <a:gd name="T81" fmla="*/ 563 h 1881"/>
              <a:gd name="T82" fmla="*/ 471 w 1776"/>
              <a:gd name="T83" fmla="*/ 492 h 1881"/>
              <a:gd name="T84" fmla="*/ 582 w 1776"/>
              <a:gd name="T85" fmla="*/ 538 h 1881"/>
              <a:gd name="T86" fmla="*/ 638 w 1776"/>
              <a:gd name="T87" fmla="*/ 660 h 1881"/>
              <a:gd name="T88" fmla="*/ 674 w 1776"/>
              <a:gd name="T89" fmla="*/ 716 h 1881"/>
              <a:gd name="T90" fmla="*/ 694 w 1776"/>
              <a:gd name="T91" fmla="*/ 690 h 1881"/>
              <a:gd name="T92" fmla="*/ 774 w 1776"/>
              <a:gd name="T93" fmla="*/ 632 h 1881"/>
              <a:gd name="T94" fmla="*/ 816 w 1776"/>
              <a:gd name="T95" fmla="*/ 461 h 1881"/>
              <a:gd name="T96" fmla="*/ 811 w 1776"/>
              <a:gd name="T97" fmla="*/ 185 h 1881"/>
              <a:gd name="T98" fmla="*/ 829 w 1776"/>
              <a:gd name="T99" fmla="*/ 16 h 1881"/>
              <a:gd name="T100" fmla="*/ 914 w 1776"/>
              <a:gd name="T101" fmla="*/ 0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76" h="1881">
                <a:moveTo>
                  <a:pt x="914" y="0"/>
                </a:moveTo>
                <a:lnTo>
                  <a:pt x="940" y="3"/>
                </a:lnTo>
                <a:lnTo>
                  <a:pt x="965" y="10"/>
                </a:lnTo>
                <a:lnTo>
                  <a:pt x="987" y="23"/>
                </a:lnTo>
                <a:lnTo>
                  <a:pt x="991" y="81"/>
                </a:lnTo>
                <a:lnTo>
                  <a:pt x="994" y="147"/>
                </a:lnTo>
                <a:lnTo>
                  <a:pt x="994" y="220"/>
                </a:lnTo>
                <a:lnTo>
                  <a:pt x="994" y="296"/>
                </a:lnTo>
                <a:lnTo>
                  <a:pt x="994" y="376"/>
                </a:lnTo>
                <a:lnTo>
                  <a:pt x="994" y="458"/>
                </a:lnTo>
                <a:lnTo>
                  <a:pt x="994" y="536"/>
                </a:lnTo>
                <a:lnTo>
                  <a:pt x="994" y="612"/>
                </a:lnTo>
                <a:lnTo>
                  <a:pt x="1020" y="629"/>
                </a:lnTo>
                <a:lnTo>
                  <a:pt x="1040" y="641"/>
                </a:lnTo>
                <a:lnTo>
                  <a:pt x="1056" y="652"/>
                </a:lnTo>
                <a:lnTo>
                  <a:pt x="1071" y="663"/>
                </a:lnTo>
                <a:lnTo>
                  <a:pt x="1085" y="674"/>
                </a:lnTo>
                <a:lnTo>
                  <a:pt x="1100" y="689"/>
                </a:lnTo>
                <a:lnTo>
                  <a:pt x="1122" y="629"/>
                </a:lnTo>
                <a:lnTo>
                  <a:pt x="1145" y="580"/>
                </a:lnTo>
                <a:lnTo>
                  <a:pt x="1171" y="543"/>
                </a:lnTo>
                <a:lnTo>
                  <a:pt x="1196" y="516"/>
                </a:lnTo>
                <a:lnTo>
                  <a:pt x="1223" y="498"/>
                </a:lnTo>
                <a:lnTo>
                  <a:pt x="1252" y="490"/>
                </a:lnTo>
                <a:lnTo>
                  <a:pt x="1282" y="494"/>
                </a:lnTo>
                <a:lnTo>
                  <a:pt x="1314" y="505"/>
                </a:lnTo>
                <a:lnTo>
                  <a:pt x="1345" y="525"/>
                </a:lnTo>
                <a:lnTo>
                  <a:pt x="1380" y="556"/>
                </a:lnTo>
                <a:lnTo>
                  <a:pt x="1414" y="594"/>
                </a:lnTo>
                <a:lnTo>
                  <a:pt x="1451" y="640"/>
                </a:lnTo>
                <a:lnTo>
                  <a:pt x="1491" y="683"/>
                </a:lnTo>
                <a:lnTo>
                  <a:pt x="1527" y="729"/>
                </a:lnTo>
                <a:lnTo>
                  <a:pt x="1558" y="778"/>
                </a:lnTo>
                <a:lnTo>
                  <a:pt x="1585" y="832"/>
                </a:lnTo>
                <a:lnTo>
                  <a:pt x="1611" y="890"/>
                </a:lnTo>
                <a:lnTo>
                  <a:pt x="1634" y="956"/>
                </a:lnTo>
                <a:lnTo>
                  <a:pt x="1656" y="1027"/>
                </a:lnTo>
                <a:lnTo>
                  <a:pt x="1678" y="1107"/>
                </a:lnTo>
                <a:lnTo>
                  <a:pt x="1700" y="1196"/>
                </a:lnTo>
                <a:lnTo>
                  <a:pt x="1722" y="1294"/>
                </a:lnTo>
                <a:lnTo>
                  <a:pt x="1747" y="1403"/>
                </a:lnTo>
                <a:lnTo>
                  <a:pt x="1756" y="1450"/>
                </a:lnTo>
                <a:lnTo>
                  <a:pt x="1765" y="1500"/>
                </a:lnTo>
                <a:lnTo>
                  <a:pt x="1771" y="1549"/>
                </a:lnTo>
                <a:lnTo>
                  <a:pt x="1774" y="1598"/>
                </a:lnTo>
                <a:lnTo>
                  <a:pt x="1776" y="1645"/>
                </a:lnTo>
                <a:lnTo>
                  <a:pt x="1774" y="1690"/>
                </a:lnTo>
                <a:lnTo>
                  <a:pt x="1767" y="1734"/>
                </a:lnTo>
                <a:lnTo>
                  <a:pt x="1756" y="1774"/>
                </a:lnTo>
                <a:lnTo>
                  <a:pt x="1742" y="1809"/>
                </a:lnTo>
                <a:lnTo>
                  <a:pt x="1722" y="1838"/>
                </a:lnTo>
                <a:lnTo>
                  <a:pt x="1694" y="1860"/>
                </a:lnTo>
                <a:lnTo>
                  <a:pt x="1674" y="1869"/>
                </a:lnTo>
                <a:lnTo>
                  <a:pt x="1649" y="1869"/>
                </a:lnTo>
                <a:lnTo>
                  <a:pt x="1622" y="1863"/>
                </a:lnTo>
                <a:lnTo>
                  <a:pt x="1591" y="1854"/>
                </a:lnTo>
                <a:lnTo>
                  <a:pt x="1558" y="1840"/>
                </a:lnTo>
                <a:lnTo>
                  <a:pt x="1527" y="1821"/>
                </a:lnTo>
                <a:lnTo>
                  <a:pt x="1494" y="1801"/>
                </a:lnTo>
                <a:lnTo>
                  <a:pt x="1462" y="1781"/>
                </a:lnTo>
                <a:lnTo>
                  <a:pt x="1432" y="1760"/>
                </a:lnTo>
                <a:lnTo>
                  <a:pt x="1405" y="1740"/>
                </a:lnTo>
                <a:lnTo>
                  <a:pt x="1382" y="1723"/>
                </a:lnTo>
                <a:lnTo>
                  <a:pt x="1362" y="1707"/>
                </a:lnTo>
                <a:lnTo>
                  <a:pt x="1347" y="1696"/>
                </a:lnTo>
                <a:lnTo>
                  <a:pt x="1305" y="1663"/>
                </a:lnTo>
                <a:lnTo>
                  <a:pt x="1260" y="1632"/>
                </a:lnTo>
                <a:lnTo>
                  <a:pt x="1212" y="1605"/>
                </a:lnTo>
                <a:lnTo>
                  <a:pt x="1163" y="1580"/>
                </a:lnTo>
                <a:lnTo>
                  <a:pt x="1114" y="1554"/>
                </a:lnTo>
                <a:lnTo>
                  <a:pt x="1071" y="1527"/>
                </a:lnTo>
                <a:lnTo>
                  <a:pt x="1031" y="1500"/>
                </a:lnTo>
                <a:lnTo>
                  <a:pt x="1000" y="1469"/>
                </a:lnTo>
                <a:lnTo>
                  <a:pt x="987" y="1420"/>
                </a:lnTo>
                <a:lnTo>
                  <a:pt x="985" y="1372"/>
                </a:lnTo>
                <a:lnTo>
                  <a:pt x="989" y="1327"/>
                </a:lnTo>
                <a:lnTo>
                  <a:pt x="996" y="1285"/>
                </a:lnTo>
                <a:lnTo>
                  <a:pt x="1003" y="1247"/>
                </a:lnTo>
                <a:lnTo>
                  <a:pt x="1011" y="1212"/>
                </a:lnTo>
                <a:lnTo>
                  <a:pt x="1014" y="1176"/>
                </a:lnTo>
                <a:lnTo>
                  <a:pt x="1009" y="1143"/>
                </a:lnTo>
                <a:lnTo>
                  <a:pt x="1002" y="1114"/>
                </a:lnTo>
                <a:lnTo>
                  <a:pt x="994" y="1089"/>
                </a:lnTo>
                <a:lnTo>
                  <a:pt x="989" y="1036"/>
                </a:lnTo>
                <a:lnTo>
                  <a:pt x="992" y="985"/>
                </a:lnTo>
                <a:lnTo>
                  <a:pt x="1003" y="938"/>
                </a:lnTo>
                <a:lnTo>
                  <a:pt x="1018" y="896"/>
                </a:lnTo>
                <a:lnTo>
                  <a:pt x="1034" y="858"/>
                </a:lnTo>
                <a:lnTo>
                  <a:pt x="1051" y="825"/>
                </a:lnTo>
                <a:lnTo>
                  <a:pt x="1040" y="810"/>
                </a:lnTo>
                <a:lnTo>
                  <a:pt x="1025" y="794"/>
                </a:lnTo>
                <a:lnTo>
                  <a:pt x="1009" y="776"/>
                </a:lnTo>
                <a:lnTo>
                  <a:pt x="989" y="758"/>
                </a:lnTo>
                <a:lnTo>
                  <a:pt x="963" y="743"/>
                </a:lnTo>
                <a:lnTo>
                  <a:pt x="931" y="729"/>
                </a:lnTo>
                <a:lnTo>
                  <a:pt x="891" y="720"/>
                </a:lnTo>
                <a:lnTo>
                  <a:pt x="856" y="732"/>
                </a:lnTo>
                <a:lnTo>
                  <a:pt x="829" y="743"/>
                </a:lnTo>
                <a:lnTo>
                  <a:pt x="805" y="756"/>
                </a:lnTo>
                <a:lnTo>
                  <a:pt x="787" y="770"/>
                </a:lnTo>
                <a:lnTo>
                  <a:pt x="769" y="789"/>
                </a:lnTo>
                <a:lnTo>
                  <a:pt x="751" y="810"/>
                </a:lnTo>
                <a:lnTo>
                  <a:pt x="727" y="840"/>
                </a:lnTo>
                <a:lnTo>
                  <a:pt x="740" y="874"/>
                </a:lnTo>
                <a:lnTo>
                  <a:pt x="752" y="909"/>
                </a:lnTo>
                <a:lnTo>
                  <a:pt x="765" y="945"/>
                </a:lnTo>
                <a:lnTo>
                  <a:pt x="774" y="983"/>
                </a:lnTo>
                <a:lnTo>
                  <a:pt x="778" y="1021"/>
                </a:lnTo>
                <a:lnTo>
                  <a:pt x="776" y="1056"/>
                </a:lnTo>
                <a:lnTo>
                  <a:pt x="769" y="1089"/>
                </a:lnTo>
                <a:lnTo>
                  <a:pt x="762" y="1120"/>
                </a:lnTo>
                <a:lnTo>
                  <a:pt x="754" y="1149"/>
                </a:lnTo>
                <a:lnTo>
                  <a:pt x="752" y="1183"/>
                </a:lnTo>
                <a:lnTo>
                  <a:pt x="754" y="1220"/>
                </a:lnTo>
                <a:lnTo>
                  <a:pt x="760" y="1256"/>
                </a:lnTo>
                <a:lnTo>
                  <a:pt x="767" y="1292"/>
                </a:lnTo>
                <a:lnTo>
                  <a:pt x="774" y="1330"/>
                </a:lnTo>
                <a:lnTo>
                  <a:pt x="782" y="1365"/>
                </a:lnTo>
                <a:lnTo>
                  <a:pt x="785" y="1400"/>
                </a:lnTo>
                <a:lnTo>
                  <a:pt x="783" y="1432"/>
                </a:lnTo>
                <a:lnTo>
                  <a:pt x="774" y="1461"/>
                </a:lnTo>
                <a:lnTo>
                  <a:pt x="760" y="1489"/>
                </a:lnTo>
                <a:lnTo>
                  <a:pt x="651" y="1556"/>
                </a:lnTo>
                <a:lnTo>
                  <a:pt x="540" y="1621"/>
                </a:lnTo>
                <a:lnTo>
                  <a:pt x="431" y="1689"/>
                </a:lnTo>
                <a:lnTo>
                  <a:pt x="416" y="1700"/>
                </a:lnTo>
                <a:lnTo>
                  <a:pt x="396" y="1716"/>
                </a:lnTo>
                <a:lnTo>
                  <a:pt x="371" y="1736"/>
                </a:lnTo>
                <a:lnTo>
                  <a:pt x="343" y="1758"/>
                </a:lnTo>
                <a:lnTo>
                  <a:pt x="314" y="1781"/>
                </a:lnTo>
                <a:lnTo>
                  <a:pt x="283" y="1805"/>
                </a:lnTo>
                <a:lnTo>
                  <a:pt x="252" y="1827"/>
                </a:lnTo>
                <a:lnTo>
                  <a:pt x="222" y="1847"/>
                </a:lnTo>
                <a:lnTo>
                  <a:pt x="192" y="1863"/>
                </a:lnTo>
                <a:lnTo>
                  <a:pt x="167" y="1874"/>
                </a:lnTo>
                <a:lnTo>
                  <a:pt x="143" y="1881"/>
                </a:lnTo>
                <a:lnTo>
                  <a:pt x="123" y="1880"/>
                </a:lnTo>
                <a:lnTo>
                  <a:pt x="92" y="1872"/>
                </a:lnTo>
                <a:lnTo>
                  <a:pt x="69" y="1856"/>
                </a:lnTo>
                <a:lnTo>
                  <a:pt x="47" y="1832"/>
                </a:lnTo>
                <a:lnTo>
                  <a:pt x="31" y="1803"/>
                </a:lnTo>
                <a:lnTo>
                  <a:pt x="18" y="1769"/>
                </a:lnTo>
                <a:lnTo>
                  <a:pt x="9" y="1730"/>
                </a:lnTo>
                <a:lnTo>
                  <a:pt x="3" y="1690"/>
                </a:lnTo>
                <a:lnTo>
                  <a:pt x="0" y="1647"/>
                </a:lnTo>
                <a:lnTo>
                  <a:pt x="0" y="1601"/>
                </a:lnTo>
                <a:lnTo>
                  <a:pt x="2" y="1558"/>
                </a:lnTo>
                <a:lnTo>
                  <a:pt x="5" y="1512"/>
                </a:lnTo>
                <a:lnTo>
                  <a:pt x="9" y="1470"/>
                </a:lnTo>
                <a:lnTo>
                  <a:pt x="16" y="1429"/>
                </a:lnTo>
                <a:lnTo>
                  <a:pt x="23" y="1392"/>
                </a:lnTo>
                <a:lnTo>
                  <a:pt x="47" y="1285"/>
                </a:lnTo>
                <a:lnTo>
                  <a:pt x="72" y="1183"/>
                </a:lnTo>
                <a:lnTo>
                  <a:pt x="100" y="1087"/>
                </a:lnTo>
                <a:lnTo>
                  <a:pt x="129" y="996"/>
                </a:lnTo>
                <a:lnTo>
                  <a:pt x="162" y="912"/>
                </a:lnTo>
                <a:lnTo>
                  <a:pt x="194" y="834"/>
                </a:lnTo>
                <a:lnTo>
                  <a:pt x="231" y="767"/>
                </a:lnTo>
                <a:lnTo>
                  <a:pt x="269" y="707"/>
                </a:lnTo>
                <a:lnTo>
                  <a:pt x="311" y="656"/>
                </a:lnTo>
                <a:lnTo>
                  <a:pt x="327" y="634"/>
                </a:lnTo>
                <a:lnTo>
                  <a:pt x="343" y="610"/>
                </a:lnTo>
                <a:lnTo>
                  <a:pt x="360" y="587"/>
                </a:lnTo>
                <a:lnTo>
                  <a:pt x="378" y="563"/>
                </a:lnTo>
                <a:lnTo>
                  <a:pt x="398" y="541"/>
                </a:lnTo>
                <a:lnTo>
                  <a:pt x="420" y="521"/>
                </a:lnTo>
                <a:lnTo>
                  <a:pt x="443" y="505"/>
                </a:lnTo>
                <a:lnTo>
                  <a:pt x="471" y="492"/>
                </a:lnTo>
                <a:lnTo>
                  <a:pt x="502" y="487"/>
                </a:lnTo>
                <a:lnTo>
                  <a:pt x="534" y="489"/>
                </a:lnTo>
                <a:lnTo>
                  <a:pt x="562" y="510"/>
                </a:lnTo>
                <a:lnTo>
                  <a:pt x="582" y="538"/>
                </a:lnTo>
                <a:lnTo>
                  <a:pt x="596" y="567"/>
                </a:lnTo>
                <a:lnTo>
                  <a:pt x="611" y="598"/>
                </a:lnTo>
                <a:lnTo>
                  <a:pt x="623" y="629"/>
                </a:lnTo>
                <a:lnTo>
                  <a:pt x="638" y="660"/>
                </a:lnTo>
                <a:lnTo>
                  <a:pt x="654" y="689"/>
                </a:lnTo>
                <a:lnTo>
                  <a:pt x="672" y="712"/>
                </a:lnTo>
                <a:lnTo>
                  <a:pt x="671" y="716"/>
                </a:lnTo>
                <a:lnTo>
                  <a:pt x="674" y="716"/>
                </a:lnTo>
                <a:lnTo>
                  <a:pt x="672" y="712"/>
                </a:lnTo>
                <a:lnTo>
                  <a:pt x="672" y="710"/>
                </a:lnTo>
                <a:lnTo>
                  <a:pt x="682" y="701"/>
                </a:lnTo>
                <a:lnTo>
                  <a:pt x="694" y="690"/>
                </a:lnTo>
                <a:lnTo>
                  <a:pt x="711" y="676"/>
                </a:lnTo>
                <a:lnTo>
                  <a:pt x="731" y="661"/>
                </a:lnTo>
                <a:lnTo>
                  <a:pt x="752" y="645"/>
                </a:lnTo>
                <a:lnTo>
                  <a:pt x="774" y="632"/>
                </a:lnTo>
                <a:lnTo>
                  <a:pt x="796" y="620"/>
                </a:lnTo>
                <a:lnTo>
                  <a:pt x="814" y="612"/>
                </a:lnTo>
                <a:lnTo>
                  <a:pt x="816" y="534"/>
                </a:lnTo>
                <a:lnTo>
                  <a:pt x="816" y="461"/>
                </a:lnTo>
                <a:lnTo>
                  <a:pt x="814" y="394"/>
                </a:lnTo>
                <a:lnTo>
                  <a:pt x="812" y="327"/>
                </a:lnTo>
                <a:lnTo>
                  <a:pt x="812" y="258"/>
                </a:lnTo>
                <a:lnTo>
                  <a:pt x="811" y="185"/>
                </a:lnTo>
                <a:lnTo>
                  <a:pt x="812" y="107"/>
                </a:lnTo>
                <a:lnTo>
                  <a:pt x="814" y="20"/>
                </a:lnTo>
                <a:lnTo>
                  <a:pt x="818" y="20"/>
                </a:lnTo>
                <a:lnTo>
                  <a:pt x="829" y="16"/>
                </a:lnTo>
                <a:lnTo>
                  <a:pt x="845" y="10"/>
                </a:lnTo>
                <a:lnTo>
                  <a:pt x="865" y="5"/>
                </a:lnTo>
                <a:lnTo>
                  <a:pt x="889" y="1"/>
                </a:lnTo>
                <a:lnTo>
                  <a:pt x="914"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a:p>
        </p:txBody>
      </p:sp>
      <p:pic>
        <p:nvPicPr>
          <p:cNvPr id="2097161" name="Picture 3" descr="Chart, pie chart  Description automatically generated"/>
          <p:cNvPicPr>
            <a:picLocks noChangeAspect="1"/>
          </p:cNvPicPr>
          <p:nvPr/>
        </p:nvPicPr>
        <p:blipFill>
          <a:blip r:embed="rId2"/>
          <a:stretch>
            <a:fillRect/>
          </a:stretch>
        </p:blipFill>
        <p:spPr>
          <a:xfrm>
            <a:off x="1139690" y="1445722"/>
            <a:ext cx="4635012" cy="4276898"/>
          </a:xfrm>
          <a:prstGeom prst="rect">
            <a:avLst/>
          </a:prstGeom>
        </p:spPr>
      </p:pic>
    </p:spTree>
  </p:cSld>
  <p:clrMapOvr>
    <a:masterClrMapping/>
  </p:clrMapOvr>
</p:sld>
</file>

<file path=ppt/theme/theme1.xml><?xml version="1.0" encoding="utf-8"?>
<a:theme xmlns:a="http://schemas.openxmlformats.org/drawingml/2006/main" name="Cover and End Slide Master">
  <a:themeElements>
    <a:clrScheme name="ALLPPT-ONLINE DOCTOR">
      <a:dk1>
        <a:sysClr val="windowText" lastClr="000000"/>
      </a:dk1>
      <a:lt1>
        <a:sysClr val="window" lastClr="FFFFFF"/>
      </a:lt1>
      <a:dk2>
        <a:srgbClr val="44546A"/>
      </a:dk2>
      <a:lt2>
        <a:srgbClr val="E7E6E6"/>
      </a:lt2>
      <a:accent1>
        <a:srgbClr val="57C3A7"/>
      </a:accent1>
      <a:accent2>
        <a:srgbClr val="F47775"/>
      </a:accent2>
      <a:accent3>
        <a:srgbClr val="507C89"/>
      </a:accent3>
      <a:accent4>
        <a:srgbClr val="F47775"/>
      </a:accent4>
      <a:accent5>
        <a:srgbClr val="57C3A7"/>
      </a:accent5>
      <a:accent6>
        <a:srgbClr val="F47775"/>
      </a:accent6>
      <a:hlink>
        <a:srgbClr val="0563C1"/>
      </a:hlink>
      <a:folHlink>
        <a:srgbClr val="954F72"/>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ontents Slide Master">
  <a:themeElements>
    <a:clrScheme name="ALLPPT-ONLINE DOCTOR">
      <a:dk1>
        <a:sysClr val="windowText" lastClr="000000"/>
      </a:dk1>
      <a:lt1>
        <a:sysClr val="window" lastClr="FFFFFF"/>
      </a:lt1>
      <a:dk2>
        <a:srgbClr val="44546A"/>
      </a:dk2>
      <a:lt2>
        <a:srgbClr val="E7E6E6"/>
      </a:lt2>
      <a:accent1>
        <a:srgbClr val="57C3A7"/>
      </a:accent1>
      <a:accent2>
        <a:srgbClr val="F47775"/>
      </a:accent2>
      <a:accent3>
        <a:srgbClr val="507C89"/>
      </a:accent3>
      <a:accent4>
        <a:srgbClr val="F47775"/>
      </a:accent4>
      <a:accent5>
        <a:srgbClr val="57C3A7"/>
      </a:accent5>
      <a:accent6>
        <a:srgbClr val="F47775"/>
      </a:accent6>
      <a:hlink>
        <a:srgbClr val="0563C1"/>
      </a:hlink>
      <a:folHlink>
        <a:srgbClr val="954F72"/>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Section Break Slide Master">
  <a:themeElements>
    <a:clrScheme name="ALLPPT-ONLINE DOCTOR">
      <a:dk1>
        <a:sysClr val="windowText" lastClr="000000"/>
      </a:dk1>
      <a:lt1>
        <a:sysClr val="window" lastClr="FFFFFF"/>
      </a:lt1>
      <a:dk2>
        <a:srgbClr val="44546A"/>
      </a:dk2>
      <a:lt2>
        <a:srgbClr val="E7E6E6"/>
      </a:lt2>
      <a:accent1>
        <a:srgbClr val="57C3A7"/>
      </a:accent1>
      <a:accent2>
        <a:srgbClr val="F47775"/>
      </a:accent2>
      <a:accent3>
        <a:srgbClr val="507C89"/>
      </a:accent3>
      <a:accent4>
        <a:srgbClr val="F47775"/>
      </a:accent4>
      <a:accent5>
        <a:srgbClr val="57C3A7"/>
      </a:accent5>
      <a:accent6>
        <a:srgbClr val="F4777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1850</Words>
  <Application>Microsoft Office PowerPoint</Application>
  <PresentationFormat>Widescreen</PresentationFormat>
  <Paragraphs>444</Paragraphs>
  <Slides>28</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28</vt:i4>
      </vt:variant>
    </vt:vector>
  </HeadingPairs>
  <TitlesOfParts>
    <vt:vector size="36" baseType="lpstr">
      <vt:lpstr>Arial</vt:lpstr>
      <vt:lpstr>Calibri</vt:lpstr>
      <vt:lpstr>Calibri Light</vt:lpstr>
      <vt:lpstr>Times New Roman</vt:lpstr>
      <vt:lpstr>Trattatello</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Ashis</cp:lastModifiedBy>
  <cp:revision>6</cp:revision>
  <dcterms:created xsi:type="dcterms:W3CDTF">2019-01-13T19:35:35Z</dcterms:created>
  <dcterms:modified xsi:type="dcterms:W3CDTF">2020-11-27T05:54:46Z</dcterms:modified>
</cp:coreProperties>
</file>