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01" r:id="rId3"/>
    <p:sldId id="302" r:id="rId4"/>
    <p:sldId id="303" r:id="rId5"/>
    <p:sldId id="304" r:id="rId6"/>
    <p:sldId id="316" r:id="rId7"/>
    <p:sldId id="305" r:id="rId8"/>
    <p:sldId id="312" r:id="rId9"/>
    <p:sldId id="313" r:id="rId10"/>
    <p:sldId id="314" r:id="rId11"/>
    <p:sldId id="315" r:id="rId12"/>
    <p:sldId id="343" r:id="rId13"/>
    <p:sldId id="317" r:id="rId14"/>
    <p:sldId id="318" r:id="rId15"/>
    <p:sldId id="319" r:id="rId16"/>
    <p:sldId id="320" r:id="rId17"/>
    <p:sldId id="321" r:id="rId18"/>
    <p:sldId id="322" r:id="rId19"/>
    <p:sldId id="323" r:id="rId20"/>
    <p:sldId id="324" r:id="rId21"/>
    <p:sldId id="327" r:id="rId22"/>
    <p:sldId id="328" r:id="rId23"/>
    <p:sldId id="329" r:id="rId24"/>
    <p:sldId id="330" r:id="rId25"/>
    <p:sldId id="331" r:id="rId26"/>
    <p:sldId id="332" r:id="rId27"/>
    <p:sldId id="334" r:id="rId28"/>
    <p:sldId id="335" r:id="rId29"/>
    <p:sldId id="336" r:id="rId30"/>
    <p:sldId id="337" r:id="rId31"/>
    <p:sldId id="338" r:id="rId32"/>
    <p:sldId id="339" r:id="rId33"/>
    <p:sldId id="342" r:id="rId34"/>
    <p:sldId id="340" r:id="rId35"/>
    <p:sldId id="294" r:id="rId36"/>
    <p:sldId id="296"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9E"/>
    <a:srgbClr val="006DBD"/>
    <a:srgbClr val="005B9F"/>
    <a:srgbClr val="016DBC"/>
    <a:srgbClr val="0086E7"/>
    <a:srgbClr val="006CBC"/>
    <a:srgbClr val="0095FF"/>
    <a:srgbClr val="00477B"/>
    <a:srgbClr val="002F50"/>
    <a:srgbClr val="00BC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B89A20-7765-A840-9CC6-0D2D33E3C129}" v="130" dt="2024-10-22T18:36:04.758"/>
    <p1510:client id="{FADDE3C7-7D0F-FE44-9D0C-8B5A974A97C8}" v="174" dt="2024-10-22T18:39:58.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21" d="100"/>
          <a:sy n="121"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9506A-23BD-4B4F-A0F7-7E58B22DC93E}" type="datetimeFigureOut">
              <a:rPr lang="en-US" smtClean="0"/>
              <a:t>10/22/24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3C4AC-267B-8845-86B6-0648BC2D6C26}" type="slidenum">
              <a:rPr lang="en-US" smtClean="0"/>
              <a:t>‹#›</a:t>
            </a:fld>
            <a:endParaRPr lang="en-US"/>
          </a:p>
        </p:txBody>
      </p:sp>
    </p:spTree>
    <p:extLst>
      <p:ext uri="{BB962C8B-B14F-4D97-AF65-F5344CB8AC3E}">
        <p14:creationId xmlns:p14="http://schemas.microsoft.com/office/powerpoint/2010/main" val="2273938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F3C4AC-267B-8845-86B6-0648BC2D6C26}" type="slidenum">
              <a:rPr lang="en-US" smtClean="0"/>
              <a:t>1</a:t>
            </a:fld>
            <a:endParaRPr lang="en-US"/>
          </a:p>
        </p:txBody>
      </p:sp>
    </p:spTree>
    <p:extLst>
      <p:ext uri="{BB962C8B-B14F-4D97-AF65-F5344CB8AC3E}">
        <p14:creationId xmlns:p14="http://schemas.microsoft.com/office/powerpoint/2010/main" val="3263165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DC6D8-D7EA-0721-0B46-CB704A872B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33E71-0F40-7006-2ED3-399785B837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7F5C76-DE85-2CE1-FAE8-A49DFCAF328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029779-DDA3-533D-D125-0CD7F4807A0F}"/>
              </a:ext>
            </a:extLst>
          </p:cNvPr>
          <p:cNvSpPr>
            <a:spLocks noGrp="1"/>
          </p:cNvSpPr>
          <p:nvPr>
            <p:ph type="sldNum" sz="quarter" idx="5"/>
          </p:nvPr>
        </p:nvSpPr>
        <p:spPr/>
        <p:txBody>
          <a:bodyPr/>
          <a:lstStyle/>
          <a:p>
            <a:fld id="{6FF3C4AC-267B-8845-86B6-0648BC2D6C26}" type="slidenum">
              <a:rPr lang="en-US" smtClean="0"/>
              <a:t>10</a:t>
            </a:fld>
            <a:endParaRPr lang="en-US"/>
          </a:p>
        </p:txBody>
      </p:sp>
    </p:spTree>
    <p:extLst>
      <p:ext uri="{BB962C8B-B14F-4D97-AF65-F5344CB8AC3E}">
        <p14:creationId xmlns:p14="http://schemas.microsoft.com/office/powerpoint/2010/main" val="178330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9C6E7-79C7-8D85-58FC-293EC97BF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817FB-17D0-BBC1-FB96-CCAEE490C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A2779-0BB3-B7DE-4505-3554C587A7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C4012A8-9CAA-2020-E00C-8931B2729BDB}"/>
              </a:ext>
            </a:extLst>
          </p:cNvPr>
          <p:cNvSpPr>
            <a:spLocks noGrp="1"/>
          </p:cNvSpPr>
          <p:nvPr>
            <p:ph type="sldNum" sz="quarter" idx="5"/>
          </p:nvPr>
        </p:nvSpPr>
        <p:spPr/>
        <p:txBody>
          <a:bodyPr/>
          <a:lstStyle/>
          <a:p>
            <a:fld id="{6FF3C4AC-267B-8845-86B6-0648BC2D6C26}" type="slidenum">
              <a:rPr lang="en-US" smtClean="0"/>
              <a:t>11</a:t>
            </a:fld>
            <a:endParaRPr lang="en-US"/>
          </a:p>
        </p:txBody>
      </p:sp>
    </p:spTree>
    <p:extLst>
      <p:ext uri="{BB962C8B-B14F-4D97-AF65-F5344CB8AC3E}">
        <p14:creationId xmlns:p14="http://schemas.microsoft.com/office/powerpoint/2010/main" val="187949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9E5F1-C21C-78CE-6126-5E85F5907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526B7-F4CC-CBC1-665C-11FC7809AD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7EDE5-0E56-0A8B-FBDF-4B2319E680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1F5EF9-4E55-0569-AD1A-9190C1A33C01}"/>
              </a:ext>
            </a:extLst>
          </p:cNvPr>
          <p:cNvSpPr>
            <a:spLocks noGrp="1"/>
          </p:cNvSpPr>
          <p:nvPr>
            <p:ph type="sldNum" sz="quarter" idx="5"/>
          </p:nvPr>
        </p:nvSpPr>
        <p:spPr/>
        <p:txBody>
          <a:bodyPr/>
          <a:lstStyle/>
          <a:p>
            <a:fld id="{6FF3C4AC-267B-8845-86B6-0648BC2D6C26}" type="slidenum">
              <a:rPr lang="en-US" smtClean="0"/>
              <a:t>12</a:t>
            </a:fld>
            <a:endParaRPr lang="en-US"/>
          </a:p>
        </p:txBody>
      </p:sp>
    </p:spTree>
    <p:extLst>
      <p:ext uri="{BB962C8B-B14F-4D97-AF65-F5344CB8AC3E}">
        <p14:creationId xmlns:p14="http://schemas.microsoft.com/office/powerpoint/2010/main" val="5420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FA26A-3764-891B-AB2B-FBC0B24C7B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7B7928-9E72-F9F8-8AA9-5D36FE06BF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8FF16-FAD8-E740-CF04-C0CFF437AD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141077-AA9A-1A04-8E99-9B5D57C3AE12}"/>
              </a:ext>
            </a:extLst>
          </p:cNvPr>
          <p:cNvSpPr>
            <a:spLocks noGrp="1"/>
          </p:cNvSpPr>
          <p:nvPr>
            <p:ph type="sldNum" sz="quarter" idx="5"/>
          </p:nvPr>
        </p:nvSpPr>
        <p:spPr/>
        <p:txBody>
          <a:bodyPr/>
          <a:lstStyle/>
          <a:p>
            <a:fld id="{6FF3C4AC-267B-8845-86B6-0648BC2D6C26}" type="slidenum">
              <a:rPr lang="en-US" smtClean="0"/>
              <a:t>13</a:t>
            </a:fld>
            <a:endParaRPr lang="en-US"/>
          </a:p>
        </p:txBody>
      </p:sp>
    </p:spTree>
    <p:extLst>
      <p:ext uri="{BB962C8B-B14F-4D97-AF65-F5344CB8AC3E}">
        <p14:creationId xmlns:p14="http://schemas.microsoft.com/office/powerpoint/2010/main" val="2414917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1A56E-05A0-9BE4-D8C1-9132D28586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AD70C4-1941-A048-E745-6628FD8285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68279B-726F-A1C2-800B-AF1EFF5E75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CE92CD-F7DC-C5BE-D81E-6253D80B6CA2}"/>
              </a:ext>
            </a:extLst>
          </p:cNvPr>
          <p:cNvSpPr>
            <a:spLocks noGrp="1"/>
          </p:cNvSpPr>
          <p:nvPr>
            <p:ph type="sldNum" sz="quarter" idx="5"/>
          </p:nvPr>
        </p:nvSpPr>
        <p:spPr/>
        <p:txBody>
          <a:bodyPr/>
          <a:lstStyle/>
          <a:p>
            <a:fld id="{6FF3C4AC-267B-8845-86B6-0648BC2D6C26}" type="slidenum">
              <a:rPr lang="en-US" smtClean="0"/>
              <a:t>14</a:t>
            </a:fld>
            <a:endParaRPr lang="en-US"/>
          </a:p>
        </p:txBody>
      </p:sp>
    </p:spTree>
    <p:extLst>
      <p:ext uri="{BB962C8B-B14F-4D97-AF65-F5344CB8AC3E}">
        <p14:creationId xmlns:p14="http://schemas.microsoft.com/office/powerpoint/2010/main" val="428732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6C12-92DD-156E-5536-140D64740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1E5AE-B4D2-07B4-EF8A-3E24ED01E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501E3-0654-F293-74BD-B1DB1F878D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7FE854-1E21-2F4A-FD28-0F9657E9D82C}"/>
              </a:ext>
            </a:extLst>
          </p:cNvPr>
          <p:cNvSpPr>
            <a:spLocks noGrp="1"/>
          </p:cNvSpPr>
          <p:nvPr>
            <p:ph type="sldNum" sz="quarter" idx="5"/>
          </p:nvPr>
        </p:nvSpPr>
        <p:spPr/>
        <p:txBody>
          <a:bodyPr/>
          <a:lstStyle/>
          <a:p>
            <a:fld id="{6FF3C4AC-267B-8845-86B6-0648BC2D6C26}" type="slidenum">
              <a:rPr lang="en-US" smtClean="0"/>
              <a:t>15</a:t>
            </a:fld>
            <a:endParaRPr lang="en-US"/>
          </a:p>
        </p:txBody>
      </p:sp>
    </p:spTree>
    <p:extLst>
      <p:ext uri="{BB962C8B-B14F-4D97-AF65-F5344CB8AC3E}">
        <p14:creationId xmlns:p14="http://schemas.microsoft.com/office/powerpoint/2010/main" val="2392049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EA632-191F-65C9-F875-52CA032512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F20D0-2435-2DB6-668F-8C945E5B2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9258-3A03-2ED4-D088-7FAFE9B0F4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298B38D-8468-EF42-B5EF-D171AD8C2E21}"/>
              </a:ext>
            </a:extLst>
          </p:cNvPr>
          <p:cNvSpPr>
            <a:spLocks noGrp="1"/>
          </p:cNvSpPr>
          <p:nvPr>
            <p:ph type="sldNum" sz="quarter" idx="5"/>
          </p:nvPr>
        </p:nvSpPr>
        <p:spPr/>
        <p:txBody>
          <a:bodyPr/>
          <a:lstStyle/>
          <a:p>
            <a:fld id="{6FF3C4AC-267B-8845-86B6-0648BC2D6C26}" type="slidenum">
              <a:rPr lang="en-US" smtClean="0"/>
              <a:t>16</a:t>
            </a:fld>
            <a:endParaRPr lang="en-US"/>
          </a:p>
        </p:txBody>
      </p:sp>
    </p:spTree>
    <p:extLst>
      <p:ext uri="{BB962C8B-B14F-4D97-AF65-F5344CB8AC3E}">
        <p14:creationId xmlns:p14="http://schemas.microsoft.com/office/powerpoint/2010/main" val="953635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91A5D-4775-8676-52CB-FCC4EB56C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22DBF1-C02D-D8F1-453E-C8B5480A5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C769E1-362F-28CA-44AC-8F456EA469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6AABA2-485E-CDDC-72E9-42139B985C7B}"/>
              </a:ext>
            </a:extLst>
          </p:cNvPr>
          <p:cNvSpPr>
            <a:spLocks noGrp="1"/>
          </p:cNvSpPr>
          <p:nvPr>
            <p:ph type="sldNum" sz="quarter" idx="5"/>
          </p:nvPr>
        </p:nvSpPr>
        <p:spPr/>
        <p:txBody>
          <a:bodyPr/>
          <a:lstStyle/>
          <a:p>
            <a:fld id="{6FF3C4AC-267B-8845-86B6-0648BC2D6C26}" type="slidenum">
              <a:rPr lang="en-US" smtClean="0"/>
              <a:t>17</a:t>
            </a:fld>
            <a:endParaRPr lang="en-US"/>
          </a:p>
        </p:txBody>
      </p:sp>
    </p:spTree>
    <p:extLst>
      <p:ext uri="{BB962C8B-B14F-4D97-AF65-F5344CB8AC3E}">
        <p14:creationId xmlns:p14="http://schemas.microsoft.com/office/powerpoint/2010/main" val="337595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1E898-B043-7507-9FAA-61E7B910CD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CCFCA3-99A3-38FB-96A5-DBB99717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AD18D4-1D9B-E1AC-9CB9-9B70168877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03B9FE-B5FB-2D1A-1FB5-9F6D2BF4C2D1}"/>
              </a:ext>
            </a:extLst>
          </p:cNvPr>
          <p:cNvSpPr>
            <a:spLocks noGrp="1"/>
          </p:cNvSpPr>
          <p:nvPr>
            <p:ph type="sldNum" sz="quarter" idx="5"/>
          </p:nvPr>
        </p:nvSpPr>
        <p:spPr/>
        <p:txBody>
          <a:bodyPr/>
          <a:lstStyle/>
          <a:p>
            <a:fld id="{6FF3C4AC-267B-8845-86B6-0648BC2D6C26}" type="slidenum">
              <a:rPr lang="en-US" smtClean="0"/>
              <a:t>18</a:t>
            </a:fld>
            <a:endParaRPr lang="en-US"/>
          </a:p>
        </p:txBody>
      </p:sp>
    </p:spTree>
    <p:extLst>
      <p:ext uri="{BB962C8B-B14F-4D97-AF65-F5344CB8AC3E}">
        <p14:creationId xmlns:p14="http://schemas.microsoft.com/office/powerpoint/2010/main" val="2935368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F4DDA-7713-3B51-81AA-754FF72A0F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8CF3E-1DF1-7DB1-7D3D-9C63F6C710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0E299-A906-F785-7474-553F2DFAF72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84B5C3-7D4A-522E-3C3F-16A52D3FC90F}"/>
              </a:ext>
            </a:extLst>
          </p:cNvPr>
          <p:cNvSpPr>
            <a:spLocks noGrp="1"/>
          </p:cNvSpPr>
          <p:nvPr>
            <p:ph type="sldNum" sz="quarter" idx="5"/>
          </p:nvPr>
        </p:nvSpPr>
        <p:spPr/>
        <p:txBody>
          <a:bodyPr/>
          <a:lstStyle/>
          <a:p>
            <a:fld id="{6FF3C4AC-267B-8845-86B6-0648BC2D6C26}" type="slidenum">
              <a:rPr lang="en-US" smtClean="0"/>
              <a:t>19</a:t>
            </a:fld>
            <a:endParaRPr lang="en-US"/>
          </a:p>
        </p:txBody>
      </p:sp>
    </p:spTree>
    <p:extLst>
      <p:ext uri="{BB962C8B-B14F-4D97-AF65-F5344CB8AC3E}">
        <p14:creationId xmlns:p14="http://schemas.microsoft.com/office/powerpoint/2010/main" val="410121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2CD2C-8C2B-DD0F-6628-BE170798D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81BE3-16F9-AC05-FA94-347C36C5B7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24C35-0CE7-A077-F1B3-53BD38AF1A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3A72B1-F222-74EC-16D0-000145AC2CA9}"/>
              </a:ext>
            </a:extLst>
          </p:cNvPr>
          <p:cNvSpPr>
            <a:spLocks noGrp="1"/>
          </p:cNvSpPr>
          <p:nvPr>
            <p:ph type="sldNum" sz="quarter" idx="5"/>
          </p:nvPr>
        </p:nvSpPr>
        <p:spPr/>
        <p:txBody>
          <a:bodyPr/>
          <a:lstStyle/>
          <a:p>
            <a:fld id="{6FF3C4AC-267B-8845-86B6-0648BC2D6C26}" type="slidenum">
              <a:rPr lang="en-US" smtClean="0"/>
              <a:t>2</a:t>
            </a:fld>
            <a:endParaRPr lang="en-US"/>
          </a:p>
        </p:txBody>
      </p:sp>
    </p:spTree>
    <p:extLst>
      <p:ext uri="{BB962C8B-B14F-4D97-AF65-F5344CB8AC3E}">
        <p14:creationId xmlns:p14="http://schemas.microsoft.com/office/powerpoint/2010/main" val="278389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95946-25C8-55A6-34BD-E9F160140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B47B50-0819-E644-CC6C-2019C5A33C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FCF15E-D7FB-5C37-10E0-5B10173647C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EE7418-F467-147B-85B3-DC03CEAA1F75}"/>
              </a:ext>
            </a:extLst>
          </p:cNvPr>
          <p:cNvSpPr>
            <a:spLocks noGrp="1"/>
          </p:cNvSpPr>
          <p:nvPr>
            <p:ph type="sldNum" sz="quarter" idx="5"/>
          </p:nvPr>
        </p:nvSpPr>
        <p:spPr/>
        <p:txBody>
          <a:bodyPr/>
          <a:lstStyle/>
          <a:p>
            <a:fld id="{6FF3C4AC-267B-8845-86B6-0648BC2D6C26}" type="slidenum">
              <a:rPr lang="en-US" smtClean="0"/>
              <a:t>20</a:t>
            </a:fld>
            <a:endParaRPr lang="en-US"/>
          </a:p>
        </p:txBody>
      </p:sp>
    </p:spTree>
    <p:extLst>
      <p:ext uri="{BB962C8B-B14F-4D97-AF65-F5344CB8AC3E}">
        <p14:creationId xmlns:p14="http://schemas.microsoft.com/office/powerpoint/2010/main" val="2280241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50C38-2D5F-71FA-5A36-E1A5965FE2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E4ED57-E521-BE80-45BB-466BA9F783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F29CD5-1709-02C1-20A6-C367F7C903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6C128D-82E7-1DAB-04D7-1B815955BFE3}"/>
              </a:ext>
            </a:extLst>
          </p:cNvPr>
          <p:cNvSpPr>
            <a:spLocks noGrp="1"/>
          </p:cNvSpPr>
          <p:nvPr>
            <p:ph type="sldNum" sz="quarter" idx="5"/>
          </p:nvPr>
        </p:nvSpPr>
        <p:spPr/>
        <p:txBody>
          <a:bodyPr/>
          <a:lstStyle/>
          <a:p>
            <a:fld id="{6FF3C4AC-267B-8845-86B6-0648BC2D6C26}" type="slidenum">
              <a:rPr lang="en-US" smtClean="0"/>
              <a:t>21</a:t>
            </a:fld>
            <a:endParaRPr lang="en-US"/>
          </a:p>
        </p:txBody>
      </p:sp>
    </p:spTree>
    <p:extLst>
      <p:ext uri="{BB962C8B-B14F-4D97-AF65-F5344CB8AC3E}">
        <p14:creationId xmlns:p14="http://schemas.microsoft.com/office/powerpoint/2010/main" val="252663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F2593-0FAE-A968-6741-48CD5A0FA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9419BC-9250-3FE7-A0C6-49CB3D2DE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7E320-63EA-9EAA-AFFE-FE1ED56EDD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FA0782-758C-E490-0D07-578FFD6F692A}"/>
              </a:ext>
            </a:extLst>
          </p:cNvPr>
          <p:cNvSpPr>
            <a:spLocks noGrp="1"/>
          </p:cNvSpPr>
          <p:nvPr>
            <p:ph type="sldNum" sz="quarter" idx="5"/>
          </p:nvPr>
        </p:nvSpPr>
        <p:spPr/>
        <p:txBody>
          <a:bodyPr/>
          <a:lstStyle/>
          <a:p>
            <a:fld id="{6FF3C4AC-267B-8845-86B6-0648BC2D6C26}" type="slidenum">
              <a:rPr lang="en-US" smtClean="0"/>
              <a:t>22</a:t>
            </a:fld>
            <a:endParaRPr lang="en-US"/>
          </a:p>
        </p:txBody>
      </p:sp>
    </p:spTree>
    <p:extLst>
      <p:ext uri="{BB962C8B-B14F-4D97-AF65-F5344CB8AC3E}">
        <p14:creationId xmlns:p14="http://schemas.microsoft.com/office/powerpoint/2010/main" val="3232286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00D7B-DB03-7076-CACE-7656585AA7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C7592-2E57-6DDC-2A18-0353FED45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A35209-714C-BD8D-8E45-F5DAE54907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44513ED-B6C2-6FB1-792D-8062E6D09D6B}"/>
              </a:ext>
            </a:extLst>
          </p:cNvPr>
          <p:cNvSpPr>
            <a:spLocks noGrp="1"/>
          </p:cNvSpPr>
          <p:nvPr>
            <p:ph type="sldNum" sz="quarter" idx="5"/>
          </p:nvPr>
        </p:nvSpPr>
        <p:spPr/>
        <p:txBody>
          <a:bodyPr/>
          <a:lstStyle/>
          <a:p>
            <a:fld id="{6FF3C4AC-267B-8845-86B6-0648BC2D6C26}" type="slidenum">
              <a:rPr lang="en-US" smtClean="0"/>
              <a:t>23</a:t>
            </a:fld>
            <a:endParaRPr lang="en-US"/>
          </a:p>
        </p:txBody>
      </p:sp>
    </p:spTree>
    <p:extLst>
      <p:ext uri="{BB962C8B-B14F-4D97-AF65-F5344CB8AC3E}">
        <p14:creationId xmlns:p14="http://schemas.microsoft.com/office/powerpoint/2010/main" val="1425373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FF21-F303-3C96-0C8D-215055B03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1DD8D-57B5-0106-A854-4CA0DB81B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2BE90-8CF0-03F8-20BE-C938578248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F405969-59CC-DE81-96D6-E8DCD2183F71}"/>
              </a:ext>
            </a:extLst>
          </p:cNvPr>
          <p:cNvSpPr>
            <a:spLocks noGrp="1"/>
          </p:cNvSpPr>
          <p:nvPr>
            <p:ph type="sldNum" sz="quarter" idx="5"/>
          </p:nvPr>
        </p:nvSpPr>
        <p:spPr/>
        <p:txBody>
          <a:bodyPr/>
          <a:lstStyle/>
          <a:p>
            <a:fld id="{6FF3C4AC-267B-8845-86B6-0648BC2D6C26}" type="slidenum">
              <a:rPr lang="en-US" smtClean="0"/>
              <a:t>24</a:t>
            </a:fld>
            <a:endParaRPr lang="en-US"/>
          </a:p>
        </p:txBody>
      </p:sp>
    </p:spTree>
    <p:extLst>
      <p:ext uri="{BB962C8B-B14F-4D97-AF65-F5344CB8AC3E}">
        <p14:creationId xmlns:p14="http://schemas.microsoft.com/office/powerpoint/2010/main" val="2921359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B9809-6D05-A431-CB4C-E494B5BFC3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9204D-62AB-1936-1F8F-B702C76D3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B67324-6707-27AF-44ED-12E78C2363C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D5B0248-09A0-877B-4E88-BB7E2FB0249E}"/>
              </a:ext>
            </a:extLst>
          </p:cNvPr>
          <p:cNvSpPr>
            <a:spLocks noGrp="1"/>
          </p:cNvSpPr>
          <p:nvPr>
            <p:ph type="sldNum" sz="quarter" idx="5"/>
          </p:nvPr>
        </p:nvSpPr>
        <p:spPr/>
        <p:txBody>
          <a:bodyPr/>
          <a:lstStyle/>
          <a:p>
            <a:fld id="{6FF3C4AC-267B-8845-86B6-0648BC2D6C26}" type="slidenum">
              <a:rPr lang="en-US" smtClean="0"/>
              <a:t>25</a:t>
            </a:fld>
            <a:endParaRPr lang="en-US"/>
          </a:p>
        </p:txBody>
      </p:sp>
    </p:spTree>
    <p:extLst>
      <p:ext uri="{BB962C8B-B14F-4D97-AF65-F5344CB8AC3E}">
        <p14:creationId xmlns:p14="http://schemas.microsoft.com/office/powerpoint/2010/main" val="2064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480CA-DA74-56F1-C8FD-1ECD6B403D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A1D05-EB83-AF89-75CC-D7689EFEC4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7140A7-3720-9067-DFD9-9DB30AFE66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616297-B912-BE46-5C0B-4D7F4A9F3650}"/>
              </a:ext>
            </a:extLst>
          </p:cNvPr>
          <p:cNvSpPr>
            <a:spLocks noGrp="1"/>
          </p:cNvSpPr>
          <p:nvPr>
            <p:ph type="sldNum" sz="quarter" idx="5"/>
          </p:nvPr>
        </p:nvSpPr>
        <p:spPr/>
        <p:txBody>
          <a:bodyPr/>
          <a:lstStyle/>
          <a:p>
            <a:fld id="{6FF3C4AC-267B-8845-86B6-0648BC2D6C26}" type="slidenum">
              <a:rPr lang="en-US" smtClean="0"/>
              <a:t>26</a:t>
            </a:fld>
            <a:endParaRPr lang="en-US"/>
          </a:p>
        </p:txBody>
      </p:sp>
    </p:spTree>
    <p:extLst>
      <p:ext uri="{BB962C8B-B14F-4D97-AF65-F5344CB8AC3E}">
        <p14:creationId xmlns:p14="http://schemas.microsoft.com/office/powerpoint/2010/main" val="3733952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8D2F3-C738-364D-8042-112C29EEE7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9E1EE-C32A-7BD1-F654-4F948F79F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EA637-D186-F146-9A0F-CAAD7D3026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EF97FC2-151C-6D10-29CD-DAD7A234916A}"/>
              </a:ext>
            </a:extLst>
          </p:cNvPr>
          <p:cNvSpPr>
            <a:spLocks noGrp="1"/>
          </p:cNvSpPr>
          <p:nvPr>
            <p:ph type="sldNum" sz="quarter" idx="5"/>
          </p:nvPr>
        </p:nvSpPr>
        <p:spPr/>
        <p:txBody>
          <a:bodyPr/>
          <a:lstStyle/>
          <a:p>
            <a:fld id="{6FF3C4AC-267B-8845-86B6-0648BC2D6C26}" type="slidenum">
              <a:rPr lang="en-US" smtClean="0"/>
              <a:t>27</a:t>
            </a:fld>
            <a:endParaRPr lang="en-US"/>
          </a:p>
        </p:txBody>
      </p:sp>
    </p:spTree>
    <p:extLst>
      <p:ext uri="{BB962C8B-B14F-4D97-AF65-F5344CB8AC3E}">
        <p14:creationId xmlns:p14="http://schemas.microsoft.com/office/powerpoint/2010/main" val="2832667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078F5-E343-8F91-E077-E4C00029E1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E67672-8781-7202-6B51-58AAC0FC10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049D7-BCC6-7F19-31DC-31031DA1F7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C6EF4E-8586-3CFD-2CAF-8F24CF5C3F10}"/>
              </a:ext>
            </a:extLst>
          </p:cNvPr>
          <p:cNvSpPr>
            <a:spLocks noGrp="1"/>
          </p:cNvSpPr>
          <p:nvPr>
            <p:ph type="sldNum" sz="quarter" idx="5"/>
          </p:nvPr>
        </p:nvSpPr>
        <p:spPr/>
        <p:txBody>
          <a:bodyPr/>
          <a:lstStyle/>
          <a:p>
            <a:fld id="{6FF3C4AC-267B-8845-86B6-0648BC2D6C26}" type="slidenum">
              <a:rPr lang="en-US" smtClean="0"/>
              <a:t>28</a:t>
            </a:fld>
            <a:endParaRPr lang="en-US"/>
          </a:p>
        </p:txBody>
      </p:sp>
    </p:spTree>
    <p:extLst>
      <p:ext uri="{BB962C8B-B14F-4D97-AF65-F5344CB8AC3E}">
        <p14:creationId xmlns:p14="http://schemas.microsoft.com/office/powerpoint/2010/main" val="234664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E6020-96BF-972F-501C-9B744268E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CF60EF-8A05-01F7-CB66-E7DABB950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58CF-B6F1-9966-ACBE-24D59EFDBD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7024922-D566-A700-0589-5E35EAFF7E27}"/>
              </a:ext>
            </a:extLst>
          </p:cNvPr>
          <p:cNvSpPr>
            <a:spLocks noGrp="1"/>
          </p:cNvSpPr>
          <p:nvPr>
            <p:ph type="sldNum" sz="quarter" idx="5"/>
          </p:nvPr>
        </p:nvSpPr>
        <p:spPr/>
        <p:txBody>
          <a:bodyPr/>
          <a:lstStyle/>
          <a:p>
            <a:fld id="{6FF3C4AC-267B-8845-86B6-0648BC2D6C26}" type="slidenum">
              <a:rPr lang="en-US" smtClean="0"/>
              <a:t>29</a:t>
            </a:fld>
            <a:endParaRPr lang="en-US"/>
          </a:p>
        </p:txBody>
      </p:sp>
    </p:spTree>
    <p:extLst>
      <p:ext uri="{BB962C8B-B14F-4D97-AF65-F5344CB8AC3E}">
        <p14:creationId xmlns:p14="http://schemas.microsoft.com/office/powerpoint/2010/main" val="2950414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F66AD-49EE-820A-67CE-141E7BC25F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65C0E2-BC22-12B5-D76B-9E5E5A4C1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C7046-8C06-3D6F-84F1-B6BAD4FB774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65561A-F645-02EA-996A-7F47617E51A5}"/>
              </a:ext>
            </a:extLst>
          </p:cNvPr>
          <p:cNvSpPr>
            <a:spLocks noGrp="1"/>
          </p:cNvSpPr>
          <p:nvPr>
            <p:ph type="sldNum" sz="quarter" idx="5"/>
          </p:nvPr>
        </p:nvSpPr>
        <p:spPr/>
        <p:txBody>
          <a:bodyPr/>
          <a:lstStyle/>
          <a:p>
            <a:fld id="{6FF3C4AC-267B-8845-86B6-0648BC2D6C26}" type="slidenum">
              <a:rPr lang="en-US" smtClean="0"/>
              <a:t>3</a:t>
            </a:fld>
            <a:endParaRPr lang="en-US"/>
          </a:p>
        </p:txBody>
      </p:sp>
    </p:spTree>
    <p:extLst>
      <p:ext uri="{BB962C8B-B14F-4D97-AF65-F5344CB8AC3E}">
        <p14:creationId xmlns:p14="http://schemas.microsoft.com/office/powerpoint/2010/main" val="2892311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3C3E0-E31D-D7BE-B349-5F25727B7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689024-D345-D38D-E159-F9AF6B1D25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14AED-535A-A8BF-4A48-089A62F890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3A7FD3-FE0A-2B4F-1AB8-6A76E52D099B}"/>
              </a:ext>
            </a:extLst>
          </p:cNvPr>
          <p:cNvSpPr>
            <a:spLocks noGrp="1"/>
          </p:cNvSpPr>
          <p:nvPr>
            <p:ph type="sldNum" sz="quarter" idx="5"/>
          </p:nvPr>
        </p:nvSpPr>
        <p:spPr/>
        <p:txBody>
          <a:bodyPr/>
          <a:lstStyle/>
          <a:p>
            <a:fld id="{6FF3C4AC-267B-8845-86B6-0648BC2D6C26}" type="slidenum">
              <a:rPr lang="en-US" smtClean="0"/>
              <a:t>30</a:t>
            </a:fld>
            <a:endParaRPr lang="en-US"/>
          </a:p>
        </p:txBody>
      </p:sp>
    </p:spTree>
    <p:extLst>
      <p:ext uri="{BB962C8B-B14F-4D97-AF65-F5344CB8AC3E}">
        <p14:creationId xmlns:p14="http://schemas.microsoft.com/office/powerpoint/2010/main" val="452413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47326-D52D-8EFD-B985-ADDD10425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F4723F-6155-591C-E19F-596508DAB2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78FF7-650B-AAF6-B998-778D9A19EB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851D372-DF7A-830D-1CB7-0ED380671A2B}"/>
              </a:ext>
            </a:extLst>
          </p:cNvPr>
          <p:cNvSpPr>
            <a:spLocks noGrp="1"/>
          </p:cNvSpPr>
          <p:nvPr>
            <p:ph type="sldNum" sz="quarter" idx="5"/>
          </p:nvPr>
        </p:nvSpPr>
        <p:spPr/>
        <p:txBody>
          <a:bodyPr/>
          <a:lstStyle/>
          <a:p>
            <a:fld id="{6FF3C4AC-267B-8845-86B6-0648BC2D6C26}" type="slidenum">
              <a:rPr lang="en-US" smtClean="0"/>
              <a:t>31</a:t>
            </a:fld>
            <a:endParaRPr lang="en-US"/>
          </a:p>
        </p:txBody>
      </p:sp>
    </p:spTree>
    <p:extLst>
      <p:ext uri="{BB962C8B-B14F-4D97-AF65-F5344CB8AC3E}">
        <p14:creationId xmlns:p14="http://schemas.microsoft.com/office/powerpoint/2010/main" val="3080659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B06ED-BD65-FA5E-15E6-C7D6D894EE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9F0BEE-42B1-CA0B-0F8C-057F48E512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B695A-D839-30CA-A596-94BE1C3248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E0E1DF6-79E5-3027-73C7-90878B3F3452}"/>
              </a:ext>
            </a:extLst>
          </p:cNvPr>
          <p:cNvSpPr>
            <a:spLocks noGrp="1"/>
          </p:cNvSpPr>
          <p:nvPr>
            <p:ph type="sldNum" sz="quarter" idx="5"/>
          </p:nvPr>
        </p:nvSpPr>
        <p:spPr/>
        <p:txBody>
          <a:bodyPr/>
          <a:lstStyle/>
          <a:p>
            <a:fld id="{6FF3C4AC-267B-8845-86B6-0648BC2D6C26}" type="slidenum">
              <a:rPr lang="en-US" smtClean="0"/>
              <a:t>32</a:t>
            </a:fld>
            <a:endParaRPr lang="en-US"/>
          </a:p>
        </p:txBody>
      </p:sp>
    </p:spTree>
    <p:extLst>
      <p:ext uri="{BB962C8B-B14F-4D97-AF65-F5344CB8AC3E}">
        <p14:creationId xmlns:p14="http://schemas.microsoft.com/office/powerpoint/2010/main" val="2587752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EC96E-2A4A-53FD-FC8F-C57A2711C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DE068-3FF1-A30A-39A9-9B19E4311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D38F9D-2140-B4F9-7511-3C71FA6893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C1269D-D0C4-84C3-F7C4-41EC07167436}"/>
              </a:ext>
            </a:extLst>
          </p:cNvPr>
          <p:cNvSpPr>
            <a:spLocks noGrp="1"/>
          </p:cNvSpPr>
          <p:nvPr>
            <p:ph type="sldNum" sz="quarter" idx="5"/>
          </p:nvPr>
        </p:nvSpPr>
        <p:spPr/>
        <p:txBody>
          <a:bodyPr/>
          <a:lstStyle/>
          <a:p>
            <a:fld id="{6FF3C4AC-267B-8845-86B6-0648BC2D6C26}" type="slidenum">
              <a:rPr lang="en-US" smtClean="0"/>
              <a:t>33</a:t>
            </a:fld>
            <a:endParaRPr lang="en-US"/>
          </a:p>
        </p:txBody>
      </p:sp>
    </p:spTree>
    <p:extLst>
      <p:ext uri="{BB962C8B-B14F-4D97-AF65-F5344CB8AC3E}">
        <p14:creationId xmlns:p14="http://schemas.microsoft.com/office/powerpoint/2010/main" val="513885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DEE75-A918-959D-60F6-C72BF8BE6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BE7C99-931A-7271-8DDF-2154BAEE55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E5ACC0-366A-3776-ECCE-9E6D4B01BA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934FAA2-502D-68AC-1665-7D4A3C56FB16}"/>
              </a:ext>
            </a:extLst>
          </p:cNvPr>
          <p:cNvSpPr>
            <a:spLocks noGrp="1"/>
          </p:cNvSpPr>
          <p:nvPr>
            <p:ph type="sldNum" sz="quarter" idx="5"/>
          </p:nvPr>
        </p:nvSpPr>
        <p:spPr/>
        <p:txBody>
          <a:bodyPr/>
          <a:lstStyle/>
          <a:p>
            <a:fld id="{6FF3C4AC-267B-8845-86B6-0648BC2D6C26}" type="slidenum">
              <a:rPr lang="en-US" smtClean="0"/>
              <a:t>34</a:t>
            </a:fld>
            <a:endParaRPr lang="en-US"/>
          </a:p>
        </p:txBody>
      </p:sp>
    </p:spTree>
    <p:extLst>
      <p:ext uri="{BB962C8B-B14F-4D97-AF65-F5344CB8AC3E}">
        <p14:creationId xmlns:p14="http://schemas.microsoft.com/office/powerpoint/2010/main" val="287720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95AB6-852A-4B42-0D15-F9F479E72D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A89A4-DBD4-19ED-A06F-55F21AC7B8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11A189-1D14-3EC2-5193-4EE241B8B6C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E062E3-75DB-A8CA-56E9-1C7E2CC8843B}"/>
              </a:ext>
            </a:extLst>
          </p:cNvPr>
          <p:cNvSpPr>
            <a:spLocks noGrp="1"/>
          </p:cNvSpPr>
          <p:nvPr>
            <p:ph type="sldNum" sz="quarter" idx="5"/>
          </p:nvPr>
        </p:nvSpPr>
        <p:spPr/>
        <p:txBody>
          <a:bodyPr/>
          <a:lstStyle/>
          <a:p>
            <a:fld id="{6FF3C4AC-267B-8845-86B6-0648BC2D6C26}" type="slidenum">
              <a:rPr lang="en-US" smtClean="0"/>
              <a:t>4</a:t>
            </a:fld>
            <a:endParaRPr lang="en-US"/>
          </a:p>
        </p:txBody>
      </p:sp>
    </p:spTree>
    <p:extLst>
      <p:ext uri="{BB962C8B-B14F-4D97-AF65-F5344CB8AC3E}">
        <p14:creationId xmlns:p14="http://schemas.microsoft.com/office/powerpoint/2010/main" val="239312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8FDAD-EBDA-A7B6-5F87-46AB6539F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CE28B-337D-B5D9-8208-BCD6B546F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9F0A53-DF8B-AA5E-05FF-B59665035E3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3C6D79-3A5A-1744-9DCA-E55B281DA52E}"/>
              </a:ext>
            </a:extLst>
          </p:cNvPr>
          <p:cNvSpPr>
            <a:spLocks noGrp="1"/>
          </p:cNvSpPr>
          <p:nvPr>
            <p:ph type="sldNum" sz="quarter" idx="5"/>
          </p:nvPr>
        </p:nvSpPr>
        <p:spPr/>
        <p:txBody>
          <a:bodyPr/>
          <a:lstStyle/>
          <a:p>
            <a:fld id="{6FF3C4AC-267B-8845-86B6-0648BC2D6C26}" type="slidenum">
              <a:rPr lang="en-US" smtClean="0"/>
              <a:t>5</a:t>
            </a:fld>
            <a:endParaRPr lang="en-US"/>
          </a:p>
        </p:txBody>
      </p:sp>
    </p:spTree>
    <p:extLst>
      <p:ext uri="{BB962C8B-B14F-4D97-AF65-F5344CB8AC3E}">
        <p14:creationId xmlns:p14="http://schemas.microsoft.com/office/powerpoint/2010/main" val="191908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98889-E362-87B1-73DD-65F44242DD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AE4DE-14DC-97F8-2A0E-8F35D10BEB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E0B23-90E5-EDB3-5ACE-8621506BF0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9DAB58-5044-CBEC-67F5-8AE359F1E1D9}"/>
              </a:ext>
            </a:extLst>
          </p:cNvPr>
          <p:cNvSpPr>
            <a:spLocks noGrp="1"/>
          </p:cNvSpPr>
          <p:nvPr>
            <p:ph type="sldNum" sz="quarter" idx="5"/>
          </p:nvPr>
        </p:nvSpPr>
        <p:spPr/>
        <p:txBody>
          <a:bodyPr/>
          <a:lstStyle/>
          <a:p>
            <a:fld id="{6FF3C4AC-267B-8845-86B6-0648BC2D6C26}" type="slidenum">
              <a:rPr lang="en-US" smtClean="0"/>
              <a:t>6</a:t>
            </a:fld>
            <a:endParaRPr lang="en-US"/>
          </a:p>
        </p:txBody>
      </p:sp>
    </p:spTree>
    <p:extLst>
      <p:ext uri="{BB962C8B-B14F-4D97-AF65-F5344CB8AC3E}">
        <p14:creationId xmlns:p14="http://schemas.microsoft.com/office/powerpoint/2010/main" val="2169706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B92A1-B27C-BC57-00E2-964FC9AA21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56423-E743-D7C5-7576-C7A6FD5FB2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1902E3-1919-2BEA-C4EF-A660CB9210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1B0805-C0BE-AB36-0429-1F7B0C43900A}"/>
              </a:ext>
            </a:extLst>
          </p:cNvPr>
          <p:cNvSpPr>
            <a:spLocks noGrp="1"/>
          </p:cNvSpPr>
          <p:nvPr>
            <p:ph type="sldNum" sz="quarter" idx="5"/>
          </p:nvPr>
        </p:nvSpPr>
        <p:spPr/>
        <p:txBody>
          <a:bodyPr/>
          <a:lstStyle/>
          <a:p>
            <a:fld id="{6FF3C4AC-267B-8845-86B6-0648BC2D6C26}" type="slidenum">
              <a:rPr lang="en-US" smtClean="0"/>
              <a:t>7</a:t>
            </a:fld>
            <a:endParaRPr lang="en-US"/>
          </a:p>
        </p:txBody>
      </p:sp>
    </p:spTree>
    <p:extLst>
      <p:ext uri="{BB962C8B-B14F-4D97-AF65-F5344CB8AC3E}">
        <p14:creationId xmlns:p14="http://schemas.microsoft.com/office/powerpoint/2010/main" val="394658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AD78A-8684-A0AB-591A-C322F0327D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CB7B5-F3A7-A26F-4637-E9170D232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23C42-D095-542A-10F7-F89EE16BC81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5533B6-CAC8-F135-AF52-531363A74137}"/>
              </a:ext>
            </a:extLst>
          </p:cNvPr>
          <p:cNvSpPr>
            <a:spLocks noGrp="1"/>
          </p:cNvSpPr>
          <p:nvPr>
            <p:ph type="sldNum" sz="quarter" idx="5"/>
          </p:nvPr>
        </p:nvSpPr>
        <p:spPr/>
        <p:txBody>
          <a:bodyPr/>
          <a:lstStyle/>
          <a:p>
            <a:fld id="{6FF3C4AC-267B-8845-86B6-0648BC2D6C26}" type="slidenum">
              <a:rPr lang="en-US" smtClean="0"/>
              <a:t>8</a:t>
            </a:fld>
            <a:endParaRPr lang="en-US"/>
          </a:p>
        </p:txBody>
      </p:sp>
    </p:spTree>
    <p:extLst>
      <p:ext uri="{BB962C8B-B14F-4D97-AF65-F5344CB8AC3E}">
        <p14:creationId xmlns:p14="http://schemas.microsoft.com/office/powerpoint/2010/main" val="133152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B79BF-0233-5AAF-C820-7715D5AF5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BF5FFF-342D-407C-B8D8-E3A167BB7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3BDAE-FD7B-3E78-04C8-B7BFD0F69F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588ADF-F538-B9A0-E8E3-16753CFA6414}"/>
              </a:ext>
            </a:extLst>
          </p:cNvPr>
          <p:cNvSpPr>
            <a:spLocks noGrp="1"/>
          </p:cNvSpPr>
          <p:nvPr>
            <p:ph type="sldNum" sz="quarter" idx="5"/>
          </p:nvPr>
        </p:nvSpPr>
        <p:spPr/>
        <p:txBody>
          <a:bodyPr/>
          <a:lstStyle/>
          <a:p>
            <a:fld id="{6FF3C4AC-267B-8845-86B6-0648BC2D6C26}" type="slidenum">
              <a:rPr lang="en-US" smtClean="0"/>
              <a:t>9</a:t>
            </a:fld>
            <a:endParaRPr lang="en-US"/>
          </a:p>
        </p:txBody>
      </p:sp>
    </p:spTree>
    <p:extLst>
      <p:ext uri="{BB962C8B-B14F-4D97-AF65-F5344CB8AC3E}">
        <p14:creationId xmlns:p14="http://schemas.microsoft.com/office/powerpoint/2010/main" val="175116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3241-C4E9-2641-C51A-1A02F4734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664E7-82B6-0F92-674C-FA185D66E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A1E7A8-2774-2AB3-47C9-BC9495125B63}"/>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5" name="Footer Placeholder 4">
            <a:extLst>
              <a:ext uri="{FF2B5EF4-FFF2-40B4-BE49-F238E27FC236}">
                <a16:creationId xmlns:a16="http://schemas.microsoft.com/office/drawing/2014/main" id="{0AE30DFF-C680-6CB8-A1EE-46FEAC83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1EBF6-FE37-7111-2D03-6DE9E802CEA5}"/>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298741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86A3-5FB9-DCE8-106F-AA3882F564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19E89-8BB9-85B7-6D0F-4E3A91D5B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E600D-0D04-C3E5-B73E-A6EDE5A4DDF0}"/>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5" name="Footer Placeholder 4">
            <a:extLst>
              <a:ext uri="{FF2B5EF4-FFF2-40B4-BE49-F238E27FC236}">
                <a16:creationId xmlns:a16="http://schemas.microsoft.com/office/drawing/2014/main" id="{487FA66B-A7D4-FCDB-3058-DE354F80C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4050E-7C5F-841C-7219-A6CECC7BAD1E}"/>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381970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25E45-8F8C-12E0-01AD-747CBD04E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675EC-DD7F-80A2-4F0B-C8FCF5FD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C47C3-1D30-45D4-A50B-0A5CD5205808}"/>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5" name="Footer Placeholder 4">
            <a:extLst>
              <a:ext uri="{FF2B5EF4-FFF2-40B4-BE49-F238E27FC236}">
                <a16:creationId xmlns:a16="http://schemas.microsoft.com/office/drawing/2014/main" id="{2EC4F867-8B7B-D503-ED83-3996A421C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9581B-86CC-8E85-8161-E0B4114BE522}"/>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384190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5778-BCC5-FBBC-8B9F-CB31EE7F6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D9D87B-4761-9CDD-4C6B-165701ECD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70BDA-BD53-E86C-DABD-6908D348697B}"/>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5" name="Footer Placeholder 4">
            <a:extLst>
              <a:ext uri="{FF2B5EF4-FFF2-40B4-BE49-F238E27FC236}">
                <a16:creationId xmlns:a16="http://schemas.microsoft.com/office/drawing/2014/main" id="{8FF6FB09-DE55-EFD8-9C7B-BE973680F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9719C-E24F-80A3-8C29-672BAAFB9B87}"/>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3176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EEC2-3672-4C9A-4783-2F56CC001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72DDAB-4675-5D21-D6DB-6DE5842855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015FE-8A3B-9AC7-D9ED-161FCDCF5029}"/>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5" name="Footer Placeholder 4">
            <a:extLst>
              <a:ext uri="{FF2B5EF4-FFF2-40B4-BE49-F238E27FC236}">
                <a16:creationId xmlns:a16="http://schemas.microsoft.com/office/drawing/2014/main" id="{3A0CDF50-F500-59F1-5321-FDA58885F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DB6AD-2163-3813-62C0-FD29654330AB}"/>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7724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BDD1-5C75-0DDF-6E05-0C9A7936E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06449-AB72-77BD-9FB4-B477D5BCE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E9362-CF28-4C5D-CCFF-BFCB2F1A42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6DA00-67C2-18FB-2631-F27FF5C9CC42}"/>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6" name="Footer Placeholder 5">
            <a:extLst>
              <a:ext uri="{FF2B5EF4-FFF2-40B4-BE49-F238E27FC236}">
                <a16:creationId xmlns:a16="http://schemas.microsoft.com/office/drawing/2014/main" id="{1103BE29-C7FB-6575-DF36-42909FC1A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B546D-25AF-D4DB-1A8A-62544F7443E0}"/>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349964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0744-6DC1-50D9-5DB5-DC7831854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6D6A55-8664-5CEC-FB86-783BE8CB3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BD479-F4EC-FE72-5933-D65725BE07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FDF969-CB2E-53D7-227C-9E64C799D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79D90-E8F6-4D66-979A-F76852105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4210F0-3B87-1C5F-0820-E1F68806E4BD}"/>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8" name="Footer Placeholder 7">
            <a:extLst>
              <a:ext uri="{FF2B5EF4-FFF2-40B4-BE49-F238E27FC236}">
                <a16:creationId xmlns:a16="http://schemas.microsoft.com/office/drawing/2014/main" id="{3EC163FB-4BCB-0955-4690-D57F68842B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9E985D-D46D-10C4-90E2-06889189A089}"/>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170225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C325-BD41-80C7-E9EA-1D94AA680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9F92E2-FA96-C8D1-C314-4310A4B4D432}"/>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4" name="Footer Placeholder 3">
            <a:extLst>
              <a:ext uri="{FF2B5EF4-FFF2-40B4-BE49-F238E27FC236}">
                <a16:creationId xmlns:a16="http://schemas.microsoft.com/office/drawing/2014/main" id="{4CC86255-DAFC-22F5-77E1-34E639FB1F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EF6A5-F451-6F41-50D8-5F11C43F447C}"/>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246341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2049F-995B-304A-127A-D4C3584D30DC}"/>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3" name="Footer Placeholder 2">
            <a:extLst>
              <a:ext uri="{FF2B5EF4-FFF2-40B4-BE49-F238E27FC236}">
                <a16:creationId xmlns:a16="http://schemas.microsoft.com/office/drawing/2014/main" id="{E2A54C94-4033-3160-97B5-884C6DF17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526FAC-DC88-B9EA-E002-49F78662E75D}"/>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13116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7FDF-1321-A6B3-B32F-3310455A8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062671-4DC1-3C81-E671-F91A8E275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6CEE7-E406-D9EE-70FD-2AA377E4C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CB3620-1AEB-8D46-8946-8F7975849BD0}"/>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6" name="Footer Placeholder 5">
            <a:extLst>
              <a:ext uri="{FF2B5EF4-FFF2-40B4-BE49-F238E27FC236}">
                <a16:creationId xmlns:a16="http://schemas.microsoft.com/office/drawing/2014/main" id="{94E038C1-086C-3F69-F394-81244DED0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3064D-CCF7-B97A-159D-2413A9674098}"/>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177643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3C93-8C12-D097-C32A-F12D0646B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C8E1F-367D-5FB6-BFF4-5C6086CD8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30508-CBC1-E8CE-AAB8-1F7551E8C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F8D57-53DA-C726-51CF-3970E779DFA1}"/>
              </a:ext>
            </a:extLst>
          </p:cNvPr>
          <p:cNvSpPr>
            <a:spLocks noGrp="1"/>
          </p:cNvSpPr>
          <p:nvPr>
            <p:ph type="dt" sz="half" idx="10"/>
          </p:nvPr>
        </p:nvSpPr>
        <p:spPr/>
        <p:txBody>
          <a:bodyPr/>
          <a:lstStyle/>
          <a:p>
            <a:fld id="{058552CC-637B-5C44-B463-7DB46B178E53}" type="datetimeFigureOut">
              <a:rPr lang="en-US" smtClean="0"/>
              <a:t>10/22/24</a:t>
            </a:fld>
            <a:endParaRPr lang="en-US"/>
          </a:p>
        </p:txBody>
      </p:sp>
      <p:sp>
        <p:nvSpPr>
          <p:cNvPr id="6" name="Footer Placeholder 5">
            <a:extLst>
              <a:ext uri="{FF2B5EF4-FFF2-40B4-BE49-F238E27FC236}">
                <a16:creationId xmlns:a16="http://schemas.microsoft.com/office/drawing/2014/main" id="{E5A97625-1604-B125-353B-17458A2CE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E38B2-6EA0-8AEE-CEB0-F6877E02B7F6}"/>
              </a:ext>
            </a:extLst>
          </p:cNvPr>
          <p:cNvSpPr>
            <a:spLocks noGrp="1"/>
          </p:cNvSpPr>
          <p:nvPr>
            <p:ph type="sldNum" sz="quarter" idx="12"/>
          </p:nvPr>
        </p:nvSpPr>
        <p:spPr/>
        <p:txBody>
          <a:bodyPr/>
          <a:lstStyle/>
          <a:p>
            <a:fld id="{6F060131-F82E-2945-B721-AD53B9DC74F3}" type="slidenum">
              <a:rPr lang="en-US" smtClean="0"/>
              <a:t>‹#›</a:t>
            </a:fld>
            <a:endParaRPr lang="en-US"/>
          </a:p>
        </p:txBody>
      </p:sp>
    </p:spTree>
    <p:extLst>
      <p:ext uri="{BB962C8B-B14F-4D97-AF65-F5344CB8AC3E}">
        <p14:creationId xmlns:p14="http://schemas.microsoft.com/office/powerpoint/2010/main" val="255352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E1153-FAF2-45C6-9BA2-52D9DC1C3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1FDC5F-315B-362A-A204-643246DC7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A365A-4129-BAB1-2886-762636F7A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8552CC-637B-5C44-B463-7DB46B178E53}" type="datetimeFigureOut">
              <a:rPr lang="en-US" smtClean="0"/>
              <a:t>10/22/24</a:t>
            </a:fld>
            <a:endParaRPr lang="en-US"/>
          </a:p>
        </p:txBody>
      </p:sp>
      <p:sp>
        <p:nvSpPr>
          <p:cNvPr id="5" name="Footer Placeholder 4">
            <a:extLst>
              <a:ext uri="{FF2B5EF4-FFF2-40B4-BE49-F238E27FC236}">
                <a16:creationId xmlns:a16="http://schemas.microsoft.com/office/drawing/2014/main" id="{8A11FEC6-FBEE-3DE7-6AE7-604D198C7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B65C53-7796-4654-461A-E7549A881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060131-F82E-2945-B721-AD53B9DC74F3}" type="slidenum">
              <a:rPr lang="en-US" smtClean="0"/>
              <a:t>‹#›</a:t>
            </a:fld>
            <a:endParaRPr lang="en-US"/>
          </a:p>
        </p:txBody>
      </p:sp>
    </p:spTree>
    <p:extLst>
      <p:ext uri="{BB962C8B-B14F-4D97-AF65-F5344CB8AC3E}">
        <p14:creationId xmlns:p14="http://schemas.microsoft.com/office/powerpoint/2010/main" val="74500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5.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3.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7.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8.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9.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0.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4.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eka.sourceforge.io/doc.dev/weka/classifiers/trees/RandomForest.html" TargetMode="External"/><Relationship Id="rId3" Type="http://schemas.openxmlformats.org/officeDocument/2006/relationships/hyperlink" Target="https://weka.sourceforge.io/doc.dev/weka/attributeSelection/GainRatioAttributeEval.html" TargetMode="External"/><Relationship Id="rId7" Type="http://schemas.openxmlformats.org/officeDocument/2006/relationships/hyperlink" Target="https://weka.sourceforge.io/doc.dev/weka/attributeSelection/OneRAttributeEval.html" TargetMode="External"/><Relationship Id="rId2" Type="http://schemas.openxmlformats.org/officeDocument/2006/relationships/hyperlink" Target="https://weka.sourceforge.io/doc.dev/weka/classifiers/rules/DecisionTable.html" TargetMode="External"/><Relationship Id="rId1" Type="http://schemas.openxmlformats.org/officeDocument/2006/relationships/slideLayout" Target="../slideLayouts/slideLayout2.xml"/><Relationship Id="rId6" Type="http://schemas.openxmlformats.org/officeDocument/2006/relationships/hyperlink" Target="https://weka.sourceforge.io/doc.dev/weka/classifiers/bayes/NaiveBayes.html" TargetMode="External"/><Relationship Id="rId5" Type="http://schemas.openxmlformats.org/officeDocument/2006/relationships/hyperlink" Target="https://weka.sourceforge.io/doc.dev/weka/classifiers/trees/J48.html" TargetMode="External"/><Relationship Id="rId4" Type="http://schemas.openxmlformats.org/officeDocument/2006/relationships/hyperlink" Target="https://weka.sourceforge.io/doc.dev/weka/attributeSelection/InfoGainAttributeEval.html" TargetMode="External"/><Relationship Id="rId9" Type="http://schemas.openxmlformats.org/officeDocument/2006/relationships/hyperlink" Target="https://weka.sourceforge.io/doc.dev/weka/attributeSelection/WrapperSubsetEval.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Traffic Photos, Download The BEST Free Traffic Stock Photos ...">
            <a:extLst>
              <a:ext uri="{FF2B5EF4-FFF2-40B4-BE49-F238E27FC236}">
                <a16:creationId xmlns:a16="http://schemas.microsoft.com/office/drawing/2014/main" id="{322F64FD-FF7A-E295-5073-8497E73AD5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20" r="486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11BE3AB3-7EBF-369C-C67E-4AFC24B13605}"/>
              </a:ext>
            </a:extLst>
          </p:cNvPr>
          <p:cNvGrpSpPr/>
          <p:nvPr/>
        </p:nvGrpSpPr>
        <p:grpSpPr>
          <a:xfrm>
            <a:off x="0" y="0"/>
            <a:ext cx="6096000" cy="6858000"/>
            <a:chOff x="0" y="0"/>
            <a:chExt cx="6096000" cy="6858000"/>
          </a:xfrm>
        </p:grpSpPr>
        <p:sp>
          <p:nvSpPr>
            <p:cNvPr id="28" name="Freeform 27">
              <a:extLst>
                <a:ext uri="{FF2B5EF4-FFF2-40B4-BE49-F238E27FC236}">
                  <a16:creationId xmlns:a16="http://schemas.microsoft.com/office/drawing/2014/main" id="{B2440B5E-324E-EFD4-C367-EAF11BD8A600}"/>
                </a:ext>
              </a:extLst>
            </p:cNvPr>
            <p:cNvSpPr/>
            <p:nvPr/>
          </p:nvSpPr>
          <p:spPr>
            <a:xfrm>
              <a:off x="0" y="0"/>
              <a:ext cx="6096000" cy="6858000"/>
            </a:xfrm>
            <a:custGeom>
              <a:avLst/>
              <a:gdLst/>
              <a:ahLst/>
              <a:cxnLst/>
              <a:rect l="l" t="t" r="r" b="b"/>
              <a:pathLst>
                <a:path w="6096000" h="6858000">
                  <a:moveTo>
                    <a:pt x="4488704" y="4209195"/>
                  </a:moveTo>
                  <a:cubicBezTo>
                    <a:pt x="4512576" y="4209195"/>
                    <a:pt x="4530759" y="4212194"/>
                    <a:pt x="4543255" y="4218191"/>
                  </a:cubicBezTo>
                  <a:cubicBezTo>
                    <a:pt x="4555751" y="4224189"/>
                    <a:pt x="4561999" y="4241355"/>
                    <a:pt x="4561999" y="4269689"/>
                  </a:cubicBezTo>
                  <a:lnTo>
                    <a:pt x="4561999" y="4559152"/>
                  </a:lnTo>
                  <a:cubicBezTo>
                    <a:pt x="4561999" y="4587486"/>
                    <a:pt x="4553473" y="4606014"/>
                    <a:pt x="4536422" y="4614734"/>
                  </a:cubicBezTo>
                  <a:cubicBezTo>
                    <a:pt x="4529601" y="4618009"/>
                    <a:pt x="4513695" y="4619646"/>
                    <a:pt x="4488704" y="4619646"/>
                  </a:cubicBezTo>
                  <a:close/>
                  <a:moveTo>
                    <a:pt x="3268891" y="3771054"/>
                  </a:moveTo>
                  <a:cubicBezTo>
                    <a:pt x="3283567" y="3771054"/>
                    <a:pt x="3294290" y="3773777"/>
                    <a:pt x="3301059" y="3779224"/>
                  </a:cubicBezTo>
                  <a:cubicBezTo>
                    <a:pt x="3307829" y="3784670"/>
                    <a:pt x="3311214" y="3793391"/>
                    <a:pt x="3311214" y="3805386"/>
                  </a:cubicBezTo>
                  <a:lnTo>
                    <a:pt x="3311214" y="4585315"/>
                  </a:lnTo>
                  <a:cubicBezTo>
                    <a:pt x="3311214" y="4596207"/>
                    <a:pt x="3307829" y="4604652"/>
                    <a:pt x="3301059" y="4610650"/>
                  </a:cubicBezTo>
                  <a:cubicBezTo>
                    <a:pt x="3294290" y="4616647"/>
                    <a:pt x="3283567" y="4619646"/>
                    <a:pt x="3268891" y="4619646"/>
                  </a:cubicBezTo>
                  <a:cubicBezTo>
                    <a:pt x="3254232" y="4619646"/>
                    <a:pt x="3243234" y="4616647"/>
                    <a:pt x="3235896" y="4610650"/>
                  </a:cubicBezTo>
                  <a:cubicBezTo>
                    <a:pt x="3228557" y="4604652"/>
                    <a:pt x="3224889" y="4596207"/>
                    <a:pt x="3224889" y="4585315"/>
                  </a:cubicBezTo>
                  <a:lnTo>
                    <a:pt x="3224889" y="3805386"/>
                  </a:lnTo>
                  <a:cubicBezTo>
                    <a:pt x="3224889" y="3793391"/>
                    <a:pt x="3228557" y="3784670"/>
                    <a:pt x="3235896" y="3779224"/>
                  </a:cubicBezTo>
                  <a:cubicBezTo>
                    <a:pt x="3243234" y="3773777"/>
                    <a:pt x="3254232" y="3771054"/>
                    <a:pt x="3268891" y="3771054"/>
                  </a:cubicBezTo>
                  <a:close/>
                  <a:moveTo>
                    <a:pt x="4488704" y="3769426"/>
                  </a:moveTo>
                  <a:cubicBezTo>
                    <a:pt x="4512576" y="3769426"/>
                    <a:pt x="4530759" y="3772412"/>
                    <a:pt x="4543255" y="3778384"/>
                  </a:cubicBezTo>
                  <a:cubicBezTo>
                    <a:pt x="4555751" y="3784356"/>
                    <a:pt x="4561999" y="3801458"/>
                    <a:pt x="4561999" y="3829690"/>
                  </a:cubicBezTo>
                  <a:lnTo>
                    <a:pt x="4561999" y="4023514"/>
                  </a:lnTo>
                  <a:cubicBezTo>
                    <a:pt x="4561999" y="4051747"/>
                    <a:pt x="4553473" y="4070206"/>
                    <a:pt x="4536422" y="4078893"/>
                  </a:cubicBezTo>
                  <a:cubicBezTo>
                    <a:pt x="4529601" y="4082150"/>
                    <a:pt x="4513695" y="4083779"/>
                    <a:pt x="4488704" y="4083779"/>
                  </a:cubicBezTo>
                  <a:close/>
                  <a:moveTo>
                    <a:pt x="2577436" y="3769426"/>
                  </a:moveTo>
                  <a:cubicBezTo>
                    <a:pt x="2602343" y="3769426"/>
                    <a:pt x="2621872" y="3772395"/>
                    <a:pt x="2636022" y="3778333"/>
                  </a:cubicBezTo>
                  <a:cubicBezTo>
                    <a:pt x="2650172" y="3784271"/>
                    <a:pt x="2657246" y="3801280"/>
                    <a:pt x="2657246" y="3829359"/>
                  </a:cubicBezTo>
                  <a:lnTo>
                    <a:pt x="2657246" y="4015702"/>
                  </a:lnTo>
                  <a:cubicBezTo>
                    <a:pt x="2657246" y="4043781"/>
                    <a:pt x="2647626" y="4062139"/>
                    <a:pt x="2628387" y="4070774"/>
                  </a:cubicBezTo>
                  <a:cubicBezTo>
                    <a:pt x="2620463" y="4074015"/>
                    <a:pt x="2603480" y="4075635"/>
                    <a:pt x="2577436" y="4075635"/>
                  </a:cubicBezTo>
                  <a:close/>
                  <a:moveTo>
                    <a:pt x="5372976" y="3624465"/>
                  </a:moveTo>
                  <a:lnTo>
                    <a:pt x="5372976" y="4764607"/>
                  </a:lnTo>
                  <a:lnTo>
                    <a:pt x="5863237" y="4764607"/>
                  </a:lnTo>
                  <a:lnTo>
                    <a:pt x="5863237" y="4619646"/>
                  </a:lnTo>
                  <a:lnTo>
                    <a:pt x="5622179" y="4619646"/>
                  </a:lnTo>
                  <a:lnTo>
                    <a:pt x="5622179" y="4217339"/>
                  </a:lnTo>
                  <a:lnTo>
                    <a:pt x="5837177" y="4217339"/>
                  </a:lnTo>
                  <a:lnTo>
                    <a:pt x="5837177" y="4077264"/>
                  </a:lnTo>
                  <a:lnTo>
                    <a:pt x="5622179" y="4077264"/>
                  </a:lnTo>
                  <a:lnTo>
                    <a:pt x="5622179" y="3769426"/>
                  </a:lnTo>
                  <a:lnTo>
                    <a:pt x="5859980" y="3769426"/>
                  </a:lnTo>
                  <a:lnTo>
                    <a:pt x="5859980" y="3624465"/>
                  </a:lnTo>
                  <a:close/>
                  <a:moveTo>
                    <a:pt x="4858626" y="3624465"/>
                  </a:moveTo>
                  <a:lnTo>
                    <a:pt x="4858626" y="4764607"/>
                  </a:lnTo>
                  <a:lnTo>
                    <a:pt x="5330971" y="4764607"/>
                  </a:lnTo>
                  <a:lnTo>
                    <a:pt x="5330971" y="4619646"/>
                  </a:lnTo>
                  <a:lnTo>
                    <a:pt x="5109457" y="4619646"/>
                  </a:lnTo>
                  <a:lnTo>
                    <a:pt x="5109457" y="3624465"/>
                  </a:lnTo>
                  <a:close/>
                  <a:moveTo>
                    <a:pt x="4239501" y="3624465"/>
                  </a:moveTo>
                  <a:lnTo>
                    <a:pt x="4239501" y="4764607"/>
                  </a:lnTo>
                  <a:lnTo>
                    <a:pt x="4555483" y="4764607"/>
                  </a:lnTo>
                  <a:cubicBezTo>
                    <a:pt x="4636922" y="4764607"/>
                    <a:pt x="4699901" y="4741779"/>
                    <a:pt x="4744421" y="4696122"/>
                  </a:cubicBezTo>
                  <a:cubicBezTo>
                    <a:pt x="4784598" y="4655895"/>
                    <a:pt x="4804686" y="4603706"/>
                    <a:pt x="4804686" y="4539556"/>
                  </a:cubicBezTo>
                  <a:lnTo>
                    <a:pt x="4804686" y="4317788"/>
                  </a:lnTo>
                  <a:cubicBezTo>
                    <a:pt x="4804686" y="4279733"/>
                    <a:pt x="4797136" y="4249838"/>
                    <a:pt x="4782036" y="4228104"/>
                  </a:cubicBezTo>
                  <a:cubicBezTo>
                    <a:pt x="4758317" y="4194392"/>
                    <a:pt x="4714637" y="4169383"/>
                    <a:pt x="4650996" y="4153078"/>
                  </a:cubicBezTo>
                  <a:cubicBezTo>
                    <a:pt x="4711362" y="4132481"/>
                    <a:pt x="4752870" y="4104834"/>
                    <a:pt x="4775521" y="4070138"/>
                  </a:cubicBezTo>
                  <a:cubicBezTo>
                    <a:pt x="4789535" y="4047352"/>
                    <a:pt x="4796542" y="4018611"/>
                    <a:pt x="4796542" y="3983915"/>
                  </a:cubicBezTo>
                  <a:lnTo>
                    <a:pt x="4796542" y="3826153"/>
                  </a:lnTo>
                  <a:cubicBezTo>
                    <a:pt x="4796542" y="3765430"/>
                    <a:pt x="4773468" y="3716635"/>
                    <a:pt x="4727319" y="3679767"/>
                  </a:cubicBezTo>
                  <a:cubicBezTo>
                    <a:pt x="4681171" y="3642899"/>
                    <a:pt x="4616834" y="3624465"/>
                    <a:pt x="4534310" y="3624465"/>
                  </a:cubicBezTo>
                  <a:close/>
                  <a:moveTo>
                    <a:pt x="3601326" y="3624465"/>
                  </a:moveTo>
                  <a:lnTo>
                    <a:pt x="3601326" y="4572412"/>
                  </a:lnTo>
                  <a:cubicBezTo>
                    <a:pt x="3601326" y="4638648"/>
                    <a:pt x="3630101" y="4690226"/>
                    <a:pt x="3687652" y="4727145"/>
                  </a:cubicBezTo>
                  <a:cubicBezTo>
                    <a:pt x="3740858" y="4760807"/>
                    <a:pt x="3809809" y="4777637"/>
                    <a:pt x="3894506" y="4777637"/>
                  </a:cubicBezTo>
                  <a:cubicBezTo>
                    <a:pt x="3979202" y="4777637"/>
                    <a:pt x="4048968" y="4759721"/>
                    <a:pt x="4103803" y="4723888"/>
                  </a:cubicBezTo>
                  <a:cubicBezTo>
                    <a:pt x="4158638" y="4688055"/>
                    <a:pt x="4186057" y="4637020"/>
                    <a:pt x="4186057" y="4570783"/>
                  </a:cubicBezTo>
                  <a:lnTo>
                    <a:pt x="4186057" y="3624465"/>
                  </a:lnTo>
                  <a:lnTo>
                    <a:pt x="3936854" y="3624465"/>
                  </a:lnTo>
                  <a:lnTo>
                    <a:pt x="3936854" y="4585391"/>
                  </a:lnTo>
                  <a:cubicBezTo>
                    <a:pt x="3936854" y="4596266"/>
                    <a:pt x="3933469" y="4604694"/>
                    <a:pt x="3926700" y="4610675"/>
                  </a:cubicBezTo>
                  <a:cubicBezTo>
                    <a:pt x="3919930" y="4616656"/>
                    <a:pt x="3909207" y="4619646"/>
                    <a:pt x="3894531" y="4619646"/>
                  </a:cubicBezTo>
                  <a:cubicBezTo>
                    <a:pt x="3879872" y="4619646"/>
                    <a:pt x="3868874" y="4616656"/>
                    <a:pt x="3861536" y="4610675"/>
                  </a:cubicBezTo>
                  <a:cubicBezTo>
                    <a:pt x="3854198" y="4604694"/>
                    <a:pt x="3850529" y="4596266"/>
                    <a:pt x="3850529" y="4585391"/>
                  </a:cubicBezTo>
                  <a:lnTo>
                    <a:pt x="3850529" y="3624465"/>
                  </a:lnTo>
                  <a:close/>
                  <a:moveTo>
                    <a:pt x="2328234" y="3624465"/>
                  </a:moveTo>
                  <a:lnTo>
                    <a:pt x="2328234" y="4764607"/>
                  </a:lnTo>
                  <a:lnTo>
                    <a:pt x="2577436" y="4764607"/>
                  </a:lnTo>
                  <a:lnTo>
                    <a:pt x="2577436" y="4215710"/>
                  </a:lnTo>
                  <a:cubicBezTo>
                    <a:pt x="2602343" y="4215710"/>
                    <a:pt x="2621872" y="4218696"/>
                    <a:pt x="2636022" y="4224668"/>
                  </a:cubicBezTo>
                  <a:cubicBezTo>
                    <a:pt x="2650172" y="4230640"/>
                    <a:pt x="2657246" y="4247743"/>
                    <a:pt x="2657246" y="4275975"/>
                  </a:cubicBezTo>
                  <a:lnTo>
                    <a:pt x="2657246" y="4556124"/>
                  </a:lnTo>
                  <a:cubicBezTo>
                    <a:pt x="2657246" y="4614760"/>
                    <a:pt x="2659961" y="4660094"/>
                    <a:pt x="2665390" y="4692127"/>
                  </a:cubicBezTo>
                  <a:cubicBezTo>
                    <a:pt x="2670819" y="4724159"/>
                    <a:pt x="2680592" y="4748319"/>
                    <a:pt x="2694708" y="4764607"/>
                  </a:cubicBezTo>
                  <a:lnTo>
                    <a:pt x="2943911" y="4764607"/>
                  </a:lnTo>
                  <a:cubicBezTo>
                    <a:pt x="2926537" y="4751560"/>
                    <a:pt x="2914050" y="4712961"/>
                    <a:pt x="2906449" y="4648811"/>
                  </a:cubicBezTo>
                  <a:cubicBezTo>
                    <a:pt x="2904277" y="4628146"/>
                    <a:pt x="2902106" y="4597692"/>
                    <a:pt x="2899934" y="4557447"/>
                  </a:cubicBezTo>
                  <a:lnTo>
                    <a:pt x="2899934" y="4311171"/>
                  </a:lnTo>
                  <a:cubicBezTo>
                    <a:pt x="2899934" y="4270927"/>
                    <a:pt x="2892384" y="4239386"/>
                    <a:pt x="2877284" y="4216550"/>
                  </a:cubicBezTo>
                  <a:cubicBezTo>
                    <a:pt x="2853565" y="4181752"/>
                    <a:pt x="2809885" y="4156200"/>
                    <a:pt x="2746244" y="4139895"/>
                  </a:cubicBezTo>
                  <a:cubicBezTo>
                    <a:pt x="2815263" y="4117211"/>
                    <a:pt x="2860563" y="4086952"/>
                    <a:pt x="2882145" y="4049117"/>
                  </a:cubicBezTo>
                  <a:cubicBezTo>
                    <a:pt x="2894004" y="4028587"/>
                    <a:pt x="2899934" y="3999414"/>
                    <a:pt x="2899934" y="3961596"/>
                  </a:cubicBezTo>
                  <a:lnTo>
                    <a:pt x="2899934" y="3825440"/>
                  </a:lnTo>
                  <a:cubicBezTo>
                    <a:pt x="2899934" y="3764938"/>
                    <a:pt x="2876859" y="3716317"/>
                    <a:pt x="2830711" y="3679576"/>
                  </a:cubicBezTo>
                  <a:cubicBezTo>
                    <a:pt x="2784562" y="3642835"/>
                    <a:pt x="2720226" y="3624465"/>
                    <a:pt x="2637701" y="3624465"/>
                  </a:cubicBezTo>
                  <a:close/>
                  <a:moveTo>
                    <a:pt x="1746961" y="3624465"/>
                  </a:moveTo>
                  <a:lnTo>
                    <a:pt x="1746961" y="3771054"/>
                  </a:lnTo>
                  <a:lnTo>
                    <a:pt x="1887036" y="3771054"/>
                  </a:lnTo>
                  <a:lnTo>
                    <a:pt x="1887036" y="4764607"/>
                  </a:lnTo>
                  <a:lnTo>
                    <a:pt x="2136238" y="4764607"/>
                  </a:lnTo>
                  <a:lnTo>
                    <a:pt x="2136238" y="3771054"/>
                  </a:lnTo>
                  <a:lnTo>
                    <a:pt x="2276313" y="3771054"/>
                  </a:lnTo>
                  <a:lnTo>
                    <a:pt x="2276313" y="3624465"/>
                  </a:lnTo>
                  <a:close/>
                  <a:moveTo>
                    <a:pt x="3270494" y="3616321"/>
                  </a:moveTo>
                  <a:cubicBezTo>
                    <a:pt x="3166253" y="3616321"/>
                    <a:pt x="3090786" y="3636409"/>
                    <a:pt x="3044095" y="3676585"/>
                  </a:cubicBezTo>
                  <a:cubicBezTo>
                    <a:pt x="3002832" y="3711333"/>
                    <a:pt x="2982201" y="3765082"/>
                    <a:pt x="2982201" y="3837834"/>
                  </a:cubicBezTo>
                  <a:lnTo>
                    <a:pt x="2982201" y="4572412"/>
                  </a:lnTo>
                  <a:cubicBezTo>
                    <a:pt x="2982201" y="4639734"/>
                    <a:pt x="3008805" y="4690769"/>
                    <a:pt x="3062011" y="4725517"/>
                  </a:cubicBezTo>
                  <a:cubicBezTo>
                    <a:pt x="3115218" y="4760264"/>
                    <a:pt x="3184169" y="4777637"/>
                    <a:pt x="3268865" y="4777637"/>
                  </a:cubicBezTo>
                  <a:cubicBezTo>
                    <a:pt x="3353562" y="4777637"/>
                    <a:pt x="3422242" y="4759721"/>
                    <a:pt x="3474906" y="4723888"/>
                  </a:cubicBezTo>
                  <a:cubicBezTo>
                    <a:pt x="3527569" y="4688055"/>
                    <a:pt x="3553902" y="4637020"/>
                    <a:pt x="3553902" y="4570783"/>
                  </a:cubicBezTo>
                  <a:lnTo>
                    <a:pt x="3553902" y="3836205"/>
                  </a:lnTo>
                  <a:cubicBezTo>
                    <a:pt x="3553902" y="3765625"/>
                    <a:pt x="3530555" y="3711333"/>
                    <a:pt x="3483864" y="3673328"/>
                  </a:cubicBezTo>
                  <a:cubicBezTo>
                    <a:pt x="3437172" y="3635323"/>
                    <a:pt x="3366049" y="3616321"/>
                    <a:pt x="3270494" y="3616321"/>
                  </a:cubicBezTo>
                  <a:close/>
                  <a:moveTo>
                    <a:pt x="2626228" y="2007368"/>
                  </a:moveTo>
                  <a:lnTo>
                    <a:pt x="2662952" y="2349410"/>
                  </a:lnTo>
                  <a:lnTo>
                    <a:pt x="2591159" y="2349410"/>
                  </a:lnTo>
                  <a:close/>
                  <a:moveTo>
                    <a:pt x="1891637" y="1816801"/>
                  </a:moveTo>
                  <a:cubicBezTo>
                    <a:pt x="1916543" y="1816801"/>
                    <a:pt x="1936072" y="1819770"/>
                    <a:pt x="1950222" y="1825708"/>
                  </a:cubicBezTo>
                  <a:cubicBezTo>
                    <a:pt x="1964372" y="1831646"/>
                    <a:pt x="1971446" y="1848655"/>
                    <a:pt x="1971446" y="1876734"/>
                  </a:cubicBezTo>
                  <a:lnTo>
                    <a:pt x="1971446" y="2063077"/>
                  </a:lnTo>
                  <a:cubicBezTo>
                    <a:pt x="1971446" y="2091156"/>
                    <a:pt x="1961826" y="2109514"/>
                    <a:pt x="1942587" y="2118149"/>
                  </a:cubicBezTo>
                  <a:cubicBezTo>
                    <a:pt x="1934663" y="2121390"/>
                    <a:pt x="1917680" y="2123010"/>
                    <a:pt x="1891637" y="2123010"/>
                  </a:cubicBezTo>
                  <a:close/>
                  <a:moveTo>
                    <a:pt x="4039477" y="1671840"/>
                  </a:moveTo>
                  <a:lnTo>
                    <a:pt x="4039477" y="2811982"/>
                  </a:lnTo>
                  <a:lnTo>
                    <a:pt x="4288679" y="2811982"/>
                  </a:lnTo>
                  <a:lnTo>
                    <a:pt x="4288679" y="1671840"/>
                  </a:lnTo>
                  <a:close/>
                  <a:moveTo>
                    <a:pt x="3525126" y="1671840"/>
                  </a:moveTo>
                  <a:lnTo>
                    <a:pt x="3525126" y="2811982"/>
                  </a:lnTo>
                  <a:lnTo>
                    <a:pt x="3774329" y="2811982"/>
                  </a:lnTo>
                  <a:lnTo>
                    <a:pt x="3774329" y="2264714"/>
                  </a:lnTo>
                  <a:lnTo>
                    <a:pt x="3971410" y="2264714"/>
                  </a:lnTo>
                  <a:lnTo>
                    <a:pt x="3971410" y="2124639"/>
                  </a:lnTo>
                  <a:lnTo>
                    <a:pt x="3774329" y="2124639"/>
                  </a:lnTo>
                  <a:lnTo>
                    <a:pt x="3774329" y="1816801"/>
                  </a:lnTo>
                  <a:lnTo>
                    <a:pt x="3994214" y="1816801"/>
                  </a:lnTo>
                  <a:lnTo>
                    <a:pt x="3994214" y="1671840"/>
                  </a:lnTo>
                  <a:close/>
                  <a:moveTo>
                    <a:pt x="3010776" y="1671840"/>
                  </a:moveTo>
                  <a:lnTo>
                    <a:pt x="3010776" y="2811982"/>
                  </a:lnTo>
                  <a:lnTo>
                    <a:pt x="3259979" y="2811982"/>
                  </a:lnTo>
                  <a:lnTo>
                    <a:pt x="3259979" y="2264714"/>
                  </a:lnTo>
                  <a:lnTo>
                    <a:pt x="3457060" y="2264714"/>
                  </a:lnTo>
                  <a:lnTo>
                    <a:pt x="3457060" y="2124639"/>
                  </a:lnTo>
                  <a:lnTo>
                    <a:pt x="3259979" y="2124639"/>
                  </a:lnTo>
                  <a:lnTo>
                    <a:pt x="3259979" y="1816801"/>
                  </a:lnTo>
                  <a:lnTo>
                    <a:pt x="3479863" y="1816801"/>
                  </a:lnTo>
                  <a:lnTo>
                    <a:pt x="3479863" y="1671840"/>
                  </a:lnTo>
                  <a:close/>
                  <a:moveTo>
                    <a:pt x="2467855" y="1671840"/>
                  </a:moveTo>
                  <a:lnTo>
                    <a:pt x="2280114" y="2811982"/>
                  </a:lnTo>
                  <a:lnTo>
                    <a:pt x="2526058" y="2811982"/>
                  </a:lnTo>
                  <a:lnTo>
                    <a:pt x="2569476" y="2505773"/>
                  </a:lnTo>
                  <a:lnTo>
                    <a:pt x="2684635" y="2505773"/>
                  </a:lnTo>
                  <a:lnTo>
                    <a:pt x="2728027" y="2811982"/>
                  </a:lnTo>
                  <a:lnTo>
                    <a:pt x="2973972" y="2811982"/>
                  </a:lnTo>
                  <a:lnTo>
                    <a:pt x="2786230" y="1671840"/>
                  </a:lnTo>
                  <a:close/>
                  <a:moveTo>
                    <a:pt x="1642434" y="1671840"/>
                  </a:moveTo>
                  <a:lnTo>
                    <a:pt x="1642434" y="2811982"/>
                  </a:lnTo>
                  <a:lnTo>
                    <a:pt x="1891637" y="2811982"/>
                  </a:lnTo>
                  <a:lnTo>
                    <a:pt x="1891637" y="2263085"/>
                  </a:lnTo>
                  <a:cubicBezTo>
                    <a:pt x="1916543" y="2263085"/>
                    <a:pt x="1936072" y="2266071"/>
                    <a:pt x="1950222" y="2272043"/>
                  </a:cubicBezTo>
                  <a:cubicBezTo>
                    <a:pt x="1964372" y="2278016"/>
                    <a:pt x="1971446" y="2295118"/>
                    <a:pt x="1971446" y="2323350"/>
                  </a:cubicBezTo>
                  <a:lnTo>
                    <a:pt x="1971446" y="2603499"/>
                  </a:lnTo>
                  <a:cubicBezTo>
                    <a:pt x="1971446" y="2662135"/>
                    <a:pt x="1974161" y="2707469"/>
                    <a:pt x="1979590" y="2739502"/>
                  </a:cubicBezTo>
                  <a:cubicBezTo>
                    <a:pt x="1985020" y="2771534"/>
                    <a:pt x="1994792" y="2795694"/>
                    <a:pt x="2008908" y="2811982"/>
                  </a:cubicBezTo>
                  <a:lnTo>
                    <a:pt x="2258111" y="2811982"/>
                  </a:lnTo>
                  <a:cubicBezTo>
                    <a:pt x="2240737" y="2798935"/>
                    <a:pt x="2228250" y="2760336"/>
                    <a:pt x="2220649" y="2696187"/>
                  </a:cubicBezTo>
                  <a:cubicBezTo>
                    <a:pt x="2218477" y="2675521"/>
                    <a:pt x="2216305" y="2645067"/>
                    <a:pt x="2214134" y="2604822"/>
                  </a:cubicBezTo>
                  <a:lnTo>
                    <a:pt x="2214134" y="2358547"/>
                  </a:lnTo>
                  <a:cubicBezTo>
                    <a:pt x="2214134" y="2318302"/>
                    <a:pt x="2206584" y="2286762"/>
                    <a:pt x="2191484" y="2263925"/>
                  </a:cubicBezTo>
                  <a:cubicBezTo>
                    <a:pt x="2167765" y="2229127"/>
                    <a:pt x="2124085" y="2203575"/>
                    <a:pt x="2060444" y="2187271"/>
                  </a:cubicBezTo>
                  <a:cubicBezTo>
                    <a:pt x="2129463" y="2164587"/>
                    <a:pt x="2174763" y="2134327"/>
                    <a:pt x="2196344" y="2096492"/>
                  </a:cubicBezTo>
                  <a:cubicBezTo>
                    <a:pt x="2208204" y="2075963"/>
                    <a:pt x="2214134" y="2046789"/>
                    <a:pt x="2214134" y="2008971"/>
                  </a:cubicBezTo>
                  <a:lnTo>
                    <a:pt x="2214134" y="1872815"/>
                  </a:lnTo>
                  <a:cubicBezTo>
                    <a:pt x="2214134" y="1812313"/>
                    <a:pt x="2191059" y="1763692"/>
                    <a:pt x="2144911" y="1726951"/>
                  </a:cubicBezTo>
                  <a:cubicBezTo>
                    <a:pt x="2098762" y="1690210"/>
                    <a:pt x="2034426" y="1671840"/>
                    <a:pt x="1951901" y="1671840"/>
                  </a:cubicBezTo>
                  <a:close/>
                  <a:moveTo>
                    <a:pt x="1061161" y="1671840"/>
                  </a:moveTo>
                  <a:lnTo>
                    <a:pt x="1061161" y="1818429"/>
                  </a:lnTo>
                  <a:lnTo>
                    <a:pt x="1201236" y="1818429"/>
                  </a:lnTo>
                  <a:lnTo>
                    <a:pt x="1201236" y="2811982"/>
                  </a:lnTo>
                  <a:lnTo>
                    <a:pt x="1450439" y="2811982"/>
                  </a:lnTo>
                  <a:lnTo>
                    <a:pt x="1450439" y="1818429"/>
                  </a:lnTo>
                  <a:lnTo>
                    <a:pt x="1590513" y="1818429"/>
                  </a:lnTo>
                  <a:lnTo>
                    <a:pt x="1590513" y="1671840"/>
                  </a:lnTo>
                  <a:close/>
                  <a:moveTo>
                    <a:pt x="5484686" y="1663696"/>
                  </a:moveTo>
                  <a:cubicBezTo>
                    <a:pt x="5409762" y="1663696"/>
                    <a:pt x="5347054" y="1682940"/>
                    <a:pt x="5296562" y="1721428"/>
                  </a:cubicBezTo>
                  <a:cubicBezTo>
                    <a:pt x="5246070" y="1759917"/>
                    <a:pt x="5220824" y="1808436"/>
                    <a:pt x="5220824" y="1866987"/>
                  </a:cubicBezTo>
                  <a:lnTo>
                    <a:pt x="5220824" y="2034497"/>
                  </a:lnTo>
                  <a:cubicBezTo>
                    <a:pt x="5220824" y="2068124"/>
                    <a:pt x="5227882" y="2095779"/>
                    <a:pt x="5241999" y="2117462"/>
                  </a:cubicBezTo>
                  <a:cubicBezTo>
                    <a:pt x="5262629" y="2149987"/>
                    <a:pt x="5302806" y="2176548"/>
                    <a:pt x="5362528" y="2197145"/>
                  </a:cubicBezTo>
                  <a:cubicBezTo>
                    <a:pt x="5306063" y="2210192"/>
                    <a:pt x="5264801" y="2236287"/>
                    <a:pt x="5238741" y="2275428"/>
                  </a:cubicBezTo>
                  <a:cubicBezTo>
                    <a:pt x="5223539" y="2298265"/>
                    <a:pt x="5214852" y="2334140"/>
                    <a:pt x="5212681" y="2383054"/>
                  </a:cubicBezTo>
                  <a:lnTo>
                    <a:pt x="5212681" y="2596704"/>
                  </a:lnTo>
                  <a:cubicBezTo>
                    <a:pt x="5212681" y="2661940"/>
                    <a:pt x="5235483" y="2715214"/>
                    <a:pt x="5281089" y="2756527"/>
                  </a:cubicBezTo>
                  <a:cubicBezTo>
                    <a:pt x="5331038" y="2802184"/>
                    <a:pt x="5402704" y="2825012"/>
                    <a:pt x="5496087" y="2825012"/>
                  </a:cubicBezTo>
                  <a:cubicBezTo>
                    <a:pt x="5580784" y="2825012"/>
                    <a:pt x="5648649" y="2807367"/>
                    <a:pt x="5699684" y="2772077"/>
                  </a:cubicBezTo>
                  <a:cubicBezTo>
                    <a:pt x="5750719" y="2736787"/>
                    <a:pt x="5776236" y="2693082"/>
                    <a:pt x="5776236" y="2640961"/>
                  </a:cubicBezTo>
                  <a:lnTo>
                    <a:pt x="5776236" y="2496000"/>
                  </a:lnTo>
                  <a:lnTo>
                    <a:pt x="5857675" y="2496000"/>
                  </a:lnTo>
                  <a:lnTo>
                    <a:pt x="5857675" y="2364069"/>
                  </a:lnTo>
                  <a:lnTo>
                    <a:pt x="5543321" y="2364069"/>
                  </a:lnTo>
                  <a:lnTo>
                    <a:pt x="5543321" y="2619278"/>
                  </a:lnTo>
                  <a:cubicBezTo>
                    <a:pt x="5543321" y="2634649"/>
                    <a:pt x="5539386" y="2646449"/>
                    <a:pt x="5531513" y="2654678"/>
                  </a:cubicBezTo>
                  <a:cubicBezTo>
                    <a:pt x="5523641" y="2662907"/>
                    <a:pt x="5511831" y="2667021"/>
                    <a:pt x="5496087" y="2667021"/>
                  </a:cubicBezTo>
                  <a:cubicBezTo>
                    <a:pt x="5481462" y="2667021"/>
                    <a:pt x="5469933" y="2662932"/>
                    <a:pt x="5461501" y="2654754"/>
                  </a:cubicBezTo>
                  <a:cubicBezTo>
                    <a:pt x="5453069" y="2646577"/>
                    <a:pt x="5448853" y="2634853"/>
                    <a:pt x="5448853" y="2619583"/>
                  </a:cubicBezTo>
                  <a:lnTo>
                    <a:pt x="5448853" y="2344855"/>
                  </a:lnTo>
                  <a:cubicBezTo>
                    <a:pt x="5448853" y="2308869"/>
                    <a:pt x="5453828" y="2286516"/>
                    <a:pt x="5463779" y="2277795"/>
                  </a:cubicBezTo>
                  <a:cubicBezTo>
                    <a:pt x="5473730" y="2269074"/>
                    <a:pt x="5499701" y="2264714"/>
                    <a:pt x="5541693" y="2264714"/>
                  </a:cubicBezTo>
                  <a:lnTo>
                    <a:pt x="5541693" y="2124639"/>
                  </a:lnTo>
                  <a:cubicBezTo>
                    <a:pt x="5500430" y="2124639"/>
                    <a:pt x="5474370" y="2119753"/>
                    <a:pt x="5463512" y="2109980"/>
                  </a:cubicBezTo>
                  <a:cubicBezTo>
                    <a:pt x="5452653" y="2100207"/>
                    <a:pt x="5447224" y="2079033"/>
                    <a:pt x="5447224" y="2046458"/>
                  </a:cubicBezTo>
                  <a:lnTo>
                    <a:pt x="5447224" y="1865664"/>
                  </a:lnTo>
                  <a:cubicBezTo>
                    <a:pt x="5447224" y="1850462"/>
                    <a:pt x="5451758" y="1838789"/>
                    <a:pt x="5460827" y="1830645"/>
                  </a:cubicBezTo>
                  <a:cubicBezTo>
                    <a:pt x="5469895" y="1822501"/>
                    <a:pt x="5480292" y="1818429"/>
                    <a:pt x="5492015" y="1818429"/>
                  </a:cubicBezTo>
                  <a:cubicBezTo>
                    <a:pt x="5505877" y="1818429"/>
                    <a:pt x="5516807" y="1822536"/>
                    <a:pt x="5524807" y="1830747"/>
                  </a:cubicBezTo>
                  <a:cubicBezTo>
                    <a:pt x="5532806" y="1838959"/>
                    <a:pt x="5536807" y="1850734"/>
                    <a:pt x="5536807" y="1866071"/>
                  </a:cubicBezTo>
                  <a:lnTo>
                    <a:pt x="5536807" y="2010625"/>
                  </a:lnTo>
                  <a:lnTo>
                    <a:pt x="5753434" y="2010625"/>
                  </a:lnTo>
                  <a:lnTo>
                    <a:pt x="5753434" y="1870550"/>
                  </a:lnTo>
                  <a:cubicBezTo>
                    <a:pt x="5753434" y="1811914"/>
                    <a:pt x="5730631" y="1763594"/>
                    <a:pt x="5685025" y="1725589"/>
                  </a:cubicBezTo>
                  <a:cubicBezTo>
                    <a:pt x="5635076" y="1684327"/>
                    <a:pt x="5568296" y="1663696"/>
                    <a:pt x="5484686" y="1663696"/>
                  </a:cubicBezTo>
                  <a:close/>
                  <a:moveTo>
                    <a:pt x="4624673" y="1663696"/>
                  </a:moveTo>
                  <a:cubicBezTo>
                    <a:pt x="4520432" y="1663696"/>
                    <a:pt x="4444422" y="1683784"/>
                    <a:pt x="4396645" y="1723960"/>
                  </a:cubicBezTo>
                  <a:cubicBezTo>
                    <a:pt x="4355382" y="1758708"/>
                    <a:pt x="4334752" y="1812457"/>
                    <a:pt x="4334752" y="1885209"/>
                  </a:cubicBezTo>
                  <a:lnTo>
                    <a:pt x="4334752" y="2619787"/>
                  </a:lnTo>
                  <a:cubicBezTo>
                    <a:pt x="4334752" y="2686024"/>
                    <a:pt x="4362984" y="2737601"/>
                    <a:pt x="4419448" y="2774520"/>
                  </a:cubicBezTo>
                  <a:cubicBezTo>
                    <a:pt x="4471569" y="2808182"/>
                    <a:pt x="4539977" y="2825012"/>
                    <a:pt x="4624673" y="2825012"/>
                  </a:cubicBezTo>
                  <a:cubicBezTo>
                    <a:pt x="4703940" y="2825012"/>
                    <a:pt x="4768548" y="2804924"/>
                    <a:pt x="4818498" y="2764748"/>
                  </a:cubicBezTo>
                  <a:cubicBezTo>
                    <a:pt x="4861932" y="2730001"/>
                    <a:pt x="4883649" y="2690367"/>
                    <a:pt x="4883649" y="2645847"/>
                  </a:cubicBezTo>
                  <a:lnTo>
                    <a:pt x="4883649" y="2355925"/>
                  </a:lnTo>
                  <a:lnTo>
                    <a:pt x="4657249" y="2355925"/>
                  </a:lnTo>
                  <a:lnTo>
                    <a:pt x="4657249" y="2639179"/>
                  </a:lnTo>
                  <a:cubicBezTo>
                    <a:pt x="4657249" y="2647917"/>
                    <a:pt x="4654407" y="2654742"/>
                    <a:pt x="4648723" y="2659654"/>
                  </a:cubicBezTo>
                  <a:cubicBezTo>
                    <a:pt x="4643039" y="2664565"/>
                    <a:pt x="4633946" y="2667021"/>
                    <a:pt x="4621442" y="2667021"/>
                  </a:cubicBezTo>
                  <a:cubicBezTo>
                    <a:pt x="4611227" y="2667021"/>
                    <a:pt x="4602426" y="2664570"/>
                    <a:pt x="4595037" y="2659666"/>
                  </a:cubicBezTo>
                  <a:cubicBezTo>
                    <a:pt x="4587648" y="2654763"/>
                    <a:pt x="4583954" y="2647951"/>
                    <a:pt x="4583954" y="2639230"/>
                  </a:cubicBezTo>
                  <a:lnTo>
                    <a:pt x="4583954" y="1844592"/>
                  </a:lnTo>
                  <a:cubicBezTo>
                    <a:pt x="4583954" y="1834785"/>
                    <a:pt x="4587080" y="1827702"/>
                    <a:pt x="4593332" y="1823341"/>
                  </a:cubicBezTo>
                  <a:cubicBezTo>
                    <a:pt x="4599584" y="1818981"/>
                    <a:pt x="4608954" y="1816801"/>
                    <a:pt x="4621442" y="1816801"/>
                  </a:cubicBezTo>
                  <a:cubicBezTo>
                    <a:pt x="4633946" y="1816801"/>
                    <a:pt x="4643039" y="1818985"/>
                    <a:pt x="4648723" y="1823354"/>
                  </a:cubicBezTo>
                  <a:cubicBezTo>
                    <a:pt x="4654407" y="1827723"/>
                    <a:pt x="4657249" y="1834828"/>
                    <a:pt x="4657249" y="1844668"/>
                  </a:cubicBezTo>
                  <a:lnTo>
                    <a:pt x="4657249" y="2072518"/>
                  </a:lnTo>
                  <a:lnTo>
                    <a:pt x="4883649" y="2072518"/>
                  </a:lnTo>
                  <a:lnTo>
                    <a:pt x="4883649" y="1865664"/>
                  </a:lnTo>
                  <a:cubicBezTo>
                    <a:pt x="4883649" y="1805942"/>
                    <a:pt x="4864646" y="1758708"/>
                    <a:pt x="4826641" y="1723960"/>
                  </a:cubicBezTo>
                  <a:cubicBezTo>
                    <a:pt x="4782121" y="1683784"/>
                    <a:pt x="4714799" y="1663696"/>
                    <a:pt x="4624673" y="1663696"/>
                  </a:cubicBezTo>
                  <a:close/>
                  <a:moveTo>
                    <a:pt x="0" y="0"/>
                  </a:moveTo>
                  <a:lnTo>
                    <a:pt x="6096000" y="0"/>
                  </a:lnTo>
                  <a:lnTo>
                    <a:pt x="6096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A40E802D-208B-45B1-8123-F260ECB68FB9}"/>
                </a:ext>
              </a:extLst>
            </p:cNvPr>
            <p:cNvSpPr txBox="1"/>
            <p:nvPr/>
          </p:nvSpPr>
          <p:spPr>
            <a:xfrm>
              <a:off x="1487606" y="5610138"/>
              <a:ext cx="4349087" cy="646331"/>
            </a:xfrm>
            <a:prstGeom prst="rect">
              <a:avLst/>
            </a:prstGeom>
            <a:noFill/>
          </p:spPr>
          <p:txBody>
            <a:bodyPr wrap="square" rtlCol="0">
              <a:spAutoFit/>
            </a:bodyPr>
            <a:lstStyle/>
            <a:p>
              <a:pPr algn="r"/>
              <a:r>
                <a:rPr lang="en-US" b="1">
                  <a:latin typeface="Aptos SemiBold" panose="020B0004020202020204" pitchFamily="34" charset="0"/>
                </a:rPr>
                <a:t>An Analysis of Predictive Models for Classifying Traffic Violations</a:t>
              </a:r>
            </a:p>
          </p:txBody>
        </p:sp>
        <p:sp>
          <p:nvSpPr>
            <p:cNvPr id="24" name="TextBox 23">
              <a:extLst>
                <a:ext uri="{FF2B5EF4-FFF2-40B4-BE49-F238E27FC236}">
                  <a16:creationId xmlns:a16="http://schemas.microsoft.com/office/drawing/2014/main" id="{8547F85C-9EB9-D9F8-283D-1162D52D02F7}"/>
                </a:ext>
              </a:extLst>
            </p:cNvPr>
            <p:cNvSpPr txBox="1"/>
            <p:nvPr/>
          </p:nvSpPr>
          <p:spPr>
            <a:xfrm>
              <a:off x="177262" y="232199"/>
              <a:ext cx="4349087" cy="369332"/>
            </a:xfrm>
            <a:prstGeom prst="rect">
              <a:avLst/>
            </a:prstGeom>
            <a:noFill/>
          </p:spPr>
          <p:txBody>
            <a:bodyPr wrap="square" rtlCol="0">
              <a:spAutoFit/>
            </a:bodyPr>
            <a:lstStyle/>
            <a:p>
              <a:r>
                <a:rPr lang="en-US" b="1">
                  <a:latin typeface="Aptos SemiBold" panose="020B0004020202020204" pitchFamily="34" charset="0"/>
                </a:rPr>
                <a:t>Ishan A &amp; Logan B</a:t>
              </a:r>
            </a:p>
          </p:txBody>
        </p:sp>
      </p:grpSp>
      <p:sp>
        <p:nvSpPr>
          <p:cNvPr id="30" name="Rectangle 29">
            <a:extLst>
              <a:ext uri="{FF2B5EF4-FFF2-40B4-BE49-F238E27FC236}">
                <a16:creationId xmlns:a16="http://schemas.microsoft.com/office/drawing/2014/main" id="{BEC656A3-66DB-770A-4BB9-73E57F2527FA}"/>
              </a:ext>
            </a:extLst>
          </p:cNvPr>
          <p:cNvSpPr/>
          <p:nvPr/>
        </p:nvSpPr>
        <p:spPr>
          <a:xfrm>
            <a:off x="-177262" y="0"/>
            <a:ext cx="177262"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3C3AB9E-E679-1B16-390F-337998FA2D8D}"/>
              </a:ext>
            </a:extLst>
          </p:cNvPr>
          <p:cNvSpPr/>
          <p:nvPr/>
        </p:nvSpPr>
        <p:spPr>
          <a:xfrm>
            <a:off x="-177262" y="0"/>
            <a:ext cx="177262" cy="6858000"/>
          </a:xfrm>
          <a:prstGeom prst="rect">
            <a:avLst/>
          </a:prstGeom>
          <a:solidFill>
            <a:srgbClr val="098D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1F352054-64AB-9879-1101-E0FD46CB26F0}"/>
              </a:ext>
            </a:extLst>
          </p:cNvPr>
          <p:cNvGrpSpPr/>
          <p:nvPr/>
        </p:nvGrpSpPr>
        <p:grpSpPr>
          <a:xfrm>
            <a:off x="-17198099" y="0"/>
            <a:ext cx="6568443" cy="6858000"/>
            <a:chOff x="6096000" y="0"/>
            <a:chExt cx="6568443" cy="6858000"/>
          </a:xfrm>
        </p:grpSpPr>
        <p:sp>
          <p:nvSpPr>
            <p:cNvPr id="3" name="Rectangle 2">
              <a:extLst>
                <a:ext uri="{FF2B5EF4-FFF2-40B4-BE49-F238E27FC236}">
                  <a16:creationId xmlns:a16="http://schemas.microsoft.com/office/drawing/2014/main" id="{EDAF2EBA-C2D6-16B9-B16E-B4F17380A672}"/>
                </a:ext>
              </a:extLst>
            </p:cNvPr>
            <p:cNvSpPr/>
            <p:nvPr/>
          </p:nvSpPr>
          <p:spPr>
            <a:xfrm>
              <a:off x="6096000" y="0"/>
              <a:ext cx="6096000" cy="6858000"/>
            </a:xfrm>
            <a:prstGeom prst="rect">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F33FA2-C221-1B7C-D22F-AFAE8CEAA951}"/>
                </a:ext>
              </a:extLst>
            </p:cNvPr>
            <p:cNvSpPr txBox="1"/>
            <p:nvPr/>
          </p:nvSpPr>
          <p:spPr>
            <a:xfrm>
              <a:off x="7254642" y="23980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5" name="Triangle 4">
              <a:extLst>
                <a:ext uri="{FF2B5EF4-FFF2-40B4-BE49-F238E27FC236}">
                  <a16:creationId xmlns:a16="http://schemas.microsoft.com/office/drawing/2014/main" id="{19CA8D8A-A5EE-351D-3199-4424144058D8}"/>
                </a:ext>
              </a:extLst>
            </p:cNvPr>
            <p:cNvSpPr/>
            <p:nvPr/>
          </p:nvSpPr>
          <p:spPr>
            <a:xfrm rot="5400000">
              <a:off x="11993046" y="1176841"/>
              <a:ext cx="870351" cy="472443"/>
            </a:xfrm>
            <a:prstGeom prst="triangle">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5A0386D-70B0-2276-C056-28376157683A}"/>
                </a:ext>
              </a:extLst>
            </p:cNvPr>
            <p:cNvSpPr txBox="1"/>
            <p:nvPr/>
          </p:nvSpPr>
          <p:spPr>
            <a:xfrm>
              <a:off x="7114272" y="2844224"/>
              <a:ext cx="4531895" cy="553998"/>
            </a:xfrm>
            <a:prstGeom prst="rect">
              <a:avLst/>
            </a:prstGeom>
            <a:noFill/>
          </p:spPr>
          <p:txBody>
            <a:bodyPr wrap="square" rtlCol="0">
              <a:spAutoFit/>
            </a:bodyPr>
            <a:lstStyle/>
            <a:p>
              <a:pPr algn="ctr"/>
              <a:r>
                <a:rPr lang="en-US" sz="3000">
                  <a:solidFill>
                    <a:schemeClr val="bg1"/>
                  </a:solidFill>
                </a:rPr>
                <a:t>Purpose</a:t>
              </a:r>
            </a:p>
          </p:txBody>
        </p:sp>
        <p:sp>
          <p:nvSpPr>
            <p:cNvPr id="7" name="TextBox 6">
              <a:extLst>
                <a:ext uri="{FF2B5EF4-FFF2-40B4-BE49-F238E27FC236}">
                  <a16:creationId xmlns:a16="http://schemas.microsoft.com/office/drawing/2014/main" id="{E2CCA9FC-F830-A549-67B9-EFCF5024098B}"/>
                </a:ext>
              </a:extLst>
            </p:cNvPr>
            <p:cNvSpPr txBox="1"/>
            <p:nvPr/>
          </p:nvSpPr>
          <p:spPr>
            <a:xfrm>
              <a:off x="807645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Classify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Help officers make informed decisions</a:t>
              </a:r>
            </a:p>
          </p:txBody>
        </p:sp>
      </p:grpSp>
      <p:grpSp>
        <p:nvGrpSpPr>
          <p:cNvPr id="8" name="Group 7">
            <a:extLst>
              <a:ext uri="{FF2B5EF4-FFF2-40B4-BE49-F238E27FC236}">
                <a16:creationId xmlns:a16="http://schemas.microsoft.com/office/drawing/2014/main" id="{2C646971-1D4B-5B5A-9099-BCEB3EF72E50}"/>
              </a:ext>
            </a:extLst>
          </p:cNvPr>
          <p:cNvGrpSpPr/>
          <p:nvPr/>
        </p:nvGrpSpPr>
        <p:grpSpPr>
          <a:xfrm>
            <a:off x="-17994974" y="30778"/>
            <a:ext cx="6568443" cy="6858000"/>
            <a:chOff x="0" y="0"/>
            <a:chExt cx="6568443" cy="6858000"/>
          </a:xfrm>
        </p:grpSpPr>
        <p:sp>
          <p:nvSpPr>
            <p:cNvPr id="9" name="Rectangle 8">
              <a:extLst>
                <a:ext uri="{FF2B5EF4-FFF2-40B4-BE49-F238E27FC236}">
                  <a16:creationId xmlns:a16="http://schemas.microsoft.com/office/drawing/2014/main" id="{AFCAACD1-D6DA-A249-179B-37FCBE893893}"/>
                </a:ext>
              </a:extLst>
            </p:cNvPr>
            <p:cNvSpPr/>
            <p:nvPr/>
          </p:nvSpPr>
          <p:spPr>
            <a:xfrm>
              <a:off x="0" y="0"/>
              <a:ext cx="6096000" cy="6858000"/>
            </a:xfrm>
            <a:prstGeom prst="rect">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7A694D-D17C-D934-0BCB-6346875EA96B}"/>
                </a:ext>
              </a:extLst>
            </p:cNvPr>
            <p:cNvSpPr txBox="1"/>
            <p:nvPr/>
          </p:nvSpPr>
          <p:spPr>
            <a:xfrm>
              <a:off x="922421" y="23219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11" name="Triangle 10">
              <a:extLst>
                <a:ext uri="{FF2B5EF4-FFF2-40B4-BE49-F238E27FC236}">
                  <a16:creationId xmlns:a16="http://schemas.microsoft.com/office/drawing/2014/main" id="{D7BDED5E-A966-340A-E90D-63CCB8513B5F}"/>
                </a:ext>
              </a:extLst>
            </p:cNvPr>
            <p:cNvSpPr/>
            <p:nvPr/>
          </p:nvSpPr>
          <p:spPr>
            <a:xfrm rot="5400000">
              <a:off x="5897046" y="1176841"/>
              <a:ext cx="870351" cy="472443"/>
            </a:xfrm>
            <a:prstGeom prst="triangle">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12ECE99-6879-4F00-2A42-C893C574FD49}"/>
                </a:ext>
              </a:extLst>
            </p:cNvPr>
            <p:cNvSpPr txBox="1"/>
            <p:nvPr/>
          </p:nvSpPr>
          <p:spPr>
            <a:xfrm>
              <a:off x="782053" y="2844224"/>
              <a:ext cx="4531895" cy="553998"/>
            </a:xfrm>
            <a:prstGeom prst="rect">
              <a:avLst/>
            </a:prstGeom>
            <a:noFill/>
          </p:spPr>
          <p:txBody>
            <a:bodyPr wrap="square" rtlCol="0">
              <a:spAutoFit/>
            </a:bodyPr>
            <a:lstStyle/>
            <a:p>
              <a:pPr algn="ctr"/>
              <a:r>
                <a:rPr lang="en-US" sz="3000">
                  <a:solidFill>
                    <a:schemeClr val="bg1"/>
                  </a:solidFill>
                </a:rPr>
                <a:t>Dataset</a:t>
              </a:r>
            </a:p>
          </p:txBody>
        </p:sp>
        <p:sp>
          <p:nvSpPr>
            <p:cNvPr id="13" name="TextBox 12">
              <a:extLst>
                <a:ext uri="{FF2B5EF4-FFF2-40B4-BE49-F238E27FC236}">
                  <a16:creationId xmlns:a16="http://schemas.microsoft.com/office/drawing/2014/main" id="{82973321-704D-21AB-7A22-A72A865C1DA9}"/>
                </a:ext>
              </a:extLst>
            </p:cNvPr>
            <p:cNvSpPr txBox="1"/>
            <p:nvPr/>
          </p:nvSpPr>
          <p:spPr>
            <a:xfrm>
              <a:off x="174423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Montgomery County Traffic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14" name="TextBox 13">
            <a:extLst>
              <a:ext uri="{FF2B5EF4-FFF2-40B4-BE49-F238E27FC236}">
                <a16:creationId xmlns:a16="http://schemas.microsoft.com/office/drawing/2014/main" id="{A9CCE04B-E108-F527-721B-AED104263AC6}"/>
              </a:ext>
            </a:extLst>
          </p:cNvPr>
          <p:cNvSpPr txBox="1"/>
          <p:nvPr/>
        </p:nvSpPr>
        <p:spPr>
          <a:xfrm>
            <a:off x="-5805674" y="1514573"/>
            <a:ext cx="522972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 PROJECT </a:t>
            </a:r>
            <a:r>
              <a:rPr lang="en-US" sz="12800">
                <a:solidFill>
                  <a:srgbClr val="FFFF00"/>
                </a:solidFill>
                <a:latin typeface="Haettenschweiler" panose="020B0706040902060204" pitchFamily="34" charset="0"/>
              </a:rPr>
              <a:t>GOAL</a:t>
            </a:r>
          </a:p>
        </p:txBody>
      </p:sp>
    </p:spTree>
    <p:extLst>
      <p:ext uri="{BB962C8B-B14F-4D97-AF65-F5344CB8AC3E}">
        <p14:creationId xmlns:p14="http://schemas.microsoft.com/office/powerpoint/2010/main" val="2392159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0" fill="hold"/>
                                        <p:tgtEl>
                                          <p:spTgt spid="29"/>
                                        </p:tgtEl>
                                        <p:attrNameLst>
                                          <p:attrName>ppt_x</p:attrName>
                                        </p:attrNameLst>
                                      </p:cBhvr>
                                      <p:tavLst>
                                        <p:tav tm="0">
                                          <p:val>
                                            <p:strVal val="0-#ppt_w/2"/>
                                          </p:val>
                                        </p:tav>
                                        <p:tav tm="100000">
                                          <p:val>
                                            <p:strVal val="#ppt_x"/>
                                          </p:val>
                                        </p:tav>
                                      </p:tavLst>
                                    </p:anim>
                                    <p:anim calcmode="lin" valueType="num">
                                      <p:cBhvr additive="base">
                                        <p:cTn id="8" dur="2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9DC17-F155-D567-D075-C3121CC4A5A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C1C9DDF-5349-478B-FD90-BA4FC5A76732}"/>
              </a:ext>
            </a:extLst>
          </p:cNvPr>
          <p:cNvSpPr/>
          <p:nvPr/>
        </p:nvSpPr>
        <p:spPr>
          <a:xfrm>
            <a:off x="-33532" y="-6940323"/>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8CB2B57-6D11-0D63-58B3-607D4D9FC477}"/>
              </a:ext>
            </a:extLst>
          </p:cNvPr>
          <p:cNvGrpSpPr/>
          <p:nvPr/>
        </p:nvGrpSpPr>
        <p:grpSpPr>
          <a:xfrm>
            <a:off x="8054894" y="-6934945"/>
            <a:ext cx="4606543" cy="6888778"/>
            <a:chOff x="8054894" y="-15389"/>
            <a:chExt cx="4606543" cy="6888778"/>
          </a:xfrm>
        </p:grpSpPr>
        <p:sp>
          <p:nvSpPr>
            <p:cNvPr id="32" name="Rectangle 31">
              <a:extLst>
                <a:ext uri="{FF2B5EF4-FFF2-40B4-BE49-F238E27FC236}">
                  <a16:creationId xmlns:a16="http://schemas.microsoft.com/office/drawing/2014/main" id="{BEB0271E-0308-074B-73C3-868BF30F0AA7}"/>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E24FEF11-468B-08F4-4C16-6BF3FF725E71}"/>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193C5C6-E726-3BE0-C46D-850C6ABBBA43}"/>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719C17D5-B5A0-2CF6-E5A0-0A91C270004A}"/>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641570D7-C13D-C047-36C5-C10320F9250C}"/>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C08B755A-0C3B-4D57-CBF6-1FC6761DD869}"/>
              </a:ext>
            </a:extLst>
          </p:cNvPr>
          <p:cNvGrpSpPr/>
          <p:nvPr/>
        </p:nvGrpSpPr>
        <p:grpSpPr>
          <a:xfrm>
            <a:off x="3939161" y="-6919556"/>
            <a:ext cx="4637995" cy="6888778"/>
            <a:chOff x="3939161" y="0"/>
            <a:chExt cx="4637995" cy="6888778"/>
          </a:xfrm>
        </p:grpSpPr>
        <p:sp>
          <p:nvSpPr>
            <p:cNvPr id="31" name="Rectangle 30">
              <a:extLst>
                <a:ext uri="{FF2B5EF4-FFF2-40B4-BE49-F238E27FC236}">
                  <a16:creationId xmlns:a16="http://schemas.microsoft.com/office/drawing/2014/main" id="{0EFBA5AD-196C-073D-93BB-1D0EE5AE6524}"/>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4FB7CE08-1588-E1AC-D520-3ACF6A2EE700}"/>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E5D8DEB-C055-D837-82E7-1AE34D9C8CDC}"/>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2C9E0790-7AF4-974D-8492-1B1A6F4AA52D}"/>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68253CF9-1D8D-E784-E5B0-05EE42CC5C6E}"/>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B3A8C66A-177C-E48D-15C6-4407375B534D}"/>
              </a:ext>
            </a:extLst>
          </p:cNvPr>
          <p:cNvGrpSpPr/>
          <p:nvPr/>
        </p:nvGrpSpPr>
        <p:grpSpPr>
          <a:xfrm>
            <a:off x="-215158" y="-6950334"/>
            <a:ext cx="4727493" cy="6888778"/>
            <a:chOff x="-215158" y="-30778"/>
            <a:chExt cx="4727493" cy="6888778"/>
          </a:xfrm>
        </p:grpSpPr>
        <p:sp>
          <p:nvSpPr>
            <p:cNvPr id="29" name="Rectangle 28">
              <a:extLst>
                <a:ext uri="{FF2B5EF4-FFF2-40B4-BE49-F238E27FC236}">
                  <a16:creationId xmlns:a16="http://schemas.microsoft.com/office/drawing/2014/main" id="{E994BF55-45D5-6B56-71CA-2261993D4129}"/>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2B3FB909-0020-D29C-A59B-40974A4F6974}"/>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58EAECF-9781-1216-CB6B-1E840AB793EC}"/>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B17C1CF0-45B2-B5C7-E2EA-A00099D9B460}"/>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36EE74E2-EAF7-D684-BAC4-B704EFFDE442}"/>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2" name="Rectangle 1">
            <a:extLst>
              <a:ext uri="{FF2B5EF4-FFF2-40B4-BE49-F238E27FC236}">
                <a16:creationId xmlns:a16="http://schemas.microsoft.com/office/drawing/2014/main" id="{AE90839D-C0A9-E9F4-5841-9F0E6816DF2F}"/>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3AF0357-23B9-0A8C-A31A-DA158D2D34F5}"/>
              </a:ext>
            </a:extLst>
          </p:cNvPr>
          <p:cNvGrpSpPr/>
          <p:nvPr/>
        </p:nvGrpSpPr>
        <p:grpSpPr>
          <a:xfrm>
            <a:off x="-8383" y="136077"/>
            <a:ext cx="12158468" cy="6555641"/>
            <a:chOff x="-8383" y="136077"/>
            <a:chExt cx="12158468" cy="6555641"/>
          </a:xfrm>
        </p:grpSpPr>
        <p:sp>
          <p:nvSpPr>
            <p:cNvPr id="4" name="Rectangle 3">
              <a:extLst>
                <a:ext uri="{FF2B5EF4-FFF2-40B4-BE49-F238E27FC236}">
                  <a16:creationId xmlns:a16="http://schemas.microsoft.com/office/drawing/2014/main" id="{09AEA829-6A1B-611A-A486-0CE6E145118E}"/>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DA859EF7-9714-AD70-D934-B8D9B7F05655}"/>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10AB53-636C-CC42-CBC8-6C644311DAFF}"/>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38361C00-8E09-9D64-8E04-4C8B3A7A5E80}"/>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A3AD2D04-EB1E-D485-5CD9-B9A8179C4AC9}"/>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E9D038E2-3569-5957-1A00-E00A185C6010}"/>
              </a:ext>
            </a:extLst>
          </p:cNvPr>
          <p:cNvGrpSpPr/>
          <p:nvPr/>
        </p:nvGrpSpPr>
        <p:grpSpPr>
          <a:xfrm>
            <a:off x="7634" y="393332"/>
            <a:ext cx="12158468" cy="5746224"/>
            <a:chOff x="-4191" y="636723"/>
            <a:chExt cx="12158468" cy="5746224"/>
          </a:xfrm>
        </p:grpSpPr>
        <p:sp>
          <p:nvSpPr>
            <p:cNvPr id="11" name="Rectangle 10">
              <a:extLst>
                <a:ext uri="{FF2B5EF4-FFF2-40B4-BE49-F238E27FC236}">
                  <a16:creationId xmlns:a16="http://schemas.microsoft.com/office/drawing/2014/main" id="{75D1B607-93EA-7E18-FFDF-3938F8E5D494}"/>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E578F652-CAAE-B95B-2BE6-E38875FE880F}"/>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1942C91-ED22-68AA-F490-82370B8C12F7}"/>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0277E49B-2BDA-F50C-8309-1C6B0DD0C1C6}"/>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0E2CA540-3636-5E0B-8001-384171559C54}"/>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21621487-7BC6-5C4E-3287-958C794895FB}"/>
              </a:ext>
            </a:extLst>
          </p:cNvPr>
          <p:cNvGrpSpPr/>
          <p:nvPr/>
        </p:nvGrpSpPr>
        <p:grpSpPr>
          <a:xfrm>
            <a:off x="-1721" y="660622"/>
            <a:ext cx="12158468" cy="5685012"/>
            <a:chOff x="-12574" y="1194196"/>
            <a:chExt cx="12158468" cy="5685012"/>
          </a:xfrm>
        </p:grpSpPr>
        <p:sp>
          <p:nvSpPr>
            <p:cNvPr id="17" name="Rectangle 16">
              <a:extLst>
                <a:ext uri="{FF2B5EF4-FFF2-40B4-BE49-F238E27FC236}">
                  <a16:creationId xmlns:a16="http://schemas.microsoft.com/office/drawing/2014/main" id="{E217FCDD-2AD4-6CEC-E22C-ACE7FCA04BFF}"/>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5CADF5E7-2DDC-7A7A-AFCF-153BA621773F}"/>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DBC3BFE-A593-7E6E-FF71-A043D38E5312}"/>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5DFB8FB1-6426-EB6A-882A-D63752B1F376}"/>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0F01D5C4-9D1A-6926-7AD4-F2A54B14776C}"/>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9804A59A-A9CF-9AA1-4C7A-02641EF7274E}"/>
              </a:ext>
            </a:extLst>
          </p:cNvPr>
          <p:cNvGrpSpPr/>
          <p:nvPr/>
        </p:nvGrpSpPr>
        <p:grpSpPr>
          <a:xfrm>
            <a:off x="12949" y="909631"/>
            <a:ext cx="12158468" cy="5685012"/>
            <a:chOff x="-12574" y="1213970"/>
            <a:chExt cx="12158468" cy="5685012"/>
          </a:xfrm>
        </p:grpSpPr>
        <p:sp>
          <p:nvSpPr>
            <p:cNvPr id="23" name="Rectangle 22">
              <a:extLst>
                <a:ext uri="{FF2B5EF4-FFF2-40B4-BE49-F238E27FC236}">
                  <a16:creationId xmlns:a16="http://schemas.microsoft.com/office/drawing/2014/main" id="{B699FC4F-4403-5129-495D-A914F3486BF7}"/>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30F6178D-3A9B-02BE-37E6-E55C70FDD8BB}"/>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E7A380-6C7E-9598-D289-7CBD1536BF80}"/>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CF715658-8ABD-B20A-03D3-D0DF02B6D72C}"/>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F7B23B97-3593-D8C4-FFFD-3C1FFFEC09D2}"/>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F5057037-B767-0E1A-6C3E-47050F36AF29}"/>
              </a:ext>
            </a:extLst>
          </p:cNvPr>
          <p:cNvGrpSpPr/>
          <p:nvPr/>
        </p:nvGrpSpPr>
        <p:grpSpPr>
          <a:xfrm>
            <a:off x="-14670" y="5996885"/>
            <a:ext cx="12158468" cy="5685012"/>
            <a:chOff x="-12575" y="1207194"/>
            <a:chExt cx="12158468" cy="5685012"/>
          </a:xfrm>
        </p:grpSpPr>
        <p:sp>
          <p:nvSpPr>
            <p:cNvPr id="30" name="Rectangle 29">
              <a:extLst>
                <a:ext uri="{FF2B5EF4-FFF2-40B4-BE49-F238E27FC236}">
                  <a16:creationId xmlns:a16="http://schemas.microsoft.com/office/drawing/2014/main" id="{8DC10C2F-3539-C866-10A5-5EE5E2C016CF}"/>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12B83BF7-2F1E-189D-A66C-6A72D3ED1954}"/>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E6BCE14-DF41-59D8-1F03-54BA666D65DE}"/>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D8E1B829-E391-2EDC-4CCA-131CD99BDA77}"/>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C1A3B331-B3C1-5084-324E-6D5D9BE7F6A9}"/>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Tree>
    <p:extLst>
      <p:ext uri="{BB962C8B-B14F-4D97-AF65-F5344CB8AC3E}">
        <p14:creationId xmlns:p14="http://schemas.microsoft.com/office/powerpoint/2010/main" val="2567434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2EA23-9820-4A60-953F-FCA0DE2878A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762E8C19-ED35-8ED2-B622-06846664E2A2}"/>
              </a:ext>
            </a:extLst>
          </p:cNvPr>
          <p:cNvSpPr/>
          <p:nvPr/>
        </p:nvSpPr>
        <p:spPr>
          <a:xfrm>
            <a:off x="-33532" y="-6940323"/>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3C918FB2-65D7-59C8-CB2C-2160EDC9515B}"/>
              </a:ext>
            </a:extLst>
          </p:cNvPr>
          <p:cNvGrpSpPr/>
          <p:nvPr/>
        </p:nvGrpSpPr>
        <p:grpSpPr>
          <a:xfrm>
            <a:off x="8054894" y="-6934945"/>
            <a:ext cx="4606543" cy="6888778"/>
            <a:chOff x="8054894" y="-15389"/>
            <a:chExt cx="4606543" cy="6888778"/>
          </a:xfrm>
        </p:grpSpPr>
        <p:sp>
          <p:nvSpPr>
            <p:cNvPr id="32" name="Rectangle 31">
              <a:extLst>
                <a:ext uri="{FF2B5EF4-FFF2-40B4-BE49-F238E27FC236}">
                  <a16:creationId xmlns:a16="http://schemas.microsoft.com/office/drawing/2014/main" id="{FFA94DAF-C610-E82C-4B6C-08CE1ED41103}"/>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E940ECD6-EBA8-4B8A-E026-DE8697BCA38C}"/>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6D71628-EB9C-147E-14DE-1F2A4AC79458}"/>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5D086C1F-8C47-6A89-A620-EB02A68D311B}"/>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29F0E7BF-43C1-732F-1E4A-64CCA1E01F43}"/>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CDB993D5-D097-0A3C-DB93-F7C5358F618F}"/>
              </a:ext>
            </a:extLst>
          </p:cNvPr>
          <p:cNvGrpSpPr/>
          <p:nvPr/>
        </p:nvGrpSpPr>
        <p:grpSpPr>
          <a:xfrm>
            <a:off x="3939161" y="-6919556"/>
            <a:ext cx="4637995" cy="6888778"/>
            <a:chOff x="3939161" y="0"/>
            <a:chExt cx="4637995" cy="6888778"/>
          </a:xfrm>
        </p:grpSpPr>
        <p:sp>
          <p:nvSpPr>
            <p:cNvPr id="31" name="Rectangle 30">
              <a:extLst>
                <a:ext uri="{FF2B5EF4-FFF2-40B4-BE49-F238E27FC236}">
                  <a16:creationId xmlns:a16="http://schemas.microsoft.com/office/drawing/2014/main" id="{A6B2BC11-D0E1-E0D3-D715-4859C8951EE3}"/>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D22FD8A0-A68C-6131-AE85-13D242039D12}"/>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44332F0-858A-E8F0-28F6-51EF31172CB9}"/>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4D914C12-69B8-A712-2F29-B962DD62CA9E}"/>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CA754CF7-E0C4-9E1D-29A9-EBF61A550103}"/>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503A1C67-BC8B-5510-B09B-2B5A8505AAD1}"/>
              </a:ext>
            </a:extLst>
          </p:cNvPr>
          <p:cNvGrpSpPr/>
          <p:nvPr/>
        </p:nvGrpSpPr>
        <p:grpSpPr>
          <a:xfrm>
            <a:off x="-215158" y="-6950334"/>
            <a:ext cx="4727493" cy="6888778"/>
            <a:chOff x="-215158" y="-30778"/>
            <a:chExt cx="4727493" cy="6888778"/>
          </a:xfrm>
        </p:grpSpPr>
        <p:sp>
          <p:nvSpPr>
            <p:cNvPr id="29" name="Rectangle 28">
              <a:extLst>
                <a:ext uri="{FF2B5EF4-FFF2-40B4-BE49-F238E27FC236}">
                  <a16:creationId xmlns:a16="http://schemas.microsoft.com/office/drawing/2014/main" id="{298B89A3-7495-3096-C6DE-C9CB0DE4F234}"/>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9BBF9FC2-6ACE-5322-295A-2131368BDC76}"/>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7110B50-3C0C-7073-6FCF-98CB46E209B1}"/>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711B4002-60A7-AF80-FC9E-190BF0BF886D}"/>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3B476011-23AD-7EFA-89A5-C4FE226EB253}"/>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2" name="Rectangle 1">
            <a:extLst>
              <a:ext uri="{FF2B5EF4-FFF2-40B4-BE49-F238E27FC236}">
                <a16:creationId xmlns:a16="http://schemas.microsoft.com/office/drawing/2014/main" id="{9DC282D9-2C59-CCD8-8721-5E3FA405ED56}"/>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0C3F608-1D15-D084-52EE-2337B5E26893}"/>
              </a:ext>
            </a:extLst>
          </p:cNvPr>
          <p:cNvGrpSpPr/>
          <p:nvPr/>
        </p:nvGrpSpPr>
        <p:grpSpPr>
          <a:xfrm>
            <a:off x="-8383" y="136077"/>
            <a:ext cx="12158468" cy="6555641"/>
            <a:chOff x="-8383" y="136077"/>
            <a:chExt cx="12158468" cy="6555641"/>
          </a:xfrm>
        </p:grpSpPr>
        <p:sp>
          <p:nvSpPr>
            <p:cNvPr id="4" name="Rectangle 3">
              <a:extLst>
                <a:ext uri="{FF2B5EF4-FFF2-40B4-BE49-F238E27FC236}">
                  <a16:creationId xmlns:a16="http://schemas.microsoft.com/office/drawing/2014/main" id="{74FF2E7B-8D3F-C569-668A-FAD98B9D220E}"/>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4E4C5EC8-BAC0-57FE-D5EE-050DBE1723D8}"/>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B821AB-297C-E233-38D2-0520292C23F0}"/>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14BB1FA7-6AE4-265C-0D83-54638D99817D}"/>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AED008E7-2C62-CF4C-E609-ACA6F45E059F}"/>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64813A17-3D54-0776-563C-3D0F7A3472EA}"/>
              </a:ext>
            </a:extLst>
          </p:cNvPr>
          <p:cNvGrpSpPr/>
          <p:nvPr/>
        </p:nvGrpSpPr>
        <p:grpSpPr>
          <a:xfrm>
            <a:off x="7634" y="393332"/>
            <a:ext cx="12158468" cy="5746224"/>
            <a:chOff x="-4191" y="636723"/>
            <a:chExt cx="12158468" cy="5746224"/>
          </a:xfrm>
        </p:grpSpPr>
        <p:sp>
          <p:nvSpPr>
            <p:cNvPr id="11" name="Rectangle 10">
              <a:extLst>
                <a:ext uri="{FF2B5EF4-FFF2-40B4-BE49-F238E27FC236}">
                  <a16:creationId xmlns:a16="http://schemas.microsoft.com/office/drawing/2014/main" id="{8C83EAB1-B5BF-1C4A-7066-313F9EE92F87}"/>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A1764140-8EE1-205F-A9CC-8BB5FBA2AB0E}"/>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E21208E-AB11-A167-CF2D-549F8DC21586}"/>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A4A6B2F3-C82A-BAE2-5936-F03C91B3CF23}"/>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BB956B96-79DF-9CCF-A71A-302EE18C8F44}"/>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772FDAE8-898C-DBB9-AFBD-6493D93F5C94}"/>
              </a:ext>
            </a:extLst>
          </p:cNvPr>
          <p:cNvGrpSpPr/>
          <p:nvPr/>
        </p:nvGrpSpPr>
        <p:grpSpPr>
          <a:xfrm>
            <a:off x="-1721" y="660622"/>
            <a:ext cx="12158468" cy="5685012"/>
            <a:chOff x="-12574" y="1194196"/>
            <a:chExt cx="12158468" cy="5685012"/>
          </a:xfrm>
        </p:grpSpPr>
        <p:sp>
          <p:nvSpPr>
            <p:cNvPr id="17" name="Rectangle 16">
              <a:extLst>
                <a:ext uri="{FF2B5EF4-FFF2-40B4-BE49-F238E27FC236}">
                  <a16:creationId xmlns:a16="http://schemas.microsoft.com/office/drawing/2014/main" id="{9E1FF689-038D-AA48-C2A7-F001CF3952AA}"/>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503BC687-B9CB-E740-717A-053D0B5ADC10}"/>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1C93840-B1E9-6234-2E29-537B4278AD20}"/>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87BC63C7-7221-AAA0-F6D4-771574E2B85C}"/>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15AF65D9-C209-84A4-75CF-6AF12E76D0F2}"/>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3EC278F2-D7DD-1920-39AE-913D76137F96}"/>
              </a:ext>
            </a:extLst>
          </p:cNvPr>
          <p:cNvGrpSpPr/>
          <p:nvPr/>
        </p:nvGrpSpPr>
        <p:grpSpPr>
          <a:xfrm>
            <a:off x="12949" y="909631"/>
            <a:ext cx="12158468" cy="5685012"/>
            <a:chOff x="-12574" y="1213970"/>
            <a:chExt cx="12158468" cy="5685012"/>
          </a:xfrm>
        </p:grpSpPr>
        <p:sp>
          <p:nvSpPr>
            <p:cNvPr id="23" name="Rectangle 22">
              <a:extLst>
                <a:ext uri="{FF2B5EF4-FFF2-40B4-BE49-F238E27FC236}">
                  <a16:creationId xmlns:a16="http://schemas.microsoft.com/office/drawing/2014/main" id="{0581666C-4550-BFDF-51ED-EC40B03B6D7C}"/>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D1360E2C-CFB3-2346-3E90-804354BCB268}"/>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64088B-A27D-9C16-4E12-44EF6D00C325}"/>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DA7C69BC-7514-9DCD-4987-6B523F8D1FF4}"/>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128693AA-C01E-E8F7-3F7F-F042F5B7B125}"/>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BF95D61E-D1CB-25A1-8C8D-D607E16E0F02}"/>
              </a:ext>
            </a:extLst>
          </p:cNvPr>
          <p:cNvGrpSpPr/>
          <p:nvPr/>
        </p:nvGrpSpPr>
        <p:grpSpPr>
          <a:xfrm>
            <a:off x="12575" y="1236941"/>
            <a:ext cx="12158468" cy="5685012"/>
            <a:chOff x="-12575" y="1207194"/>
            <a:chExt cx="12158468" cy="5685012"/>
          </a:xfrm>
        </p:grpSpPr>
        <p:sp>
          <p:nvSpPr>
            <p:cNvPr id="30" name="Rectangle 29">
              <a:extLst>
                <a:ext uri="{FF2B5EF4-FFF2-40B4-BE49-F238E27FC236}">
                  <a16:creationId xmlns:a16="http://schemas.microsoft.com/office/drawing/2014/main" id="{7E8BF908-E91C-A14F-9ABA-C295370FB8A5}"/>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CEB5E761-F89A-CEFF-F547-06B36C9770C2}"/>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5A4CF08-CA90-B2F1-4835-FAF42EE6829D}"/>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C7D698A9-B461-0EA8-7ECD-E0D2B5D527A9}"/>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64F29E1C-C240-D204-791E-75FDFD8B5F13}"/>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
        <p:nvSpPr>
          <p:cNvPr id="55" name="TextBox 54">
            <a:extLst>
              <a:ext uri="{FF2B5EF4-FFF2-40B4-BE49-F238E27FC236}">
                <a16:creationId xmlns:a16="http://schemas.microsoft.com/office/drawing/2014/main" id="{41251545-9775-2C21-0515-355360313FFE}"/>
              </a:ext>
            </a:extLst>
          </p:cNvPr>
          <p:cNvSpPr txBox="1"/>
          <p:nvPr/>
        </p:nvSpPr>
        <p:spPr>
          <a:xfrm>
            <a:off x="5763972" y="12700120"/>
            <a:ext cx="1000659" cy="369332"/>
          </a:xfrm>
          <a:prstGeom prst="rect">
            <a:avLst/>
          </a:prstGeom>
          <a:noFill/>
        </p:spPr>
        <p:txBody>
          <a:bodyPr wrap="square" rtlCol="0">
            <a:spAutoFit/>
          </a:bodyPr>
          <a:lstStyle/>
          <a:p>
            <a:r>
              <a:rPr lang="en-US">
                <a:solidFill>
                  <a:schemeClr val="bg1"/>
                </a:solidFill>
              </a:rPr>
              <a:t>Warning</a:t>
            </a:r>
          </a:p>
        </p:txBody>
      </p:sp>
      <p:sp>
        <p:nvSpPr>
          <p:cNvPr id="56" name="TextBox 55">
            <a:extLst>
              <a:ext uri="{FF2B5EF4-FFF2-40B4-BE49-F238E27FC236}">
                <a16:creationId xmlns:a16="http://schemas.microsoft.com/office/drawing/2014/main" id="{09058971-9C38-A1A1-097E-085181B4D86C}"/>
              </a:ext>
            </a:extLst>
          </p:cNvPr>
          <p:cNvSpPr txBox="1"/>
          <p:nvPr/>
        </p:nvSpPr>
        <p:spPr>
          <a:xfrm>
            <a:off x="7923848" y="12700120"/>
            <a:ext cx="1040524" cy="369332"/>
          </a:xfrm>
          <a:prstGeom prst="rect">
            <a:avLst/>
          </a:prstGeom>
          <a:noFill/>
        </p:spPr>
        <p:txBody>
          <a:bodyPr wrap="square">
            <a:spAutoFit/>
          </a:bodyPr>
          <a:lstStyle/>
          <a:p>
            <a:r>
              <a:rPr lang="en-US">
                <a:solidFill>
                  <a:schemeClr val="bg1"/>
                </a:solidFill>
              </a:rPr>
              <a:t>Citation</a:t>
            </a:r>
          </a:p>
        </p:txBody>
      </p:sp>
      <p:sp>
        <p:nvSpPr>
          <p:cNvPr id="57" name="TextBox 56">
            <a:extLst>
              <a:ext uri="{FF2B5EF4-FFF2-40B4-BE49-F238E27FC236}">
                <a16:creationId xmlns:a16="http://schemas.microsoft.com/office/drawing/2014/main" id="{58D8743D-50C8-5FFA-1ADF-A6D32F68BB54}"/>
              </a:ext>
            </a:extLst>
          </p:cNvPr>
          <p:cNvSpPr txBox="1"/>
          <p:nvPr/>
        </p:nvSpPr>
        <p:spPr>
          <a:xfrm>
            <a:off x="9876144" y="12700120"/>
            <a:ext cx="1450428" cy="369332"/>
          </a:xfrm>
          <a:prstGeom prst="rect">
            <a:avLst/>
          </a:prstGeom>
          <a:noFill/>
        </p:spPr>
        <p:txBody>
          <a:bodyPr wrap="square">
            <a:spAutoFit/>
          </a:bodyPr>
          <a:lstStyle/>
          <a:p>
            <a:r>
              <a:rPr lang="en-US">
                <a:solidFill>
                  <a:schemeClr val="bg1"/>
                </a:solidFill>
              </a:rPr>
              <a:t>Repair Order</a:t>
            </a:r>
          </a:p>
        </p:txBody>
      </p:sp>
      <p:sp>
        <p:nvSpPr>
          <p:cNvPr id="43" name="Rectangle 42">
            <a:extLst>
              <a:ext uri="{FF2B5EF4-FFF2-40B4-BE49-F238E27FC236}">
                <a16:creationId xmlns:a16="http://schemas.microsoft.com/office/drawing/2014/main" id="{A4675B18-323F-0C4F-C548-D45C6AF9BA9A}"/>
              </a:ext>
            </a:extLst>
          </p:cNvPr>
          <p:cNvSpPr/>
          <p:nvPr/>
        </p:nvSpPr>
        <p:spPr>
          <a:xfrm>
            <a:off x="-26946" y="6916606"/>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EB5B115F-6717-A206-DC06-E66CCDDE5418}"/>
              </a:ext>
            </a:extLst>
          </p:cNvPr>
          <p:cNvSpPr txBox="1"/>
          <p:nvPr/>
        </p:nvSpPr>
        <p:spPr>
          <a:xfrm>
            <a:off x="3569161" y="7594575"/>
            <a:ext cx="5181600" cy="1446550"/>
          </a:xfrm>
          <a:prstGeom prst="rect">
            <a:avLst/>
          </a:prstGeom>
          <a:noFill/>
        </p:spPr>
        <p:txBody>
          <a:bodyPr wrap="square" rtlCol="0">
            <a:spAutoFit/>
          </a:bodyPr>
          <a:lstStyle/>
          <a:p>
            <a:pPr algn="ctr"/>
            <a:r>
              <a:rPr lang="en-US" sz="8800">
                <a:solidFill>
                  <a:schemeClr val="bg1"/>
                </a:solidFill>
                <a:latin typeface="Haettenschweiler" panose="020B0706040902060204" pitchFamily="34" charset="0"/>
              </a:rPr>
              <a:t>Final Stats</a:t>
            </a:r>
          </a:p>
        </p:txBody>
      </p:sp>
      <p:pic>
        <p:nvPicPr>
          <p:cNvPr id="45" name="Picture 44">
            <a:extLst>
              <a:ext uri="{FF2B5EF4-FFF2-40B4-BE49-F238E27FC236}">
                <a16:creationId xmlns:a16="http://schemas.microsoft.com/office/drawing/2014/main" id="{A1175BF9-0702-2B30-08A4-35FE10F7D024}"/>
              </a:ext>
            </a:extLst>
          </p:cNvPr>
          <p:cNvPicPr>
            <a:picLocks noChangeAspect="1"/>
          </p:cNvPicPr>
          <p:nvPr/>
        </p:nvPicPr>
        <p:blipFill>
          <a:blip r:embed="rId3"/>
          <a:stretch>
            <a:fillRect/>
          </a:stretch>
        </p:blipFill>
        <p:spPr>
          <a:xfrm>
            <a:off x="5281810" y="9339383"/>
            <a:ext cx="6324600" cy="3225800"/>
          </a:xfrm>
          <a:prstGeom prst="rect">
            <a:avLst/>
          </a:prstGeom>
        </p:spPr>
      </p:pic>
      <p:sp>
        <p:nvSpPr>
          <p:cNvPr id="58" name="TextBox 57">
            <a:extLst>
              <a:ext uri="{FF2B5EF4-FFF2-40B4-BE49-F238E27FC236}">
                <a16:creationId xmlns:a16="http://schemas.microsoft.com/office/drawing/2014/main" id="{C7347432-6351-BF4B-AFFA-E99989507DA8}"/>
              </a:ext>
            </a:extLst>
          </p:cNvPr>
          <p:cNvSpPr txBox="1"/>
          <p:nvPr/>
        </p:nvSpPr>
        <p:spPr>
          <a:xfrm>
            <a:off x="1355575" y="9936620"/>
            <a:ext cx="3216673" cy="2031325"/>
          </a:xfrm>
          <a:prstGeom prst="rect">
            <a:avLst/>
          </a:prstGeom>
          <a:noFill/>
        </p:spPr>
        <p:txBody>
          <a:bodyPr wrap="square" rtlCol="0">
            <a:spAutoFit/>
          </a:bodyPr>
          <a:lstStyle/>
          <a:p>
            <a:r>
              <a:rPr lang="en-US">
                <a:solidFill>
                  <a:schemeClr val="bg1"/>
                </a:solidFill>
              </a:rPr>
              <a:t>Train: 7806 instances</a:t>
            </a:r>
          </a:p>
          <a:p>
            <a:r>
              <a:rPr lang="en-US">
                <a:solidFill>
                  <a:schemeClr val="bg1"/>
                </a:solidFill>
              </a:rPr>
              <a:t>Test: 1952 instances</a:t>
            </a:r>
          </a:p>
          <a:p>
            <a:r>
              <a:rPr lang="en-US">
                <a:solidFill>
                  <a:schemeClr val="bg1"/>
                </a:solidFill>
              </a:rPr>
              <a:t>29 attributes</a:t>
            </a:r>
          </a:p>
          <a:p>
            <a:pPr marL="0" indent="0">
              <a:buNone/>
            </a:pPr>
            <a:endParaRPr lang="en-US">
              <a:solidFill>
                <a:schemeClr val="bg1"/>
              </a:solidFill>
            </a:endParaRPr>
          </a:p>
          <a:p>
            <a:r>
              <a:rPr lang="en-US">
                <a:solidFill>
                  <a:schemeClr val="bg1"/>
                </a:solidFill>
              </a:rPr>
              <a:t>51.76% warnings</a:t>
            </a:r>
          </a:p>
          <a:p>
            <a:r>
              <a:rPr lang="en-US">
                <a:solidFill>
                  <a:schemeClr val="bg1"/>
                </a:solidFill>
              </a:rPr>
              <a:t>43.72% citations</a:t>
            </a:r>
          </a:p>
          <a:p>
            <a:r>
              <a:rPr lang="en-US">
                <a:solidFill>
                  <a:schemeClr val="bg1"/>
                </a:solidFill>
              </a:rPr>
              <a:t>4.52% repair orders</a:t>
            </a:r>
          </a:p>
        </p:txBody>
      </p:sp>
    </p:spTree>
    <p:extLst>
      <p:ext uri="{BB962C8B-B14F-4D97-AF65-F5344CB8AC3E}">
        <p14:creationId xmlns:p14="http://schemas.microsoft.com/office/powerpoint/2010/main" val="2364137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33D59-1BA2-2C18-8CF3-7B1B6A01316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F0087806-1738-64C3-F023-34FDA34B8ACC}"/>
              </a:ext>
            </a:extLst>
          </p:cNvPr>
          <p:cNvSpPr/>
          <p:nvPr/>
        </p:nvSpPr>
        <p:spPr>
          <a:xfrm>
            <a:off x="-33532" y="-6940323"/>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A8CF11D-B417-1485-0BDB-ED0A2EF98C33}"/>
              </a:ext>
            </a:extLst>
          </p:cNvPr>
          <p:cNvGrpSpPr/>
          <p:nvPr/>
        </p:nvGrpSpPr>
        <p:grpSpPr>
          <a:xfrm>
            <a:off x="8054894" y="-6934945"/>
            <a:ext cx="4606543" cy="6888778"/>
            <a:chOff x="8054894" y="-15389"/>
            <a:chExt cx="4606543" cy="6888778"/>
          </a:xfrm>
        </p:grpSpPr>
        <p:sp>
          <p:nvSpPr>
            <p:cNvPr id="32" name="Rectangle 31">
              <a:extLst>
                <a:ext uri="{FF2B5EF4-FFF2-40B4-BE49-F238E27FC236}">
                  <a16:creationId xmlns:a16="http://schemas.microsoft.com/office/drawing/2014/main" id="{07782E50-BC5E-FE43-50F3-367E6BE083E2}"/>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F6C1507C-C8EA-01FA-6796-6E80F2E0BF1A}"/>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7CC6A1C-6602-D06A-322C-E1882AC0BA18}"/>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7191BF62-EA31-FA49-7FFD-44EA5ABABB20}"/>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D0491C93-9B47-7C05-293B-806FC2000772}"/>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8683625F-29E6-037E-C649-A5893535B84D}"/>
              </a:ext>
            </a:extLst>
          </p:cNvPr>
          <p:cNvGrpSpPr/>
          <p:nvPr/>
        </p:nvGrpSpPr>
        <p:grpSpPr>
          <a:xfrm>
            <a:off x="3939161" y="-6919556"/>
            <a:ext cx="4637995" cy="6888778"/>
            <a:chOff x="3939161" y="0"/>
            <a:chExt cx="4637995" cy="6888778"/>
          </a:xfrm>
        </p:grpSpPr>
        <p:sp>
          <p:nvSpPr>
            <p:cNvPr id="31" name="Rectangle 30">
              <a:extLst>
                <a:ext uri="{FF2B5EF4-FFF2-40B4-BE49-F238E27FC236}">
                  <a16:creationId xmlns:a16="http://schemas.microsoft.com/office/drawing/2014/main" id="{DF7870BA-BC79-2552-90E3-4727DD58DDAB}"/>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6166A89E-A286-0E16-1566-6554737A679E}"/>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3C38E760-0CBA-F8FD-0821-944E02ADED47}"/>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4D35B5E7-E9AB-597E-4E87-0D16B5C36D8F}"/>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E02DCC28-2EF1-A588-E862-CBAEB7F96AEC}"/>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22601F18-07F7-B387-90EB-3580708153AF}"/>
              </a:ext>
            </a:extLst>
          </p:cNvPr>
          <p:cNvGrpSpPr/>
          <p:nvPr/>
        </p:nvGrpSpPr>
        <p:grpSpPr>
          <a:xfrm>
            <a:off x="-215158" y="-6950334"/>
            <a:ext cx="4727493" cy="6888778"/>
            <a:chOff x="-215158" y="-30778"/>
            <a:chExt cx="4727493" cy="6888778"/>
          </a:xfrm>
        </p:grpSpPr>
        <p:sp>
          <p:nvSpPr>
            <p:cNvPr id="29" name="Rectangle 28">
              <a:extLst>
                <a:ext uri="{FF2B5EF4-FFF2-40B4-BE49-F238E27FC236}">
                  <a16:creationId xmlns:a16="http://schemas.microsoft.com/office/drawing/2014/main" id="{DE3D06F2-36E9-F843-D652-E981813E6431}"/>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7AC49625-58D4-893C-EABA-B92913DCDC34}"/>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6989DE4-9084-0EC3-27FD-48D89C3B7A24}"/>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F80C33B4-6A95-298E-24A6-33FE5AB531AE}"/>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63DEC5BE-4099-BCA5-DD98-8C60630EBF9C}"/>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grpSp>
        <p:nvGrpSpPr>
          <p:cNvPr id="3" name="Group 2">
            <a:extLst>
              <a:ext uri="{FF2B5EF4-FFF2-40B4-BE49-F238E27FC236}">
                <a16:creationId xmlns:a16="http://schemas.microsoft.com/office/drawing/2014/main" id="{D3961F0C-A77B-7DE2-D885-0D08E6939D79}"/>
              </a:ext>
            </a:extLst>
          </p:cNvPr>
          <p:cNvGrpSpPr/>
          <p:nvPr/>
        </p:nvGrpSpPr>
        <p:grpSpPr>
          <a:xfrm>
            <a:off x="-33532" y="-6816938"/>
            <a:ext cx="12158468" cy="6555641"/>
            <a:chOff x="-8383" y="136077"/>
            <a:chExt cx="12158468" cy="6555641"/>
          </a:xfrm>
        </p:grpSpPr>
        <p:sp>
          <p:nvSpPr>
            <p:cNvPr id="4" name="Rectangle 3">
              <a:extLst>
                <a:ext uri="{FF2B5EF4-FFF2-40B4-BE49-F238E27FC236}">
                  <a16:creationId xmlns:a16="http://schemas.microsoft.com/office/drawing/2014/main" id="{52757311-4B45-41C7-DB16-2D10C71C35B7}"/>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A2DD9B70-49FF-DBA4-9063-21E1EE6F03D4}"/>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31BA4DB-DD26-A37B-EF6D-1231AB5E122A}"/>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847F7342-CBD1-F046-D2F6-6A4278952ED7}"/>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22F3CCBA-4C4F-2767-0B9B-2D4E2CD3E173}"/>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E74582D3-B86B-AAD0-9C5B-1A262152E135}"/>
              </a:ext>
            </a:extLst>
          </p:cNvPr>
          <p:cNvGrpSpPr/>
          <p:nvPr/>
        </p:nvGrpSpPr>
        <p:grpSpPr>
          <a:xfrm>
            <a:off x="-17515" y="-6559683"/>
            <a:ext cx="12158468" cy="5746224"/>
            <a:chOff x="-4191" y="636723"/>
            <a:chExt cx="12158468" cy="5746224"/>
          </a:xfrm>
        </p:grpSpPr>
        <p:sp>
          <p:nvSpPr>
            <p:cNvPr id="11" name="Rectangle 10">
              <a:extLst>
                <a:ext uri="{FF2B5EF4-FFF2-40B4-BE49-F238E27FC236}">
                  <a16:creationId xmlns:a16="http://schemas.microsoft.com/office/drawing/2014/main" id="{FA361C26-A400-2C7C-4256-12BF14BE5455}"/>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C6D3CB8F-294A-08D7-6002-FA8B3DE33040}"/>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8E1945E-824E-43F2-278F-68A2A49486A0}"/>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22C9C3D7-EED8-C462-989A-01252CEE22F3}"/>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FF335C22-32F5-8A93-B437-240D3B665391}"/>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D68ED5E7-EA1F-A6CD-72B0-4E1D308E690A}"/>
              </a:ext>
            </a:extLst>
          </p:cNvPr>
          <p:cNvGrpSpPr/>
          <p:nvPr/>
        </p:nvGrpSpPr>
        <p:grpSpPr>
          <a:xfrm>
            <a:off x="-26870" y="-6292393"/>
            <a:ext cx="12158468" cy="5685012"/>
            <a:chOff x="-12574" y="1194196"/>
            <a:chExt cx="12158468" cy="5685012"/>
          </a:xfrm>
        </p:grpSpPr>
        <p:sp>
          <p:nvSpPr>
            <p:cNvPr id="17" name="Rectangle 16">
              <a:extLst>
                <a:ext uri="{FF2B5EF4-FFF2-40B4-BE49-F238E27FC236}">
                  <a16:creationId xmlns:a16="http://schemas.microsoft.com/office/drawing/2014/main" id="{84D9C323-858E-AAD8-7497-2CC787B92A96}"/>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3EAE98EB-6FA2-773E-B008-A670D9117ACD}"/>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5C9C078-69E7-9956-CD5D-1672EF93DFC5}"/>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A9DE5D2A-A748-6823-7D6E-B0E8B354CFB1}"/>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9B1542ED-1A05-F203-AAFD-C56DF2E70BF2}"/>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5802E954-566B-298B-83E1-F792CC2010EF}"/>
              </a:ext>
            </a:extLst>
          </p:cNvPr>
          <p:cNvGrpSpPr/>
          <p:nvPr/>
        </p:nvGrpSpPr>
        <p:grpSpPr>
          <a:xfrm>
            <a:off x="-12200" y="-6043384"/>
            <a:ext cx="12158468" cy="5685012"/>
            <a:chOff x="-12574" y="1213970"/>
            <a:chExt cx="12158468" cy="5685012"/>
          </a:xfrm>
        </p:grpSpPr>
        <p:sp>
          <p:nvSpPr>
            <p:cNvPr id="23" name="Rectangle 22">
              <a:extLst>
                <a:ext uri="{FF2B5EF4-FFF2-40B4-BE49-F238E27FC236}">
                  <a16:creationId xmlns:a16="http://schemas.microsoft.com/office/drawing/2014/main" id="{EFDB83E8-05D5-E850-0036-CE57D3DCFC6A}"/>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28E10467-A565-CE2E-87F5-2B16243C8D52}"/>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764225A-C526-5B30-FA2D-A795D5F50FF1}"/>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476F385F-C4A4-8769-30C5-281DC75E1693}"/>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C0845D1B-60E9-15EB-2584-A914C3361ECE}"/>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A177FD61-03CD-CF8F-691C-2E87BB077D32}"/>
              </a:ext>
            </a:extLst>
          </p:cNvPr>
          <p:cNvGrpSpPr/>
          <p:nvPr/>
        </p:nvGrpSpPr>
        <p:grpSpPr>
          <a:xfrm>
            <a:off x="-12574" y="-5716074"/>
            <a:ext cx="12158468" cy="5685012"/>
            <a:chOff x="-12575" y="1207194"/>
            <a:chExt cx="12158468" cy="5685012"/>
          </a:xfrm>
        </p:grpSpPr>
        <p:sp>
          <p:nvSpPr>
            <p:cNvPr id="30" name="Rectangle 29">
              <a:extLst>
                <a:ext uri="{FF2B5EF4-FFF2-40B4-BE49-F238E27FC236}">
                  <a16:creationId xmlns:a16="http://schemas.microsoft.com/office/drawing/2014/main" id="{3C29ACD2-F75E-16AE-5340-4A9938EBFB88}"/>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63CD22F6-AA4F-FF16-16A5-C21A43196BE1}"/>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55E4D4E-0F7D-80FF-13FD-7AA037CC8512}"/>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647C13A5-6F55-0FAD-DB5D-13ACACF3D0E5}"/>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F5727068-6AF2-4031-A573-E9AF9BF0A4B3}"/>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
        <p:nvSpPr>
          <p:cNvPr id="55" name="TextBox 54">
            <a:extLst>
              <a:ext uri="{FF2B5EF4-FFF2-40B4-BE49-F238E27FC236}">
                <a16:creationId xmlns:a16="http://schemas.microsoft.com/office/drawing/2014/main" id="{90760F07-9F55-21AD-18C9-BC2254E77515}"/>
              </a:ext>
            </a:extLst>
          </p:cNvPr>
          <p:cNvSpPr txBox="1"/>
          <p:nvPr/>
        </p:nvSpPr>
        <p:spPr>
          <a:xfrm>
            <a:off x="5790918" y="5731969"/>
            <a:ext cx="1000659" cy="369332"/>
          </a:xfrm>
          <a:prstGeom prst="rect">
            <a:avLst/>
          </a:prstGeom>
          <a:noFill/>
        </p:spPr>
        <p:txBody>
          <a:bodyPr wrap="square" rtlCol="0">
            <a:spAutoFit/>
          </a:bodyPr>
          <a:lstStyle/>
          <a:p>
            <a:r>
              <a:rPr lang="en-US">
                <a:solidFill>
                  <a:schemeClr val="bg1"/>
                </a:solidFill>
              </a:rPr>
              <a:t>Warning</a:t>
            </a:r>
          </a:p>
        </p:txBody>
      </p:sp>
      <p:sp>
        <p:nvSpPr>
          <p:cNvPr id="56" name="TextBox 55">
            <a:extLst>
              <a:ext uri="{FF2B5EF4-FFF2-40B4-BE49-F238E27FC236}">
                <a16:creationId xmlns:a16="http://schemas.microsoft.com/office/drawing/2014/main" id="{50891420-B59F-4D60-2B88-9151B28E50F7}"/>
              </a:ext>
            </a:extLst>
          </p:cNvPr>
          <p:cNvSpPr txBox="1"/>
          <p:nvPr/>
        </p:nvSpPr>
        <p:spPr>
          <a:xfrm>
            <a:off x="7950794" y="5731969"/>
            <a:ext cx="1040524" cy="369332"/>
          </a:xfrm>
          <a:prstGeom prst="rect">
            <a:avLst/>
          </a:prstGeom>
          <a:noFill/>
        </p:spPr>
        <p:txBody>
          <a:bodyPr wrap="square">
            <a:spAutoFit/>
          </a:bodyPr>
          <a:lstStyle/>
          <a:p>
            <a:r>
              <a:rPr lang="en-US">
                <a:solidFill>
                  <a:schemeClr val="bg1"/>
                </a:solidFill>
              </a:rPr>
              <a:t>Citation</a:t>
            </a:r>
          </a:p>
        </p:txBody>
      </p:sp>
      <p:sp>
        <p:nvSpPr>
          <p:cNvPr id="57" name="TextBox 56">
            <a:extLst>
              <a:ext uri="{FF2B5EF4-FFF2-40B4-BE49-F238E27FC236}">
                <a16:creationId xmlns:a16="http://schemas.microsoft.com/office/drawing/2014/main" id="{834624C1-5A21-C2F8-9481-03C136CF810E}"/>
              </a:ext>
            </a:extLst>
          </p:cNvPr>
          <p:cNvSpPr txBox="1"/>
          <p:nvPr/>
        </p:nvSpPr>
        <p:spPr>
          <a:xfrm>
            <a:off x="9903090" y="5731969"/>
            <a:ext cx="1450428" cy="369332"/>
          </a:xfrm>
          <a:prstGeom prst="rect">
            <a:avLst/>
          </a:prstGeom>
          <a:noFill/>
        </p:spPr>
        <p:txBody>
          <a:bodyPr wrap="square">
            <a:spAutoFit/>
          </a:bodyPr>
          <a:lstStyle/>
          <a:p>
            <a:r>
              <a:rPr lang="en-US">
                <a:solidFill>
                  <a:schemeClr val="bg1"/>
                </a:solidFill>
              </a:rPr>
              <a:t>Repair Order</a:t>
            </a:r>
          </a:p>
        </p:txBody>
      </p:sp>
      <p:sp>
        <p:nvSpPr>
          <p:cNvPr id="59" name="Rectangle 58">
            <a:extLst>
              <a:ext uri="{FF2B5EF4-FFF2-40B4-BE49-F238E27FC236}">
                <a16:creationId xmlns:a16="http://schemas.microsoft.com/office/drawing/2014/main" id="{FEF00BCC-D912-B64C-FC6A-DCCFE4E54FBC}"/>
              </a:ext>
            </a:extLst>
          </p:cNvPr>
          <p:cNvSpPr/>
          <p:nvPr/>
        </p:nvSpPr>
        <p:spPr>
          <a:xfrm>
            <a:off x="-12237963" y="0"/>
            <a:ext cx="12204431" cy="6858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3BF1AD0-8930-1D20-51A7-10B7A026A6B1}"/>
              </a:ext>
            </a:extLst>
          </p:cNvPr>
          <p:cNvSpPr txBox="1"/>
          <p:nvPr/>
        </p:nvSpPr>
        <p:spPr>
          <a:xfrm>
            <a:off x="-8097480" y="1413063"/>
            <a:ext cx="7197676"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IV. ATTRIBUTE </a:t>
            </a:r>
            <a:r>
              <a:rPr lang="en-US" sz="12800">
                <a:solidFill>
                  <a:srgbClr val="FFFF00"/>
                </a:solidFill>
                <a:latin typeface="Haettenschweiler" panose="020B0706040902060204" pitchFamily="34" charset="0"/>
              </a:rPr>
              <a:t>SELECTION</a:t>
            </a:r>
          </a:p>
        </p:txBody>
      </p:sp>
      <p:grpSp>
        <p:nvGrpSpPr>
          <p:cNvPr id="61" name="Group 60">
            <a:extLst>
              <a:ext uri="{FF2B5EF4-FFF2-40B4-BE49-F238E27FC236}">
                <a16:creationId xmlns:a16="http://schemas.microsoft.com/office/drawing/2014/main" id="{0B39DE99-FC3D-139F-789A-1CDB7B8B0B1B}"/>
              </a:ext>
            </a:extLst>
          </p:cNvPr>
          <p:cNvGrpSpPr/>
          <p:nvPr/>
        </p:nvGrpSpPr>
        <p:grpSpPr>
          <a:xfrm>
            <a:off x="-17032572" y="0"/>
            <a:ext cx="6568443" cy="6858000"/>
            <a:chOff x="6096000" y="0"/>
            <a:chExt cx="6568443" cy="6858000"/>
          </a:xfrm>
          <a:solidFill>
            <a:schemeClr val="accent2">
              <a:lumMod val="60000"/>
              <a:lumOff val="40000"/>
            </a:schemeClr>
          </a:solidFill>
        </p:grpSpPr>
        <p:sp>
          <p:nvSpPr>
            <p:cNvPr id="62" name="Rectangle 61">
              <a:extLst>
                <a:ext uri="{FF2B5EF4-FFF2-40B4-BE49-F238E27FC236}">
                  <a16:creationId xmlns:a16="http://schemas.microsoft.com/office/drawing/2014/main" id="{1EF9D93F-87AF-6CFE-FDE7-A66129688684}"/>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4BBA5E93-105B-AD59-8873-C26CD46AC6CA}"/>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64" name="Triangle 63">
              <a:extLst>
                <a:ext uri="{FF2B5EF4-FFF2-40B4-BE49-F238E27FC236}">
                  <a16:creationId xmlns:a16="http://schemas.microsoft.com/office/drawing/2014/main" id="{D77251FA-4D86-0307-02E3-518DF34D2E68}"/>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599D2DC1-F477-0EC1-6B16-ADCA9EEB5302}"/>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66" name="Group 65">
            <a:extLst>
              <a:ext uri="{FF2B5EF4-FFF2-40B4-BE49-F238E27FC236}">
                <a16:creationId xmlns:a16="http://schemas.microsoft.com/office/drawing/2014/main" id="{BCB43B38-D14A-9D6F-9D66-9A1BE5203B56}"/>
              </a:ext>
            </a:extLst>
          </p:cNvPr>
          <p:cNvGrpSpPr/>
          <p:nvPr/>
        </p:nvGrpSpPr>
        <p:grpSpPr>
          <a:xfrm>
            <a:off x="-17814625" y="0"/>
            <a:ext cx="6568443" cy="6858000"/>
            <a:chOff x="0" y="0"/>
            <a:chExt cx="6568443" cy="6858000"/>
          </a:xfrm>
          <a:solidFill>
            <a:schemeClr val="accent2">
              <a:lumMod val="75000"/>
            </a:schemeClr>
          </a:solidFill>
        </p:grpSpPr>
        <p:sp>
          <p:nvSpPr>
            <p:cNvPr id="67" name="Rectangle 66">
              <a:extLst>
                <a:ext uri="{FF2B5EF4-FFF2-40B4-BE49-F238E27FC236}">
                  <a16:creationId xmlns:a16="http://schemas.microsoft.com/office/drawing/2014/main" id="{B786C4C5-C1CD-7EE6-8FC0-CAA98A476959}"/>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2B6EB25-7338-8D68-03D0-013DB8FBE46C}"/>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69" name="Triangle 68">
              <a:extLst>
                <a:ext uri="{FF2B5EF4-FFF2-40B4-BE49-F238E27FC236}">
                  <a16:creationId xmlns:a16="http://schemas.microsoft.com/office/drawing/2014/main" id="{A0D456A6-15E2-2A85-4988-8986532BD9A6}"/>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F5C7EFF-BCA2-AB62-F4DF-88313AAC1558}"/>
                </a:ext>
              </a:extLst>
            </p:cNvPr>
            <p:cNvSpPr txBox="1"/>
            <p:nvPr/>
          </p:nvSpPr>
          <p:spPr>
            <a:xfrm>
              <a:off x="782053" y="2844224"/>
              <a:ext cx="4531895" cy="553998"/>
            </a:xfrm>
            <a:prstGeom prst="rect">
              <a:avLst/>
            </a:prstGeom>
            <a:grpFill/>
          </p:spPr>
          <p:txBody>
            <a:bodyPr wrap="square" rtlCol="0">
              <a:spAutoFit/>
            </a:bodyPr>
            <a:lstStyle/>
            <a:p>
              <a:pPr algn="ctr"/>
              <a:r>
                <a:rPr lang="en-US" sz="3000">
                  <a:solidFill>
                    <a:schemeClr val="bg1"/>
                  </a:solidFill>
                </a:rPr>
                <a:t>Selection Algorithms</a:t>
              </a:r>
            </a:p>
          </p:txBody>
        </p:sp>
      </p:grpSp>
      <p:sp>
        <p:nvSpPr>
          <p:cNvPr id="2" name="Rectangle 1">
            <a:extLst>
              <a:ext uri="{FF2B5EF4-FFF2-40B4-BE49-F238E27FC236}">
                <a16:creationId xmlns:a16="http://schemas.microsoft.com/office/drawing/2014/main" id="{C90D9719-E2B0-DA7F-512F-8199D800CB69}"/>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E4BE9B7-C637-0A8F-327A-A84176A2232A}"/>
              </a:ext>
            </a:extLst>
          </p:cNvPr>
          <p:cNvSpPr txBox="1"/>
          <p:nvPr/>
        </p:nvSpPr>
        <p:spPr>
          <a:xfrm>
            <a:off x="3596107" y="626424"/>
            <a:ext cx="5181600" cy="1446550"/>
          </a:xfrm>
          <a:prstGeom prst="rect">
            <a:avLst/>
          </a:prstGeom>
          <a:noFill/>
        </p:spPr>
        <p:txBody>
          <a:bodyPr wrap="square" rtlCol="0">
            <a:spAutoFit/>
          </a:bodyPr>
          <a:lstStyle/>
          <a:p>
            <a:pPr algn="ctr"/>
            <a:r>
              <a:rPr lang="en-US" sz="8800">
                <a:solidFill>
                  <a:schemeClr val="bg1"/>
                </a:solidFill>
                <a:latin typeface="Haettenschweiler" panose="020B0706040902060204" pitchFamily="34" charset="0"/>
              </a:rPr>
              <a:t>Final Stats</a:t>
            </a:r>
          </a:p>
        </p:txBody>
      </p:sp>
      <p:pic>
        <p:nvPicPr>
          <p:cNvPr id="45" name="Picture 44">
            <a:extLst>
              <a:ext uri="{FF2B5EF4-FFF2-40B4-BE49-F238E27FC236}">
                <a16:creationId xmlns:a16="http://schemas.microsoft.com/office/drawing/2014/main" id="{F6A98E91-ED54-9979-B4B8-9F7702512930}"/>
              </a:ext>
            </a:extLst>
          </p:cNvPr>
          <p:cNvPicPr>
            <a:picLocks noChangeAspect="1"/>
          </p:cNvPicPr>
          <p:nvPr/>
        </p:nvPicPr>
        <p:blipFill>
          <a:blip r:embed="rId3"/>
          <a:stretch>
            <a:fillRect/>
          </a:stretch>
        </p:blipFill>
        <p:spPr>
          <a:xfrm>
            <a:off x="5308756" y="2371232"/>
            <a:ext cx="6324600" cy="3225800"/>
          </a:xfrm>
          <a:prstGeom prst="rect">
            <a:avLst/>
          </a:prstGeom>
        </p:spPr>
      </p:pic>
      <p:sp>
        <p:nvSpPr>
          <p:cNvPr id="58" name="TextBox 57">
            <a:extLst>
              <a:ext uri="{FF2B5EF4-FFF2-40B4-BE49-F238E27FC236}">
                <a16:creationId xmlns:a16="http://schemas.microsoft.com/office/drawing/2014/main" id="{8F0F5459-AD0B-5D2C-5ABA-E40DFED6199E}"/>
              </a:ext>
            </a:extLst>
          </p:cNvPr>
          <p:cNvSpPr txBox="1"/>
          <p:nvPr/>
        </p:nvSpPr>
        <p:spPr>
          <a:xfrm>
            <a:off x="1382521" y="2968469"/>
            <a:ext cx="3216673" cy="2031325"/>
          </a:xfrm>
          <a:prstGeom prst="rect">
            <a:avLst/>
          </a:prstGeom>
          <a:noFill/>
        </p:spPr>
        <p:txBody>
          <a:bodyPr wrap="square" rtlCol="0">
            <a:spAutoFit/>
          </a:bodyPr>
          <a:lstStyle/>
          <a:p>
            <a:r>
              <a:rPr lang="en-US">
                <a:solidFill>
                  <a:schemeClr val="bg1"/>
                </a:solidFill>
              </a:rPr>
              <a:t>Train: 7806 instances</a:t>
            </a:r>
          </a:p>
          <a:p>
            <a:r>
              <a:rPr lang="en-US">
                <a:solidFill>
                  <a:schemeClr val="bg1"/>
                </a:solidFill>
              </a:rPr>
              <a:t>Test: 1952 instances</a:t>
            </a:r>
          </a:p>
          <a:p>
            <a:r>
              <a:rPr lang="en-US">
                <a:solidFill>
                  <a:schemeClr val="bg1"/>
                </a:solidFill>
              </a:rPr>
              <a:t>29 attributes</a:t>
            </a:r>
          </a:p>
          <a:p>
            <a:pPr marL="0" indent="0">
              <a:buNone/>
            </a:pPr>
            <a:endParaRPr lang="en-US">
              <a:solidFill>
                <a:schemeClr val="bg1"/>
              </a:solidFill>
            </a:endParaRPr>
          </a:p>
          <a:p>
            <a:r>
              <a:rPr lang="en-US">
                <a:solidFill>
                  <a:schemeClr val="bg1"/>
                </a:solidFill>
              </a:rPr>
              <a:t>51.76% warnings</a:t>
            </a:r>
          </a:p>
          <a:p>
            <a:r>
              <a:rPr lang="en-US">
                <a:solidFill>
                  <a:schemeClr val="bg1"/>
                </a:solidFill>
              </a:rPr>
              <a:t>43.72% citations</a:t>
            </a:r>
          </a:p>
          <a:p>
            <a:r>
              <a:rPr lang="en-US">
                <a:solidFill>
                  <a:schemeClr val="bg1"/>
                </a:solidFill>
              </a:rPr>
              <a:t>4.52% repair orders</a:t>
            </a:r>
          </a:p>
        </p:txBody>
      </p:sp>
    </p:spTree>
    <p:extLst>
      <p:ext uri="{BB962C8B-B14F-4D97-AF65-F5344CB8AC3E}">
        <p14:creationId xmlns:p14="http://schemas.microsoft.com/office/powerpoint/2010/main" val="734853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3DCB2-F881-5188-CDF6-50BC9AE708FD}"/>
            </a:ext>
          </a:extLst>
        </p:cNvPr>
        <p:cNvGrpSpPr/>
        <p:nvPr/>
      </p:nvGrpSpPr>
      <p:grpSpPr>
        <a:xfrm>
          <a:off x="0" y="0"/>
          <a:ext cx="0" cy="0"/>
          <a:chOff x="0" y="0"/>
          <a:chExt cx="0" cy="0"/>
        </a:xfrm>
      </p:grpSpPr>
      <p:pic>
        <p:nvPicPr>
          <p:cNvPr id="5122" name="Picture 2" descr="Traffic Photos, Download The BEST Free Traffic Stock Photos ...">
            <a:extLst>
              <a:ext uri="{FF2B5EF4-FFF2-40B4-BE49-F238E27FC236}">
                <a16:creationId xmlns:a16="http://schemas.microsoft.com/office/drawing/2014/main" id="{5C5A36A5-6286-0922-2586-5C121D8F95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20" r="486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90D02929-0420-393A-6371-A94D4D7D64EE}"/>
              </a:ext>
            </a:extLst>
          </p:cNvPr>
          <p:cNvGrpSpPr/>
          <p:nvPr/>
        </p:nvGrpSpPr>
        <p:grpSpPr>
          <a:xfrm>
            <a:off x="0" y="0"/>
            <a:ext cx="6096000" cy="6858000"/>
            <a:chOff x="0" y="0"/>
            <a:chExt cx="6096000" cy="6858000"/>
          </a:xfrm>
        </p:grpSpPr>
        <p:sp>
          <p:nvSpPr>
            <p:cNvPr id="28" name="Freeform 27">
              <a:extLst>
                <a:ext uri="{FF2B5EF4-FFF2-40B4-BE49-F238E27FC236}">
                  <a16:creationId xmlns:a16="http://schemas.microsoft.com/office/drawing/2014/main" id="{04481B26-A7BB-D767-CF11-DA6DA7DB636F}"/>
                </a:ext>
              </a:extLst>
            </p:cNvPr>
            <p:cNvSpPr/>
            <p:nvPr/>
          </p:nvSpPr>
          <p:spPr>
            <a:xfrm>
              <a:off x="0" y="0"/>
              <a:ext cx="6096000" cy="6858000"/>
            </a:xfrm>
            <a:custGeom>
              <a:avLst/>
              <a:gdLst/>
              <a:ahLst/>
              <a:cxnLst/>
              <a:rect l="l" t="t" r="r" b="b"/>
              <a:pathLst>
                <a:path w="6096000" h="6858000">
                  <a:moveTo>
                    <a:pt x="4488704" y="4209195"/>
                  </a:moveTo>
                  <a:cubicBezTo>
                    <a:pt x="4512576" y="4209195"/>
                    <a:pt x="4530759" y="4212194"/>
                    <a:pt x="4543255" y="4218191"/>
                  </a:cubicBezTo>
                  <a:cubicBezTo>
                    <a:pt x="4555751" y="4224189"/>
                    <a:pt x="4561999" y="4241355"/>
                    <a:pt x="4561999" y="4269689"/>
                  </a:cubicBezTo>
                  <a:lnTo>
                    <a:pt x="4561999" y="4559152"/>
                  </a:lnTo>
                  <a:cubicBezTo>
                    <a:pt x="4561999" y="4587486"/>
                    <a:pt x="4553473" y="4606014"/>
                    <a:pt x="4536422" y="4614734"/>
                  </a:cubicBezTo>
                  <a:cubicBezTo>
                    <a:pt x="4529601" y="4618009"/>
                    <a:pt x="4513695" y="4619646"/>
                    <a:pt x="4488704" y="4619646"/>
                  </a:cubicBezTo>
                  <a:close/>
                  <a:moveTo>
                    <a:pt x="3268891" y="3771054"/>
                  </a:moveTo>
                  <a:cubicBezTo>
                    <a:pt x="3283567" y="3771054"/>
                    <a:pt x="3294290" y="3773777"/>
                    <a:pt x="3301059" y="3779224"/>
                  </a:cubicBezTo>
                  <a:cubicBezTo>
                    <a:pt x="3307829" y="3784670"/>
                    <a:pt x="3311214" y="3793391"/>
                    <a:pt x="3311214" y="3805386"/>
                  </a:cubicBezTo>
                  <a:lnTo>
                    <a:pt x="3311214" y="4585315"/>
                  </a:lnTo>
                  <a:cubicBezTo>
                    <a:pt x="3311214" y="4596207"/>
                    <a:pt x="3307829" y="4604652"/>
                    <a:pt x="3301059" y="4610650"/>
                  </a:cubicBezTo>
                  <a:cubicBezTo>
                    <a:pt x="3294290" y="4616647"/>
                    <a:pt x="3283567" y="4619646"/>
                    <a:pt x="3268891" y="4619646"/>
                  </a:cubicBezTo>
                  <a:cubicBezTo>
                    <a:pt x="3254232" y="4619646"/>
                    <a:pt x="3243234" y="4616647"/>
                    <a:pt x="3235896" y="4610650"/>
                  </a:cubicBezTo>
                  <a:cubicBezTo>
                    <a:pt x="3228557" y="4604652"/>
                    <a:pt x="3224889" y="4596207"/>
                    <a:pt x="3224889" y="4585315"/>
                  </a:cubicBezTo>
                  <a:lnTo>
                    <a:pt x="3224889" y="3805386"/>
                  </a:lnTo>
                  <a:cubicBezTo>
                    <a:pt x="3224889" y="3793391"/>
                    <a:pt x="3228557" y="3784670"/>
                    <a:pt x="3235896" y="3779224"/>
                  </a:cubicBezTo>
                  <a:cubicBezTo>
                    <a:pt x="3243234" y="3773777"/>
                    <a:pt x="3254232" y="3771054"/>
                    <a:pt x="3268891" y="3771054"/>
                  </a:cubicBezTo>
                  <a:close/>
                  <a:moveTo>
                    <a:pt x="4488704" y="3769426"/>
                  </a:moveTo>
                  <a:cubicBezTo>
                    <a:pt x="4512576" y="3769426"/>
                    <a:pt x="4530759" y="3772412"/>
                    <a:pt x="4543255" y="3778384"/>
                  </a:cubicBezTo>
                  <a:cubicBezTo>
                    <a:pt x="4555751" y="3784356"/>
                    <a:pt x="4561999" y="3801458"/>
                    <a:pt x="4561999" y="3829690"/>
                  </a:cubicBezTo>
                  <a:lnTo>
                    <a:pt x="4561999" y="4023514"/>
                  </a:lnTo>
                  <a:cubicBezTo>
                    <a:pt x="4561999" y="4051747"/>
                    <a:pt x="4553473" y="4070206"/>
                    <a:pt x="4536422" y="4078893"/>
                  </a:cubicBezTo>
                  <a:cubicBezTo>
                    <a:pt x="4529601" y="4082150"/>
                    <a:pt x="4513695" y="4083779"/>
                    <a:pt x="4488704" y="4083779"/>
                  </a:cubicBezTo>
                  <a:close/>
                  <a:moveTo>
                    <a:pt x="2577436" y="3769426"/>
                  </a:moveTo>
                  <a:cubicBezTo>
                    <a:pt x="2602343" y="3769426"/>
                    <a:pt x="2621872" y="3772395"/>
                    <a:pt x="2636022" y="3778333"/>
                  </a:cubicBezTo>
                  <a:cubicBezTo>
                    <a:pt x="2650172" y="3784271"/>
                    <a:pt x="2657246" y="3801280"/>
                    <a:pt x="2657246" y="3829359"/>
                  </a:cubicBezTo>
                  <a:lnTo>
                    <a:pt x="2657246" y="4015702"/>
                  </a:lnTo>
                  <a:cubicBezTo>
                    <a:pt x="2657246" y="4043781"/>
                    <a:pt x="2647626" y="4062139"/>
                    <a:pt x="2628387" y="4070774"/>
                  </a:cubicBezTo>
                  <a:cubicBezTo>
                    <a:pt x="2620463" y="4074015"/>
                    <a:pt x="2603480" y="4075635"/>
                    <a:pt x="2577436" y="4075635"/>
                  </a:cubicBezTo>
                  <a:close/>
                  <a:moveTo>
                    <a:pt x="5372976" y="3624465"/>
                  </a:moveTo>
                  <a:lnTo>
                    <a:pt x="5372976" y="4764607"/>
                  </a:lnTo>
                  <a:lnTo>
                    <a:pt x="5863237" y="4764607"/>
                  </a:lnTo>
                  <a:lnTo>
                    <a:pt x="5863237" y="4619646"/>
                  </a:lnTo>
                  <a:lnTo>
                    <a:pt x="5622179" y="4619646"/>
                  </a:lnTo>
                  <a:lnTo>
                    <a:pt x="5622179" y="4217339"/>
                  </a:lnTo>
                  <a:lnTo>
                    <a:pt x="5837177" y="4217339"/>
                  </a:lnTo>
                  <a:lnTo>
                    <a:pt x="5837177" y="4077264"/>
                  </a:lnTo>
                  <a:lnTo>
                    <a:pt x="5622179" y="4077264"/>
                  </a:lnTo>
                  <a:lnTo>
                    <a:pt x="5622179" y="3769426"/>
                  </a:lnTo>
                  <a:lnTo>
                    <a:pt x="5859980" y="3769426"/>
                  </a:lnTo>
                  <a:lnTo>
                    <a:pt x="5859980" y="3624465"/>
                  </a:lnTo>
                  <a:close/>
                  <a:moveTo>
                    <a:pt x="4858626" y="3624465"/>
                  </a:moveTo>
                  <a:lnTo>
                    <a:pt x="4858626" y="4764607"/>
                  </a:lnTo>
                  <a:lnTo>
                    <a:pt x="5330971" y="4764607"/>
                  </a:lnTo>
                  <a:lnTo>
                    <a:pt x="5330971" y="4619646"/>
                  </a:lnTo>
                  <a:lnTo>
                    <a:pt x="5109457" y="4619646"/>
                  </a:lnTo>
                  <a:lnTo>
                    <a:pt x="5109457" y="3624465"/>
                  </a:lnTo>
                  <a:close/>
                  <a:moveTo>
                    <a:pt x="4239501" y="3624465"/>
                  </a:moveTo>
                  <a:lnTo>
                    <a:pt x="4239501" y="4764607"/>
                  </a:lnTo>
                  <a:lnTo>
                    <a:pt x="4555483" y="4764607"/>
                  </a:lnTo>
                  <a:cubicBezTo>
                    <a:pt x="4636922" y="4764607"/>
                    <a:pt x="4699901" y="4741779"/>
                    <a:pt x="4744421" y="4696122"/>
                  </a:cubicBezTo>
                  <a:cubicBezTo>
                    <a:pt x="4784598" y="4655895"/>
                    <a:pt x="4804686" y="4603706"/>
                    <a:pt x="4804686" y="4539556"/>
                  </a:cubicBezTo>
                  <a:lnTo>
                    <a:pt x="4804686" y="4317788"/>
                  </a:lnTo>
                  <a:cubicBezTo>
                    <a:pt x="4804686" y="4279733"/>
                    <a:pt x="4797136" y="4249838"/>
                    <a:pt x="4782036" y="4228104"/>
                  </a:cubicBezTo>
                  <a:cubicBezTo>
                    <a:pt x="4758317" y="4194392"/>
                    <a:pt x="4714637" y="4169383"/>
                    <a:pt x="4650996" y="4153078"/>
                  </a:cubicBezTo>
                  <a:cubicBezTo>
                    <a:pt x="4711362" y="4132481"/>
                    <a:pt x="4752870" y="4104834"/>
                    <a:pt x="4775521" y="4070138"/>
                  </a:cubicBezTo>
                  <a:cubicBezTo>
                    <a:pt x="4789535" y="4047352"/>
                    <a:pt x="4796542" y="4018611"/>
                    <a:pt x="4796542" y="3983915"/>
                  </a:cubicBezTo>
                  <a:lnTo>
                    <a:pt x="4796542" y="3826153"/>
                  </a:lnTo>
                  <a:cubicBezTo>
                    <a:pt x="4796542" y="3765430"/>
                    <a:pt x="4773468" y="3716635"/>
                    <a:pt x="4727319" y="3679767"/>
                  </a:cubicBezTo>
                  <a:cubicBezTo>
                    <a:pt x="4681171" y="3642899"/>
                    <a:pt x="4616834" y="3624465"/>
                    <a:pt x="4534310" y="3624465"/>
                  </a:cubicBezTo>
                  <a:close/>
                  <a:moveTo>
                    <a:pt x="3601326" y="3624465"/>
                  </a:moveTo>
                  <a:lnTo>
                    <a:pt x="3601326" y="4572412"/>
                  </a:lnTo>
                  <a:cubicBezTo>
                    <a:pt x="3601326" y="4638648"/>
                    <a:pt x="3630101" y="4690226"/>
                    <a:pt x="3687652" y="4727145"/>
                  </a:cubicBezTo>
                  <a:cubicBezTo>
                    <a:pt x="3740858" y="4760807"/>
                    <a:pt x="3809809" y="4777637"/>
                    <a:pt x="3894506" y="4777637"/>
                  </a:cubicBezTo>
                  <a:cubicBezTo>
                    <a:pt x="3979202" y="4777637"/>
                    <a:pt x="4048968" y="4759721"/>
                    <a:pt x="4103803" y="4723888"/>
                  </a:cubicBezTo>
                  <a:cubicBezTo>
                    <a:pt x="4158638" y="4688055"/>
                    <a:pt x="4186057" y="4637020"/>
                    <a:pt x="4186057" y="4570783"/>
                  </a:cubicBezTo>
                  <a:lnTo>
                    <a:pt x="4186057" y="3624465"/>
                  </a:lnTo>
                  <a:lnTo>
                    <a:pt x="3936854" y="3624465"/>
                  </a:lnTo>
                  <a:lnTo>
                    <a:pt x="3936854" y="4585391"/>
                  </a:lnTo>
                  <a:cubicBezTo>
                    <a:pt x="3936854" y="4596266"/>
                    <a:pt x="3933469" y="4604694"/>
                    <a:pt x="3926700" y="4610675"/>
                  </a:cubicBezTo>
                  <a:cubicBezTo>
                    <a:pt x="3919930" y="4616656"/>
                    <a:pt x="3909207" y="4619646"/>
                    <a:pt x="3894531" y="4619646"/>
                  </a:cubicBezTo>
                  <a:cubicBezTo>
                    <a:pt x="3879872" y="4619646"/>
                    <a:pt x="3868874" y="4616656"/>
                    <a:pt x="3861536" y="4610675"/>
                  </a:cubicBezTo>
                  <a:cubicBezTo>
                    <a:pt x="3854198" y="4604694"/>
                    <a:pt x="3850529" y="4596266"/>
                    <a:pt x="3850529" y="4585391"/>
                  </a:cubicBezTo>
                  <a:lnTo>
                    <a:pt x="3850529" y="3624465"/>
                  </a:lnTo>
                  <a:close/>
                  <a:moveTo>
                    <a:pt x="2328234" y="3624465"/>
                  </a:moveTo>
                  <a:lnTo>
                    <a:pt x="2328234" y="4764607"/>
                  </a:lnTo>
                  <a:lnTo>
                    <a:pt x="2577436" y="4764607"/>
                  </a:lnTo>
                  <a:lnTo>
                    <a:pt x="2577436" y="4215710"/>
                  </a:lnTo>
                  <a:cubicBezTo>
                    <a:pt x="2602343" y="4215710"/>
                    <a:pt x="2621872" y="4218696"/>
                    <a:pt x="2636022" y="4224668"/>
                  </a:cubicBezTo>
                  <a:cubicBezTo>
                    <a:pt x="2650172" y="4230640"/>
                    <a:pt x="2657246" y="4247743"/>
                    <a:pt x="2657246" y="4275975"/>
                  </a:cubicBezTo>
                  <a:lnTo>
                    <a:pt x="2657246" y="4556124"/>
                  </a:lnTo>
                  <a:cubicBezTo>
                    <a:pt x="2657246" y="4614760"/>
                    <a:pt x="2659961" y="4660094"/>
                    <a:pt x="2665390" y="4692127"/>
                  </a:cubicBezTo>
                  <a:cubicBezTo>
                    <a:pt x="2670819" y="4724159"/>
                    <a:pt x="2680592" y="4748319"/>
                    <a:pt x="2694708" y="4764607"/>
                  </a:cubicBezTo>
                  <a:lnTo>
                    <a:pt x="2943911" y="4764607"/>
                  </a:lnTo>
                  <a:cubicBezTo>
                    <a:pt x="2926537" y="4751560"/>
                    <a:pt x="2914050" y="4712961"/>
                    <a:pt x="2906449" y="4648811"/>
                  </a:cubicBezTo>
                  <a:cubicBezTo>
                    <a:pt x="2904277" y="4628146"/>
                    <a:pt x="2902106" y="4597692"/>
                    <a:pt x="2899934" y="4557447"/>
                  </a:cubicBezTo>
                  <a:lnTo>
                    <a:pt x="2899934" y="4311171"/>
                  </a:lnTo>
                  <a:cubicBezTo>
                    <a:pt x="2899934" y="4270927"/>
                    <a:pt x="2892384" y="4239386"/>
                    <a:pt x="2877284" y="4216550"/>
                  </a:cubicBezTo>
                  <a:cubicBezTo>
                    <a:pt x="2853565" y="4181752"/>
                    <a:pt x="2809885" y="4156200"/>
                    <a:pt x="2746244" y="4139895"/>
                  </a:cubicBezTo>
                  <a:cubicBezTo>
                    <a:pt x="2815263" y="4117211"/>
                    <a:pt x="2860563" y="4086952"/>
                    <a:pt x="2882145" y="4049117"/>
                  </a:cubicBezTo>
                  <a:cubicBezTo>
                    <a:pt x="2894004" y="4028587"/>
                    <a:pt x="2899934" y="3999414"/>
                    <a:pt x="2899934" y="3961596"/>
                  </a:cubicBezTo>
                  <a:lnTo>
                    <a:pt x="2899934" y="3825440"/>
                  </a:lnTo>
                  <a:cubicBezTo>
                    <a:pt x="2899934" y="3764938"/>
                    <a:pt x="2876859" y="3716317"/>
                    <a:pt x="2830711" y="3679576"/>
                  </a:cubicBezTo>
                  <a:cubicBezTo>
                    <a:pt x="2784562" y="3642835"/>
                    <a:pt x="2720226" y="3624465"/>
                    <a:pt x="2637701" y="3624465"/>
                  </a:cubicBezTo>
                  <a:close/>
                  <a:moveTo>
                    <a:pt x="1746961" y="3624465"/>
                  </a:moveTo>
                  <a:lnTo>
                    <a:pt x="1746961" y="3771054"/>
                  </a:lnTo>
                  <a:lnTo>
                    <a:pt x="1887036" y="3771054"/>
                  </a:lnTo>
                  <a:lnTo>
                    <a:pt x="1887036" y="4764607"/>
                  </a:lnTo>
                  <a:lnTo>
                    <a:pt x="2136238" y="4764607"/>
                  </a:lnTo>
                  <a:lnTo>
                    <a:pt x="2136238" y="3771054"/>
                  </a:lnTo>
                  <a:lnTo>
                    <a:pt x="2276313" y="3771054"/>
                  </a:lnTo>
                  <a:lnTo>
                    <a:pt x="2276313" y="3624465"/>
                  </a:lnTo>
                  <a:close/>
                  <a:moveTo>
                    <a:pt x="3270494" y="3616321"/>
                  </a:moveTo>
                  <a:cubicBezTo>
                    <a:pt x="3166253" y="3616321"/>
                    <a:pt x="3090786" y="3636409"/>
                    <a:pt x="3044095" y="3676585"/>
                  </a:cubicBezTo>
                  <a:cubicBezTo>
                    <a:pt x="3002832" y="3711333"/>
                    <a:pt x="2982201" y="3765082"/>
                    <a:pt x="2982201" y="3837834"/>
                  </a:cubicBezTo>
                  <a:lnTo>
                    <a:pt x="2982201" y="4572412"/>
                  </a:lnTo>
                  <a:cubicBezTo>
                    <a:pt x="2982201" y="4639734"/>
                    <a:pt x="3008805" y="4690769"/>
                    <a:pt x="3062011" y="4725517"/>
                  </a:cubicBezTo>
                  <a:cubicBezTo>
                    <a:pt x="3115218" y="4760264"/>
                    <a:pt x="3184169" y="4777637"/>
                    <a:pt x="3268865" y="4777637"/>
                  </a:cubicBezTo>
                  <a:cubicBezTo>
                    <a:pt x="3353562" y="4777637"/>
                    <a:pt x="3422242" y="4759721"/>
                    <a:pt x="3474906" y="4723888"/>
                  </a:cubicBezTo>
                  <a:cubicBezTo>
                    <a:pt x="3527569" y="4688055"/>
                    <a:pt x="3553902" y="4637020"/>
                    <a:pt x="3553902" y="4570783"/>
                  </a:cubicBezTo>
                  <a:lnTo>
                    <a:pt x="3553902" y="3836205"/>
                  </a:lnTo>
                  <a:cubicBezTo>
                    <a:pt x="3553902" y="3765625"/>
                    <a:pt x="3530555" y="3711333"/>
                    <a:pt x="3483864" y="3673328"/>
                  </a:cubicBezTo>
                  <a:cubicBezTo>
                    <a:pt x="3437172" y="3635323"/>
                    <a:pt x="3366049" y="3616321"/>
                    <a:pt x="3270494" y="3616321"/>
                  </a:cubicBezTo>
                  <a:close/>
                  <a:moveTo>
                    <a:pt x="2626228" y="2007368"/>
                  </a:moveTo>
                  <a:lnTo>
                    <a:pt x="2662952" y="2349410"/>
                  </a:lnTo>
                  <a:lnTo>
                    <a:pt x="2591159" y="2349410"/>
                  </a:lnTo>
                  <a:close/>
                  <a:moveTo>
                    <a:pt x="1891637" y="1816801"/>
                  </a:moveTo>
                  <a:cubicBezTo>
                    <a:pt x="1916543" y="1816801"/>
                    <a:pt x="1936072" y="1819770"/>
                    <a:pt x="1950222" y="1825708"/>
                  </a:cubicBezTo>
                  <a:cubicBezTo>
                    <a:pt x="1964372" y="1831646"/>
                    <a:pt x="1971446" y="1848655"/>
                    <a:pt x="1971446" y="1876734"/>
                  </a:cubicBezTo>
                  <a:lnTo>
                    <a:pt x="1971446" y="2063077"/>
                  </a:lnTo>
                  <a:cubicBezTo>
                    <a:pt x="1971446" y="2091156"/>
                    <a:pt x="1961826" y="2109514"/>
                    <a:pt x="1942587" y="2118149"/>
                  </a:cubicBezTo>
                  <a:cubicBezTo>
                    <a:pt x="1934663" y="2121390"/>
                    <a:pt x="1917680" y="2123010"/>
                    <a:pt x="1891637" y="2123010"/>
                  </a:cubicBezTo>
                  <a:close/>
                  <a:moveTo>
                    <a:pt x="4039477" y="1671840"/>
                  </a:moveTo>
                  <a:lnTo>
                    <a:pt x="4039477" y="2811982"/>
                  </a:lnTo>
                  <a:lnTo>
                    <a:pt x="4288679" y="2811982"/>
                  </a:lnTo>
                  <a:lnTo>
                    <a:pt x="4288679" y="1671840"/>
                  </a:lnTo>
                  <a:close/>
                  <a:moveTo>
                    <a:pt x="3525126" y="1671840"/>
                  </a:moveTo>
                  <a:lnTo>
                    <a:pt x="3525126" y="2811982"/>
                  </a:lnTo>
                  <a:lnTo>
                    <a:pt x="3774329" y="2811982"/>
                  </a:lnTo>
                  <a:lnTo>
                    <a:pt x="3774329" y="2264714"/>
                  </a:lnTo>
                  <a:lnTo>
                    <a:pt x="3971410" y="2264714"/>
                  </a:lnTo>
                  <a:lnTo>
                    <a:pt x="3971410" y="2124639"/>
                  </a:lnTo>
                  <a:lnTo>
                    <a:pt x="3774329" y="2124639"/>
                  </a:lnTo>
                  <a:lnTo>
                    <a:pt x="3774329" y="1816801"/>
                  </a:lnTo>
                  <a:lnTo>
                    <a:pt x="3994214" y="1816801"/>
                  </a:lnTo>
                  <a:lnTo>
                    <a:pt x="3994214" y="1671840"/>
                  </a:lnTo>
                  <a:close/>
                  <a:moveTo>
                    <a:pt x="3010776" y="1671840"/>
                  </a:moveTo>
                  <a:lnTo>
                    <a:pt x="3010776" y="2811982"/>
                  </a:lnTo>
                  <a:lnTo>
                    <a:pt x="3259979" y="2811982"/>
                  </a:lnTo>
                  <a:lnTo>
                    <a:pt x="3259979" y="2264714"/>
                  </a:lnTo>
                  <a:lnTo>
                    <a:pt x="3457060" y="2264714"/>
                  </a:lnTo>
                  <a:lnTo>
                    <a:pt x="3457060" y="2124639"/>
                  </a:lnTo>
                  <a:lnTo>
                    <a:pt x="3259979" y="2124639"/>
                  </a:lnTo>
                  <a:lnTo>
                    <a:pt x="3259979" y="1816801"/>
                  </a:lnTo>
                  <a:lnTo>
                    <a:pt x="3479863" y="1816801"/>
                  </a:lnTo>
                  <a:lnTo>
                    <a:pt x="3479863" y="1671840"/>
                  </a:lnTo>
                  <a:close/>
                  <a:moveTo>
                    <a:pt x="2467855" y="1671840"/>
                  </a:moveTo>
                  <a:lnTo>
                    <a:pt x="2280114" y="2811982"/>
                  </a:lnTo>
                  <a:lnTo>
                    <a:pt x="2526058" y="2811982"/>
                  </a:lnTo>
                  <a:lnTo>
                    <a:pt x="2569476" y="2505773"/>
                  </a:lnTo>
                  <a:lnTo>
                    <a:pt x="2684635" y="2505773"/>
                  </a:lnTo>
                  <a:lnTo>
                    <a:pt x="2728027" y="2811982"/>
                  </a:lnTo>
                  <a:lnTo>
                    <a:pt x="2973972" y="2811982"/>
                  </a:lnTo>
                  <a:lnTo>
                    <a:pt x="2786230" y="1671840"/>
                  </a:lnTo>
                  <a:close/>
                  <a:moveTo>
                    <a:pt x="1642434" y="1671840"/>
                  </a:moveTo>
                  <a:lnTo>
                    <a:pt x="1642434" y="2811982"/>
                  </a:lnTo>
                  <a:lnTo>
                    <a:pt x="1891637" y="2811982"/>
                  </a:lnTo>
                  <a:lnTo>
                    <a:pt x="1891637" y="2263085"/>
                  </a:lnTo>
                  <a:cubicBezTo>
                    <a:pt x="1916543" y="2263085"/>
                    <a:pt x="1936072" y="2266071"/>
                    <a:pt x="1950222" y="2272043"/>
                  </a:cubicBezTo>
                  <a:cubicBezTo>
                    <a:pt x="1964372" y="2278016"/>
                    <a:pt x="1971446" y="2295118"/>
                    <a:pt x="1971446" y="2323350"/>
                  </a:cubicBezTo>
                  <a:lnTo>
                    <a:pt x="1971446" y="2603499"/>
                  </a:lnTo>
                  <a:cubicBezTo>
                    <a:pt x="1971446" y="2662135"/>
                    <a:pt x="1974161" y="2707469"/>
                    <a:pt x="1979590" y="2739502"/>
                  </a:cubicBezTo>
                  <a:cubicBezTo>
                    <a:pt x="1985020" y="2771534"/>
                    <a:pt x="1994792" y="2795694"/>
                    <a:pt x="2008908" y="2811982"/>
                  </a:cubicBezTo>
                  <a:lnTo>
                    <a:pt x="2258111" y="2811982"/>
                  </a:lnTo>
                  <a:cubicBezTo>
                    <a:pt x="2240737" y="2798935"/>
                    <a:pt x="2228250" y="2760336"/>
                    <a:pt x="2220649" y="2696187"/>
                  </a:cubicBezTo>
                  <a:cubicBezTo>
                    <a:pt x="2218477" y="2675521"/>
                    <a:pt x="2216305" y="2645067"/>
                    <a:pt x="2214134" y="2604822"/>
                  </a:cubicBezTo>
                  <a:lnTo>
                    <a:pt x="2214134" y="2358547"/>
                  </a:lnTo>
                  <a:cubicBezTo>
                    <a:pt x="2214134" y="2318302"/>
                    <a:pt x="2206584" y="2286762"/>
                    <a:pt x="2191484" y="2263925"/>
                  </a:cubicBezTo>
                  <a:cubicBezTo>
                    <a:pt x="2167765" y="2229127"/>
                    <a:pt x="2124085" y="2203575"/>
                    <a:pt x="2060444" y="2187271"/>
                  </a:cubicBezTo>
                  <a:cubicBezTo>
                    <a:pt x="2129463" y="2164587"/>
                    <a:pt x="2174763" y="2134327"/>
                    <a:pt x="2196344" y="2096492"/>
                  </a:cubicBezTo>
                  <a:cubicBezTo>
                    <a:pt x="2208204" y="2075963"/>
                    <a:pt x="2214134" y="2046789"/>
                    <a:pt x="2214134" y="2008971"/>
                  </a:cubicBezTo>
                  <a:lnTo>
                    <a:pt x="2214134" y="1872815"/>
                  </a:lnTo>
                  <a:cubicBezTo>
                    <a:pt x="2214134" y="1812313"/>
                    <a:pt x="2191059" y="1763692"/>
                    <a:pt x="2144911" y="1726951"/>
                  </a:cubicBezTo>
                  <a:cubicBezTo>
                    <a:pt x="2098762" y="1690210"/>
                    <a:pt x="2034426" y="1671840"/>
                    <a:pt x="1951901" y="1671840"/>
                  </a:cubicBezTo>
                  <a:close/>
                  <a:moveTo>
                    <a:pt x="1061161" y="1671840"/>
                  </a:moveTo>
                  <a:lnTo>
                    <a:pt x="1061161" y="1818429"/>
                  </a:lnTo>
                  <a:lnTo>
                    <a:pt x="1201236" y="1818429"/>
                  </a:lnTo>
                  <a:lnTo>
                    <a:pt x="1201236" y="2811982"/>
                  </a:lnTo>
                  <a:lnTo>
                    <a:pt x="1450439" y="2811982"/>
                  </a:lnTo>
                  <a:lnTo>
                    <a:pt x="1450439" y="1818429"/>
                  </a:lnTo>
                  <a:lnTo>
                    <a:pt x="1590513" y="1818429"/>
                  </a:lnTo>
                  <a:lnTo>
                    <a:pt x="1590513" y="1671840"/>
                  </a:lnTo>
                  <a:close/>
                  <a:moveTo>
                    <a:pt x="5484686" y="1663696"/>
                  </a:moveTo>
                  <a:cubicBezTo>
                    <a:pt x="5409762" y="1663696"/>
                    <a:pt x="5347054" y="1682940"/>
                    <a:pt x="5296562" y="1721428"/>
                  </a:cubicBezTo>
                  <a:cubicBezTo>
                    <a:pt x="5246070" y="1759917"/>
                    <a:pt x="5220824" y="1808436"/>
                    <a:pt x="5220824" y="1866987"/>
                  </a:cubicBezTo>
                  <a:lnTo>
                    <a:pt x="5220824" y="2034497"/>
                  </a:lnTo>
                  <a:cubicBezTo>
                    <a:pt x="5220824" y="2068124"/>
                    <a:pt x="5227882" y="2095779"/>
                    <a:pt x="5241999" y="2117462"/>
                  </a:cubicBezTo>
                  <a:cubicBezTo>
                    <a:pt x="5262629" y="2149987"/>
                    <a:pt x="5302806" y="2176548"/>
                    <a:pt x="5362528" y="2197145"/>
                  </a:cubicBezTo>
                  <a:cubicBezTo>
                    <a:pt x="5306063" y="2210192"/>
                    <a:pt x="5264801" y="2236287"/>
                    <a:pt x="5238741" y="2275428"/>
                  </a:cubicBezTo>
                  <a:cubicBezTo>
                    <a:pt x="5223539" y="2298265"/>
                    <a:pt x="5214852" y="2334140"/>
                    <a:pt x="5212681" y="2383054"/>
                  </a:cubicBezTo>
                  <a:lnTo>
                    <a:pt x="5212681" y="2596704"/>
                  </a:lnTo>
                  <a:cubicBezTo>
                    <a:pt x="5212681" y="2661940"/>
                    <a:pt x="5235483" y="2715214"/>
                    <a:pt x="5281089" y="2756527"/>
                  </a:cubicBezTo>
                  <a:cubicBezTo>
                    <a:pt x="5331038" y="2802184"/>
                    <a:pt x="5402704" y="2825012"/>
                    <a:pt x="5496087" y="2825012"/>
                  </a:cubicBezTo>
                  <a:cubicBezTo>
                    <a:pt x="5580784" y="2825012"/>
                    <a:pt x="5648649" y="2807367"/>
                    <a:pt x="5699684" y="2772077"/>
                  </a:cubicBezTo>
                  <a:cubicBezTo>
                    <a:pt x="5750719" y="2736787"/>
                    <a:pt x="5776236" y="2693082"/>
                    <a:pt x="5776236" y="2640961"/>
                  </a:cubicBezTo>
                  <a:lnTo>
                    <a:pt x="5776236" y="2496000"/>
                  </a:lnTo>
                  <a:lnTo>
                    <a:pt x="5857675" y="2496000"/>
                  </a:lnTo>
                  <a:lnTo>
                    <a:pt x="5857675" y="2364069"/>
                  </a:lnTo>
                  <a:lnTo>
                    <a:pt x="5543321" y="2364069"/>
                  </a:lnTo>
                  <a:lnTo>
                    <a:pt x="5543321" y="2619278"/>
                  </a:lnTo>
                  <a:cubicBezTo>
                    <a:pt x="5543321" y="2634649"/>
                    <a:pt x="5539386" y="2646449"/>
                    <a:pt x="5531513" y="2654678"/>
                  </a:cubicBezTo>
                  <a:cubicBezTo>
                    <a:pt x="5523641" y="2662907"/>
                    <a:pt x="5511831" y="2667021"/>
                    <a:pt x="5496087" y="2667021"/>
                  </a:cubicBezTo>
                  <a:cubicBezTo>
                    <a:pt x="5481462" y="2667021"/>
                    <a:pt x="5469933" y="2662932"/>
                    <a:pt x="5461501" y="2654754"/>
                  </a:cubicBezTo>
                  <a:cubicBezTo>
                    <a:pt x="5453069" y="2646577"/>
                    <a:pt x="5448853" y="2634853"/>
                    <a:pt x="5448853" y="2619583"/>
                  </a:cubicBezTo>
                  <a:lnTo>
                    <a:pt x="5448853" y="2344855"/>
                  </a:lnTo>
                  <a:cubicBezTo>
                    <a:pt x="5448853" y="2308869"/>
                    <a:pt x="5453828" y="2286516"/>
                    <a:pt x="5463779" y="2277795"/>
                  </a:cubicBezTo>
                  <a:cubicBezTo>
                    <a:pt x="5473730" y="2269074"/>
                    <a:pt x="5499701" y="2264714"/>
                    <a:pt x="5541693" y="2264714"/>
                  </a:cubicBezTo>
                  <a:lnTo>
                    <a:pt x="5541693" y="2124639"/>
                  </a:lnTo>
                  <a:cubicBezTo>
                    <a:pt x="5500430" y="2124639"/>
                    <a:pt x="5474370" y="2119753"/>
                    <a:pt x="5463512" y="2109980"/>
                  </a:cubicBezTo>
                  <a:cubicBezTo>
                    <a:pt x="5452653" y="2100207"/>
                    <a:pt x="5447224" y="2079033"/>
                    <a:pt x="5447224" y="2046458"/>
                  </a:cubicBezTo>
                  <a:lnTo>
                    <a:pt x="5447224" y="1865664"/>
                  </a:lnTo>
                  <a:cubicBezTo>
                    <a:pt x="5447224" y="1850462"/>
                    <a:pt x="5451758" y="1838789"/>
                    <a:pt x="5460827" y="1830645"/>
                  </a:cubicBezTo>
                  <a:cubicBezTo>
                    <a:pt x="5469895" y="1822501"/>
                    <a:pt x="5480292" y="1818429"/>
                    <a:pt x="5492015" y="1818429"/>
                  </a:cubicBezTo>
                  <a:cubicBezTo>
                    <a:pt x="5505877" y="1818429"/>
                    <a:pt x="5516807" y="1822536"/>
                    <a:pt x="5524807" y="1830747"/>
                  </a:cubicBezTo>
                  <a:cubicBezTo>
                    <a:pt x="5532806" y="1838959"/>
                    <a:pt x="5536807" y="1850734"/>
                    <a:pt x="5536807" y="1866071"/>
                  </a:cubicBezTo>
                  <a:lnTo>
                    <a:pt x="5536807" y="2010625"/>
                  </a:lnTo>
                  <a:lnTo>
                    <a:pt x="5753434" y="2010625"/>
                  </a:lnTo>
                  <a:lnTo>
                    <a:pt x="5753434" y="1870550"/>
                  </a:lnTo>
                  <a:cubicBezTo>
                    <a:pt x="5753434" y="1811914"/>
                    <a:pt x="5730631" y="1763594"/>
                    <a:pt x="5685025" y="1725589"/>
                  </a:cubicBezTo>
                  <a:cubicBezTo>
                    <a:pt x="5635076" y="1684327"/>
                    <a:pt x="5568296" y="1663696"/>
                    <a:pt x="5484686" y="1663696"/>
                  </a:cubicBezTo>
                  <a:close/>
                  <a:moveTo>
                    <a:pt x="4624673" y="1663696"/>
                  </a:moveTo>
                  <a:cubicBezTo>
                    <a:pt x="4520432" y="1663696"/>
                    <a:pt x="4444422" y="1683784"/>
                    <a:pt x="4396645" y="1723960"/>
                  </a:cubicBezTo>
                  <a:cubicBezTo>
                    <a:pt x="4355382" y="1758708"/>
                    <a:pt x="4334752" y="1812457"/>
                    <a:pt x="4334752" y="1885209"/>
                  </a:cubicBezTo>
                  <a:lnTo>
                    <a:pt x="4334752" y="2619787"/>
                  </a:lnTo>
                  <a:cubicBezTo>
                    <a:pt x="4334752" y="2686024"/>
                    <a:pt x="4362984" y="2737601"/>
                    <a:pt x="4419448" y="2774520"/>
                  </a:cubicBezTo>
                  <a:cubicBezTo>
                    <a:pt x="4471569" y="2808182"/>
                    <a:pt x="4539977" y="2825012"/>
                    <a:pt x="4624673" y="2825012"/>
                  </a:cubicBezTo>
                  <a:cubicBezTo>
                    <a:pt x="4703940" y="2825012"/>
                    <a:pt x="4768548" y="2804924"/>
                    <a:pt x="4818498" y="2764748"/>
                  </a:cubicBezTo>
                  <a:cubicBezTo>
                    <a:pt x="4861932" y="2730001"/>
                    <a:pt x="4883649" y="2690367"/>
                    <a:pt x="4883649" y="2645847"/>
                  </a:cubicBezTo>
                  <a:lnTo>
                    <a:pt x="4883649" y="2355925"/>
                  </a:lnTo>
                  <a:lnTo>
                    <a:pt x="4657249" y="2355925"/>
                  </a:lnTo>
                  <a:lnTo>
                    <a:pt x="4657249" y="2639179"/>
                  </a:lnTo>
                  <a:cubicBezTo>
                    <a:pt x="4657249" y="2647917"/>
                    <a:pt x="4654407" y="2654742"/>
                    <a:pt x="4648723" y="2659654"/>
                  </a:cubicBezTo>
                  <a:cubicBezTo>
                    <a:pt x="4643039" y="2664565"/>
                    <a:pt x="4633946" y="2667021"/>
                    <a:pt x="4621442" y="2667021"/>
                  </a:cubicBezTo>
                  <a:cubicBezTo>
                    <a:pt x="4611227" y="2667021"/>
                    <a:pt x="4602426" y="2664570"/>
                    <a:pt x="4595037" y="2659666"/>
                  </a:cubicBezTo>
                  <a:cubicBezTo>
                    <a:pt x="4587648" y="2654763"/>
                    <a:pt x="4583954" y="2647951"/>
                    <a:pt x="4583954" y="2639230"/>
                  </a:cubicBezTo>
                  <a:lnTo>
                    <a:pt x="4583954" y="1844592"/>
                  </a:lnTo>
                  <a:cubicBezTo>
                    <a:pt x="4583954" y="1834785"/>
                    <a:pt x="4587080" y="1827702"/>
                    <a:pt x="4593332" y="1823341"/>
                  </a:cubicBezTo>
                  <a:cubicBezTo>
                    <a:pt x="4599584" y="1818981"/>
                    <a:pt x="4608954" y="1816801"/>
                    <a:pt x="4621442" y="1816801"/>
                  </a:cubicBezTo>
                  <a:cubicBezTo>
                    <a:pt x="4633946" y="1816801"/>
                    <a:pt x="4643039" y="1818985"/>
                    <a:pt x="4648723" y="1823354"/>
                  </a:cubicBezTo>
                  <a:cubicBezTo>
                    <a:pt x="4654407" y="1827723"/>
                    <a:pt x="4657249" y="1834828"/>
                    <a:pt x="4657249" y="1844668"/>
                  </a:cubicBezTo>
                  <a:lnTo>
                    <a:pt x="4657249" y="2072518"/>
                  </a:lnTo>
                  <a:lnTo>
                    <a:pt x="4883649" y="2072518"/>
                  </a:lnTo>
                  <a:lnTo>
                    <a:pt x="4883649" y="1865664"/>
                  </a:lnTo>
                  <a:cubicBezTo>
                    <a:pt x="4883649" y="1805942"/>
                    <a:pt x="4864646" y="1758708"/>
                    <a:pt x="4826641" y="1723960"/>
                  </a:cubicBezTo>
                  <a:cubicBezTo>
                    <a:pt x="4782121" y="1683784"/>
                    <a:pt x="4714799" y="1663696"/>
                    <a:pt x="4624673" y="1663696"/>
                  </a:cubicBezTo>
                  <a:close/>
                  <a:moveTo>
                    <a:pt x="0" y="0"/>
                  </a:moveTo>
                  <a:lnTo>
                    <a:pt x="6096000" y="0"/>
                  </a:lnTo>
                  <a:lnTo>
                    <a:pt x="6096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A8521EF7-C84F-AAC8-564F-E32757F41411}"/>
                </a:ext>
              </a:extLst>
            </p:cNvPr>
            <p:cNvSpPr txBox="1"/>
            <p:nvPr/>
          </p:nvSpPr>
          <p:spPr>
            <a:xfrm>
              <a:off x="1487606" y="5610138"/>
              <a:ext cx="4349087" cy="646331"/>
            </a:xfrm>
            <a:prstGeom prst="rect">
              <a:avLst/>
            </a:prstGeom>
            <a:noFill/>
          </p:spPr>
          <p:txBody>
            <a:bodyPr wrap="square" rtlCol="0">
              <a:spAutoFit/>
            </a:bodyPr>
            <a:lstStyle/>
            <a:p>
              <a:pPr algn="r"/>
              <a:r>
                <a:rPr lang="en-US" b="1">
                  <a:latin typeface="Aptos SemiBold" panose="020B0004020202020204" pitchFamily="34" charset="0"/>
                </a:rPr>
                <a:t>An Analysis of Predictive Models for Classifying Traffic Violations</a:t>
              </a:r>
            </a:p>
          </p:txBody>
        </p:sp>
        <p:sp>
          <p:nvSpPr>
            <p:cNvPr id="24" name="TextBox 23">
              <a:extLst>
                <a:ext uri="{FF2B5EF4-FFF2-40B4-BE49-F238E27FC236}">
                  <a16:creationId xmlns:a16="http://schemas.microsoft.com/office/drawing/2014/main" id="{371FD525-A848-2E88-B1F2-BBF20DA719B3}"/>
                </a:ext>
              </a:extLst>
            </p:cNvPr>
            <p:cNvSpPr txBox="1"/>
            <p:nvPr/>
          </p:nvSpPr>
          <p:spPr>
            <a:xfrm>
              <a:off x="177262" y="232199"/>
              <a:ext cx="4349087" cy="369332"/>
            </a:xfrm>
            <a:prstGeom prst="rect">
              <a:avLst/>
            </a:prstGeom>
            <a:noFill/>
          </p:spPr>
          <p:txBody>
            <a:bodyPr wrap="square" rtlCol="0">
              <a:spAutoFit/>
            </a:bodyPr>
            <a:lstStyle/>
            <a:p>
              <a:r>
                <a:rPr lang="en-US" b="1">
                  <a:latin typeface="Aptos SemiBold" panose="020B0004020202020204" pitchFamily="34" charset="0"/>
                </a:rPr>
                <a:t>Ishan A &amp; Logan B</a:t>
              </a:r>
            </a:p>
          </p:txBody>
        </p:sp>
      </p:grpSp>
      <p:sp>
        <p:nvSpPr>
          <p:cNvPr id="30" name="Rectangle 29">
            <a:extLst>
              <a:ext uri="{FF2B5EF4-FFF2-40B4-BE49-F238E27FC236}">
                <a16:creationId xmlns:a16="http://schemas.microsoft.com/office/drawing/2014/main" id="{4D6B6A57-53FE-6743-D635-256E82F6B9FE}"/>
              </a:ext>
            </a:extLst>
          </p:cNvPr>
          <p:cNvSpPr/>
          <p:nvPr/>
        </p:nvSpPr>
        <p:spPr>
          <a:xfrm>
            <a:off x="-12431" y="0"/>
            <a:ext cx="12204431" cy="6858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2DBE7A-6614-785D-CD14-37D838D8EDAC}"/>
              </a:ext>
            </a:extLst>
          </p:cNvPr>
          <p:cNvSpPr txBox="1"/>
          <p:nvPr/>
        </p:nvSpPr>
        <p:spPr>
          <a:xfrm>
            <a:off x="4128052" y="1413063"/>
            <a:ext cx="7197676"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IV. ATTRIBUTE </a:t>
            </a:r>
            <a:r>
              <a:rPr lang="en-US" sz="12800">
                <a:solidFill>
                  <a:srgbClr val="FFFF00"/>
                </a:solidFill>
                <a:latin typeface="Haettenschweiler" panose="020B0706040902060204" pitchFamily="34" charset="0"/>
              </a:rPr>
              <a:t>SELECTION</a:t>
            </a:r>
          </a:p>
        </p:txBody>
      </p:sp>
      <p:grpSp>
        <p:nvGrpSpPr>
          <p:cNvPr id="2" name="Group 1">
            <a:extLst>
              <a:ext uri="{FF2B5EF4-FFF2-40B4-BE49-F238E27FC236}">
                <a16:creationId xmlns:a16="http://schemas.microsoft.com/office/drawing/2014/main" id="{AB5A1C4A-437C-E6CE-CC3B-972E67B0827D}"/>
              </a:ext>
            </a:extLst>
          </p:cNvPr>
          <p:cNvGrpSpPr/>
          <p:nvPr/>
        </p:nvGrpSpPr>
        <p:grpSpPr>
          <a:xfrm>
            <a:off x="-4807040" y="0"/>
            <a:ext cx="6568443" cy="6858000"/>
            <a:chOff x="6096000" y="0"/>
            <a:chExt cx="6568443" cy="6858000"/>
          </a:xfrm>
          <a:solidFill>
            <a:schemeClr val="accent2">
              <a:lumMod val="60000"/>
              <a:lumOff val="40000"/>
            </a:schemeClr>
          </a:solidFill>
        </p:grpSpPr>
        <p:sp>
          <p:nvSpPr>
            <p:cNvPr id="4" name="Rectangle 3">
              <a:extLst>
                <a:ext uri="{FF2B5EF4-FFF2-40B4-BE49-F238E27FC236}">
                  <a16:creationId xmlns:a16="http://schemas.microsoft.com/office/drawing/2014/main" id="{FDE0E439-1428-AF63-EFF5-2B395AD74951}"/>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F4C589-3771-EE89-E4F4-16CE11F63452}"/>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6" name="Triangle 5">
              <a:extLst>
                <a:ext uri="{FF2B5EF4-FFF2-40B4-BE49-F238E27FC236}">
                  <a16:creationId xmlns:a16="http://schemas.microsoft.com/office/drawing/2014/main" id="{3407EA86-CD73-72FB-26D5-E557263777E2}"/>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D4C0686-8A5A-03E5-0223-604A1BCC51B6}"/>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20" name="Group 19">
            <a:extLst>
              <a:ext uri="{FF2B5EF4-FFF2-40B4-BE49-F238E27FC236}">
                <a16:creationId xmlns:a16="http://schemas.microsoft.com/office/drawing/2014/main" id="{AAA3E716-AE41-95C7-9692-A3989807832F}"/>
              </a:ext>
            </a:extLst>
          </p:cNvPr>
          <p:cNvGrpSpPr/>
          <p:nvPr/>
        </p:nvGrpSpPr>
        <p:grpSpPr>
          <a:xfrm>
            <a:off x="-5589093" y="0"/>
            <a:ext cx="6568443" cy="6858000"/>
            <a:chOff x="0" y="0"/>
            <a:chExt cx="6568443" cy="6858000"/>
          </a:xfrm>
          <a:solidFill>
            <a:schemeClr val="accent2">
              <a:lumMod val="75000"/>
            </a:schemeClr>
          </a:solidFill>
        </p:grpSpPr>
        <p:sp>
          <p:nvSpPr>
            <p:cNvPr id="21" name="Rectangle 20">
              <a:extLst>
                <a:ext uri="{FF2B5EF4-FFF2-40B4-BE49-F238E27FC236}">
                  <a16:creationId xmlns:a16="http://schemas.microsoft.com/office/drawing/2014/main" id="{B90A8F48-F5DC-5875-7E22-2B8EB6D17025}"/>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3856E85-465D-9AAD-BA62-DBB0DA991C00}"/>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25" name="Triangle 24">
              <a:extLst>
                <a:ext uri="{FF2B5EF4-FFF2-40B4-BE49-F238E27FC236}">
                  <a16:creationId xmlns:a16="http://schemas.microsoft.com/office/drawing/2014/main" id="{788EB85F-356F-1BAB-E066-6A152A9DFE20}"/>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BFED5D3-6B2D-4A23-B916-055A28B750E4}"/>
                </a:ext>
              </a:extLst>
            </p:cNvPr>
            <p:cNvSpPr txBox="1"/>
            <p:nvPr/>
          </p:nvSpPr>
          <p:spPr>
            <a:xfrm>
              <a:off x="782053" y="2844224"/>
              <a:ext cx="4531895" cy="553998"/>
            </a:xfrm>
            <a:prstGeom prst="rect">
              <a:avLst/>
            </a:prstGeom>
            <a:grpFill/>
          </p:spPr>
          <p:txBody>
            <a:bodyPr wrap="square" rtlCol="0">
              <a:spAutoFit/>
            </a:bodyPr>
            <a:lstStyle/>
            <a:p>
              <a:pPr algn="ctr"/>
              <a:r>
                <a:rPr lang="en-US" sz="3000">
                  <a:solidFill>
                    <a:schemeClr val="bg1"/>
                  </a:solidFill>
                </a:rPr>
                <a:t>Selection Algorithms</a:t>
              </a:r>
            </a:p>
          </p:txBody>
        </p:sp>
      </p:grpSp>
      <p:sp>
        <p:nvSpPr>
          <p:cNvPr id="32" name="Rectangle 31">
            <a:extLst>
              <a:ext uri="{FF2B5EF4-FFF2-40B4-BE49-F238E27FC236}">
                <a16:creationId xmlns:a16="http://schemas.microsoft.com/office/drawing/2014/main" id="{0D68BCDC-F779-562A-76F2-2C7871F64029}"/>
              </a:ext>
            </a:extLst>
          </p:cNvPr>
          <p:cNvSpPr/>
          <p:nvPr/>
        </p:nvSpPr>
        <p:spPr>
          <a:xfrm>
            <a:off x="12192000" y="11819"/>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E695E7-AFD4-A2A6-9FBB-EF948FA729CB}"/>
              </a:ext>
            </a:extLst>
          </p:cNvPr>
          <p:cNvSpPr txBox="1"/>
          <p:nvPr/>
        </p:nvSpPr>
        <p:spPr>
          <a:xfrm>
            <a:off x="15788107" y="689788"/>
            <a:ext cx="5181600" cy="1446550"/>
          </a:xfrm>
          <a:prstGeom prst="rect">
            <a:avLst/>
          </a:prstGeom>
          <a:noFill/>
        </p:spPr>
        <p:txBody>
          <a:bodyPr wrap="square" rtlCol="0">
            <a:spAutoFit/>
          </a:bodyPr>
          <a:lstStyle/>
          <a:p>
            <a:pPr algn="ctr"/>
            <a:r>
              <a:rPr lang="en-US" sz="8800">
                <a:solidFill>
                  <a:schemeClr val="bg1"/>
                </a:solidFill>
                <a:latin typeface="Haettenschweiler" panose="020B0706040902060204" pitchFamily="34" charset="0"/>
              </a:rPr>
              <a:t>Final Stats</a:t>
            </a:r>
          </a:p>
        </p:txBody>
      </p:sp>
      <p:pic>
        <p:nvPicPr>
          <p:cNvPr id="34" name="Picture 33">
            <a:extLst>
              <a:ext uri="{FF2B5EF4-FFF2-40B4-BE49-F238E27FC236}">
                <a16:creationId xmlns:a16="http://schemas.microsoft.com/office/drawing/2014/main" id="{913B60C7-6A1D-DE91-B025-043E5D77458C}"/>
              </a:ext>
            </a:extLst>
          </p:cNvPr>
          <p:cNvPicPr>
            <a:picLocks noChangeAspect="1"/>
          </p:cNvPicPr>
          <p:nvPr/>
        </p:nvPicPr>
        <p:blipFill>
          <a:blip r:embed="rId4"/>
          <a:stretch>
            <a:fillRect/>
          </a:stretch>
        </p:blipFill>
        <p:spPr>
          <a:xfrm>
            <a:off x="17500756" y="2434596"/>
            <a:ext cx="6324600" cy="3225800"/>
          </a:xfrm>
          <a:prstGeom prst="rect">
            <a:avLst/>
          </a:prstGeom>
        </p:spPr>
      </p:pic>
      <p:sp>
        <p:nvSpPr>
          <p:cNvPr id="35" name="TextBox 34">
            <a:extLst>
              <a:ext uri="{FF2B5EF4-FFF2-40B4-BE49-F238E27FC236}">
                <a16:creationId xmlns:a16="http://schemas.microsoft.com/office/drawing/2014/main" id="{1B8E8F0C-2481-6533-9163-539CDD4BA6EB}"/>
              </a:ext>
            </a:extLst>
          </p:cNvPr>
          <p:cNvSpPr txBox="1"/>
          <p:nvPr/>
        </p:nvSpPr>
        <p:spPr>
          <a:xfrm>
            <a:off x="17982918" y="5795333"/>
            <a:ext cx="1000659" cy="369332"/>
          </a:xfrm>
          <a:prstGeom prst="rect">
            <a:avLst/>
          </a:prstGeom>
          <a:noFill/>
        </p:spPr>
        <p:txBody>
          <a:bodyPr wrap="square" rtlCol="0">
            <a:spAutoFit/>
          </a:bodyPr>
          <a:lstStyle/>
          <a:p>
            <a:r>
              <a:rPr lang="en-US">
                <a:solidFill>
                  <a:schemeClr val="bg1"/>
                </a:solidFill>
              </a:rPr>
              <a:t>Warning</a:t>
            </a:r>
          </a:p>
        </p:txBody>
      </p:sp>
      <p:sp>
        <p:nvSpPr>
          <p:cNvPr id="36" name="TextBox 35">
            <a:extLst>
              <a:ext uri="{FF2B5EF4-FFF2-40B4-BE49-F238E27FC236}">
                <a16:creationId xmlns:a16="http://schemas.microsoft.com/office/drawing/2014/main" id="{0A87F536-C56B-F3D5-FB3C-3BD98FCDF742}"/>
              </a:ext>
            </a:extLst>
          </p:cNvPr>
          <p:cNvSpPr txBox="1"/>
          <p:nvPr/>
        </p:nvSpPr>
        <p:spPr>
          <a:xfrm>
            <a:off x="20142794" y="5795333"/>
            <a:ext cx="1040524" cy="369332"/>
          </a:xfrm>
          <a:prstGeom prst="rect">
            <a:avLst/>
          </a:prstGeom>
          <a:noFill/>
        </p:spPr>
        <p:txBody>
          <a:bodyPr wrap="square">
            <a:spAutoFit/>
          </a:bodyPr>
          <a:lstStyle/>
          <a:p>
            <a:r>
              <a:rPr lang="en-US">
                <a:solidFill>
                  <a:schemeClr val="bg1"/>
                </a:solidFill>
              </a:rPr>
              <a:t>Citation</a:t>
            </a:r>
          </a:p>
        </p:txBody>
      </p:sp>
      <p:sp>
        <p:nvSpPr>
          <p:cNvPr id="37" name="TextBox 36">
            <a:extLst>
              <a:ext uri="{FF2B5EF4-FFF2-40B4-BE49-F238E27FC236}">
                <a16:creationId xmlns:a16="http://schemas.microsoft.com/office/drawing/2014/main" id="{27D00AE3-9D15-8C0A-0C1C-5A5E4B70EAD8}"/>
              </a:ext>
            </a:extLst>
          </p:cNvPr>
          <p:cNvSpPr txBox="1"/>
          <p:nvPr/>
        </p:nvSpPr>
        <p:spPr>
          <a:xfrm>
            <a:off x="22095090" y="5795333"/>
            <a:ext cx="1450428" cy="369332"/>
          </a:xfrm>
          <a:prstGeom prst="rect">
            <a:avLst/>
          </a:prstGeom>
          <a:noFill/>
        </p:spPr>
        <p:txBody>
          <a:bodyPr wrap="square">
            <a:spAutoFit/>
          </a:bodyPr>
          <a:lstStyle/>
          <a:p>
            <a:r>
              <a:rPr lang="en-US">
                <a:solidFill>
                  <a:schemeClr val="bg1"/>
                </a:solidFill>
              </a:rPr>
              <a:t>Repair Order</a:t>
            </a:r>
          </a:p>
        </p:txBody>
      </p:sp>
      <p:sp>
        <p:nvSpPr>
          <p:cNvPr id="38" name="TextBox 37">
            <a:extLst>
              <a:ext uri="{FF2B5EF4-FFF2-40B4-BE49-F238E27FC236}">
                <a16:creationId xmlns:a16="http://schemas.microsoft.com/office/drawing/2014/main" id="{AA0602F1-865D-A469-A146-BFF49E2027E6}"/>
              </a:ext>
            </a:extLst>
          </p:cNvPr>
          <p:cNvSpPr txBox="1"/>
          <p:nvPr/>
        </p:nvSpPr>
        <p:spPr>
          <a:xfrm>
            <a:off x="13574521" y="3031833"/>
            <a:ext cx="3216673" cy="2031325"/>
          </a:xfrm>
          <a:prstGeom prst="rect">
            <a:avLst/>
          </a:prstGeom>
          <a:noFill/>
        </p:spPr>
        <p:txBody>
          <a:bodyPr wrap="square" rtlCol="0">
            <a:spAutoFit/>
          </a:bodyPr>
          <a:lstStyle/>
          <a:p>
            <a:r>
              <a:rPr lang="en-US">
                <a:solidFill>
                  <a:schemeClr val="bg1"/>
                </a:solidFill>
              </a:rPr>
              <a:t>Train: 7806 instances</a:t>
            </a:r>
          </a:p>
          <a:p>
            <a:r>
              <a:rPr lang="en-US">
                <a:solidFill>
                  <a:schemeClr val="bg1"/>
                </a:solidFill>
              </a:rPr>
              <a:t>Test: 1952 instances</a:t>
            </a:r>
          </a:p>
          <a:p>
            <a:r>
              <a:rPr lang="en-US">
                <a:solidFill>
                  <a:schemeClr val="bg1"/>
                </a:solidFill>
              </a:rPr>
              <a:t>29 attributes</a:t>
            </a:r>
          </a:p>
          <a:p>
            <a:pPr marL="0" indent="0">
              <a:buNone/>
            </a:pPr>
            <a:endParaRPr lang="en-US">
              <a:solidFill>
                <a:schemeClr val="bg1"/>
              </a:solidFill>
            </a:endParaRPr>
          </a:p>
          <a:p>
            <a:r>
              <a:rPr lang="en-US">
                <a:solidFill>
                  <a:schemeClr val="bg1"/>
                </a:solidFill>
              </a:rPr>
              <a:t>51.76% warnings</a:t>
            </a:r>
          </a:p>
          <a:p>
            <a:r>
              <a:rPr lang="en-US">
                <a:solidFill>
                  <a:schemeClr val="bg1"/>
                </a:solidFill>
              </a:rPr>
              <a:t>43.72% citations</a:t>
            </a:r>
          </a:p>
          <a:p>
            <a:r>
              <a:rPr lang="en-US">
                <a:solidFill>
                  <a:schemeClr val="bg1"/>
                </a:solidFill>
              </a:rPr>
              <a:t>4.52% repair orders</a:t>
            </a:r>
          </a:p>
        </p:txBody>
      </p:sp>
    </p:spTree>
    <p:extLst>
      <p:ext uri="{BB962C8B-B14F-4D97-AF65-F5344CB8AC3E}">
        <p14:creationId xmlns:p14="http://schemas.microsoft.com/office/powerpoint/2010/main" val="1160281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E2E4D-323E-60A4-3A6D-AA57CAE6F42A}"/>
            </a:ext>
          </a:extLst>
        </p:cNvPr>
        <p:cNvGrpSpPr/>
        <p:nvPr/>
      </p:nvGrpSpPr>
      <p:grpSpPr>
        <a:xfrm>
          <a:off x="0" y="0"/>
          <a:ext cx="0" cy="0"/>
          <a:chOff x="0" y="0"/>
          <a:chExt cx="0" cy="0"/>
        </a:xfrm>
      </p:grpSpPr>
      <p:pic>
        <p:nvPicPr>
          <p:cNvPr id="5122" name="Picture 2" descr="Traffic Photos, Download The BEST Free Traffic Stock Photos ...">
            <a:extLst>
              <a:ext uri="{FF2B5EF4-FFF2-40B4-BE49-F238E27FC236}">
                <a16:creationId xmlns:a16="http://schemas.microsoft.com/office/drawing/2014/main" id="{969C6682-E6BD-1C20-60B4-08A6080042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20" r="486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C90C14F9-B00C-FE8B-9C03-0AFFBC3D45B0}"/>
              </a:ext>
            </a:extLst>
          </p:cNvPr>
          <p:cNvGrpSpPr/>
          <p:nvPr/>
        </p:nvGrpSpPr>
        <p:grpSpPr>
          <a:xfrm>
            <a:off x="0" y="0"/>
            <a:ext cx="6096000" cy="6858000"/>
            <a:chOff x="0" y="0"/>
            <a:chExt cx="6096000" cy="6858000"/>
          </a:xfrm>
        </p:grpSpPr>
        <p:sp>
          <p:nvSpPr>
            <p:cNvPr id="28" name="Freeform 27">
              <a:extLst>
                <a:ext uri="{FF2B5EF4-FFF2-40B4-BE49-F238E27FC236}">
                  <a16:creationId xmlns:a16="http://schemas.microsoft.com/office/drawing/2014/main" id="{D8CB040C-7C96-061E-E83F-F11BCFC48B3C}"/>
                </a:ext>
              </a:extLst>
            </p:cNvPr>
            <p:cNvSpPr/>
            <p:nvPr/>
          </p:nvSpPr>
          <p:spPr>
            <a:xfrm>
              <a:off x="0" y="0"/>
              <a:ext cx="6096000" cy="6858000"/>
            </a:xfrm>
            <a:custGeom>
              <a:avLst/>
              <a:gdLst/>
              <a:ahLst/>
              <a:cxnLst/>
              <a:rect l="l" t="t" r="r" b="b"/>
              <a:pathLst>
                <a:path w="6096000" h="6858000">
                  <a:moveTo>
                    <a:pt x="4488704" y="4209195"/>
                  </a:moveTo>
                  <a:cubicBezTo>
                    <a:pt x="4512576" y="4209195"/>
                    <a:pt x="4530759" y="4212194"/>
                    <a:pt x="4543255" y="4218191"/>
                  </a:cubicBezTo>
                  <a:cubicBezTo>
                    <a:pt x="4555751" y="4224189"/>
                    <a:pt x="4561999" y="4241355"/>
                    <a:pt x="4561999" y="4269689"/>
                  </a:cubicBezTo>
                  <a:lnTo>
                    <a:pt x="4561999" y="4559152"/>
                  </a:lnTo>
                  <a:cubicBezTo>
                    <a:pt x="4561999" y="4587486"/>
                    <a:pt x="4553473" y="4606014"/>
                    <a:pt x="4536422" y="4614734"/>
                  </a:cubicBezTo>
                  <a:cubicBezTo>
                    <a:pt x="4529601" y="4618009"/>
                    <a:pt x="4513695" y="4619646"/>
                    <a:pt x="4488704" y="4619646"/>
                  </a:cubicBezTo>
                  <a:close/>
                  <a:moveTo>
                    <a:pt x="3268891" y="3771054"/>
                  </a:moveTo>
                  <a:cubicBezTo>
                    <a:pt x="3283567" y="3771054"/>
                    <a:pt x="3294290" y="3773777"/>
                    <a:pt x="3301059" y="3779224"/>
                  </a:cubicBezTo>
                  <a:cubicBezTo>
                    <a:pt x="3307829" y="3784670"/>
                    <a:pt x="3311214" y="3793391"/>
                    <a:pt x="3311214" y="3805386"/>
                  </a:cubicBezTo>
                  <a:lnTo>
                    <a:pt x="3311214" y="4585315"/>
                  </a:lnTo>
                  <a:cubicBezTo>
                    <a:pt x="3311214" y="4596207"/>
                    <a:pt x="3307829" y="4604652"/>
                    <a:pt x="3301059" y="4610650"/>
                  </a:cubicBezTo>
                  <a:cubicBezTo>
                    <a:pt x="3294290" y="4616647"/>
                    <a:pt x="3283567" y="4619646"/>
                    <a:pt x="3268891" y="4619646"/>
                  </a:cubicBezTo>
                  <a:cubicBezTo>
                    <a:pt x="3254232" y="4619646"/>
                    <a:pt x="3243234" y="4616647"/>
                    <a:pt x="3235896" y="4610650"/>
                  </a:cubicBezTo>
                  <a:cubicBezTo>
                    <a:pt x="3228557" y="4604652"/>
                    <a:pt x="3224889" y="4596207"/>
                    <a:pt x="3224889" y="4585315"/>
                  </a:cubicBezTo>
                  <a:lnTo>
                    <a:pt x="3224889" y="3805386"/>
                  </a:lnTo>
                  <a:cubicBezTo>
                    <a:pt x="3224889" y="3793391"/>
                    <a:pt x="3228557" y="3784670"/>
                    <a:pt x="3235896" y="3779224"/>
                  </a:cubicBezTo>
                  <a:cubicBezTo>
                    <a:pt x="3243234" y="3773777"/>
                    <a:pt x="3254232" y="3771054"/>
                    <a:pt x="3268891" y="3771054"/>
                  </a:cubicBezTo>
                  <a:close/>
                  <a:moveTo>
                    <a:pt x="4488704" y="3769426"/>
                  </a:moveTo>
                  <a:cubicBezTo>
                    <a:pt x="4512576" y="3769426"/>
                    <a:pt x="4530759" y="3772412"/>
                    <a:pt x="4543255" y="3778384"/>
                  </a:cubicBezTo>
                  <a:cubicBezTo>
                    <a:pt x="4555751" y="3784356"/>
                    <a:pt x="4561999" y="3801458"/>
                    <a:pt x="4561999" y="3829690"/>
                  </a:cubicBezTo>
                  <a:lnTo>
                    <a:pt x="4561999" y="4023514"/>
                  </a:lnTo>
                  <a:cubicBezTo>
                    <a:pt x="4561999" y="4051747"/>
                    <a:pt x="4553473" y="4070206"/>
                    <a:pt x="4536422" y="4078893"/>
                  </a:cubicBezTo>
                  <a:cubicBezTo>
                    <a:pt x="4529601" y="4082150"/>
                    <a:pt x="4513695" y="4083779"/>
                    <a:pt x="4488704" y="4083779"/>
                  </a:cubicBezTo>
                  <a:close/>
                  <a:moveTo>
                    <a:pt x="2577436" y="3769426"/>
                  </a:moveTo>
                  <a:cubicBezTo>
                    <a:pt x="2602343" y="3769426"/>
                    <a:pt x="2621872" y="3772395"/>
                    <a:pt x="2636022" y="3778333"/>
                  </a:cubicBezTo>
                  <a:cubicBezTo>
                    <a:pt x="2650172" y="3784271"/>
                    <a:pt x="2657246" y="3801280"/>
                    <a:pt x="2657246" y="3829359"/>
                  </a:cubicBezTo>
                  <a:lnTo>
                    <a:pt x="2657246" y="4015702"/>
                  </a:lnTo>
                  <a:cubicBezTo>
                    <a:pt x="2657246" y="4043781"/>
                    <a:pt x="2647626" y="4062139"/>
                    <a:pt x="2628387" y="4070774"/>
                  </a:cubicBezTo>
                  <a:cubicBezTo>
                    <a:pt x="2620463" y="4074015"/>
                    <a:pt x="2603480" y="4075635"/>
                    <a:pt x="2577436" y="4075635"/>
                  </a:cubicBezTo>
                  <a:close/>
                  <a:moveTo>
                    <a:pt x="5372976" y="3624465"/>
                  </a:moveTo>
                  <a:lnTo>
                    <a:pt x="5372976" y="4764607"/>
                  </a:lnTo>
                  <a:lnTo>
                    <a:pt x="5863237" y="4764607"/>
                  </a:lnTo>
                  <a:lnTo>
                    <a:pt x="5863237" y="4619646"/>
                  </a:lnTo>
                  <a:lnTo>
                    <a:pt x="5622179" y="4619646"/>
                  </a:lnTo>
                  <a:lnTo>
                    <a:pt x="5622179" y="4217339"/>
                  </a:lnTo>
                  <a:lnTo>
                    <a:pt x="5837177" y="4217339"/>
                  </a:lnTo>
                  <a:lnTo>
                    <a:pt x="5837177" y="4077264"/>
                  </a:lnTo>
                  <a:lnTo>
                    <a:pt x="5622179" y="4077264"/>
                  </a:lnTo>
                  <a:lnTo>
                    <a:pt x="5622179" y="3769426"/>
                  </a:lnTo>
                  <a:lnTo>
                    <a:pt x="5859980" y="3769426"/>
                  </a:lnTo>
                  <a:lnTo>
                    <a:pt x="5859980" y="3624465"/>
                  </a:lnTo>
                  <a:close/>
                  <a:moveTo>
                    <a:pt x="4858626" y="3624465"/>
                  </a:moveTo>
                  <a:lnTo>
                    <a:pt x="4858626" y="4764607"/>
                  </a:lnTo>
                  <a:lnTo>
                    <a:pt x="5330971" y="4764607"/>
                  </a:lnTo>
                  <a:lnTo>
                    <a:pt x="5330971" y="4619646"/>
                  </a:lnTo>
                  <a:lnTo>
                    <a:pt x="5109457" y="4619646"/>
                  </a:lnTo>
                  <a:lnTo>
                    <a:pt x="5109457" y="3624465"/>
                  </a:lnTo>
                  <a:close/>
                  <a:moveTo>
                    <a:pt x="4239501" y="3624465"/>
                  </a:moveTo>
                  <a:lnTo>
                    <a:pt x="4239501" y="4764607"/>
                  </a:lnTo>
                  <a:lnTo>
                    <a:pt x="4555483" y="4764607"/>
                  </a:lnTo>
                  <a:cubicBezTo>
                    <a:pt x="4636922" y="4764607"/>
                    <a:pt x="4699901" y="4741779"/>
                    <a:pt x="4744421" y="4696122"/>
                  </a:cubicBezTo>
                  <a:cubicBezTo>
                    <a:pt x="4784598" y="4655895"/>
                    <a:pt x="4804686" y="4603706"/>
                    <a:pt x="4804686" y="4539556"/>
                  </a:cubicBezTo>
                  <a:lnTo>
                    <a:pt x="4804686" y="4317788"/>
                  </a:lnTo>
                  <a:cubicBezTo>
                    <a:pt x="4804686" y="4279733"/>
                    <a:pt x="4797136" y="4249838"/>
                    <a:pt x="4782036" y="4228104"/>
                  </a:cubicBezTo>
                  <a:cubicBezTo>
                    <a:pt x="4758317" y="4194392"/>
                    <a:pt x="4714637" y="4169383"/>
                    <a:pt x="4650996" y="4153078"/>
                  </a:cubicBezTo>
                  <a:cubicBezTo>
                    <a:pt x="4711362" y="4132481"/>
                    <a:pt x="4752870" y="4104834"/>
                    <a:pt x="4775521" y="4070138"/>
                  </a:cubicBezTo>
                  <a:cubicBezTo>
                    <a:pt x="4789535" y="4047352"/>
                    <a:pt x="4796542" y="4018611"/>
                    <a:pt x="4796542" y="3983915"/>
                  </a:cubicBezTo>
                  <a:lnTo>
                    <a:pt x="4796542" y="3826153"/>
                  </a:lnTo>
                  <a:cubicBezTo>
                    <a:pt x="4796542" y="3765430"/>
                    <a:pt x="4773468" y="3716635"/>
                    <a:pt x="4727319" y="3679767"/>
                  </a:cubicBezTo>
                  <a:cubicBezTo>
                    <a:pt x="4681171" y="3642899"/>
                    <a:pt x="4616834" y="3624465"/>
                    <a:pt x="4534310" y="3624465"/>
                  </a:cubicBezTo>
                  <a:close/>
                  <a:moveTo>
                    <a:pt x="3601326" y="3624465"/>
                  </a:moveTo>
                  <a:lnTo>
                    <a:pt x="3601326" y="4572412"/>
                  </a:lnTo>
                  <a:cubicBezTo>
                    <a:pt x="3601326" y="4638648"/>
                    <a:pt x="3630101" y="4690226"/>
                    <a:pt x="3687652" y="4727145"/>
                  </a:cubicBezTo>
                  <a:cubicBezTo>
                    <a:pt x="3740858" y="4760807"/>
                    <a:pt x="3809809" y="4777637"/>
                    <a:pt x="3894506" y="4777637"/>
                  </a:cubicBezTo>
                  <a:cubicBezTo>
                    <a:pt x="3979202" y="4777637"/>
                    <a:pt x="4048968" y="4759721"/>
                    <a:pt x="4103803" y="4723888"/>
                  </a:cubicBezTo>
                  <a:cubicBezTo>
                    <a:pt x="4158638" y="4688055"/>
                    <a:pt x="4186057" y="4637020"/>
                    <a:pt x="4186057" y="4570783"/>
                  </a:cubicBezTo>
                  <a:lnTo>
                    <a:pt x="4186057" y="3624465"/>
                  </a:lnTo>
                  <a:lnTo>
                    <a:pt x="3936854" y="3624465"/>
                  </a:lnTo>
                  <a:lnTo>
                    <a:pt x="3936854" y="4585391"/>
                  </a:lnTo>
                  <a:cubicBezTo>
                    <a:pt x="3936854" y="4596266"/>
                    <a:pt x="3933469" y="4604694"/>
                    <a:pt x="3926700" y="4610675"/>
                  </a:cubicBezTo>
                  <a:cubicBezTo>
                    <a:pt x="3919930" y="4616656"/>
                    <a:pt x="3909207" y="4619646"/>
                    <a:pt x="3894531" y="4619646"/>
                  </a:cubicBezTo>
                  <a:cubicBezTo>
                    <a:pt x="3879872" y="4619646"/>
                    <a:pt x="3868874" y="4616656"/>
                    <a:pt x="3861536" y="4610675"/>
                  </a:cubicBezTo>
                  <a:cubicBezTo>
                    <a:pt x="3854198" y="4604694"/>
                    <a:pt x="3850529" y="4596266"/>
                    <a:pt x="3850529" y="4585391"/>
                  </a:cubicBezTo>
                  <a:lnTo>
                    <a:pt x="3850529" y="3624465"/>
                  </a:lnTo>
                  <a:close/>
                  <a:moveTo>
                    <a:pt x="2328234" y="3624465"/>
                  </a:moveTo>
                  <a:lnTo>
                    <a:pt x="2328234" y="4764607"/>
                  </a:lnTo>
                  <a:lnTo>
                    <a:pt x="2577436" y="4764607"/>
                  </a:lnTo>
                  <a:lnTo>
                    <a:pt x="2577436" y="4215710"/>
                  </a:lnTo>
                  <a:cubicBezTo>
                    <a:pt x="2602343" y="4215710"/>
                    <a:pt x="2621872" y="4218696"/>
                    <a:pt x="2636022" y="4224668"/>
                  </a:cubicBezTo>
                  <a:cubicBezTo>
                    <a:pt x="2650172" y="4230640"/>
                    <a:pt x="2657246" y="4247743"/>
                    <a:pt x="2657246" y="4275975"/>
                  </a:cubicBezTo>
                  <a:lnTo>
                    <a:pt x="2657246" y="4556124"/>
                  </a:lnTo>
                  <a:cubicBezTo>
                    <a:pt x="2657246" y="4614760"/>
                    <a:pt x="2659961" y="4660094"/>
                    <a:pt x="2665390" y="4692127"/>
                  </a:cubicBezTo>
                  <a:cubicBezTo>
                    <a:pt x="2670819" y="4724159"/>
                    <a:pt x="2680592" y="4748319"/>
                    <a:pt x="2694708" y="4764607"/>
                  </a:cubicBezTo>
                  <a:lnTo>
                    <a:pt x="2943911" y="4764607"/>
                  </a:lnTo>
                  <a:cubicBezTo>
                    <a:pt x="2926537" y="4751560"/>
                    <a:pt x="2914050" y="4712961"/>
                    <a:pt x="2906449" y="4648811"/>
                  </a:cubicBezTo>
                  <a:cubicBezTo>
                    <a:pt x="2904277" y="4628146"/>
                    <a:pt x="2902106" y="4597692"/>
                    <a:pt x="2899934" y="4557447"/>
                  </a:cubicBezTo>
                  <a:lnTo>
                    <a:pt x="2899934" y="4311171"/>
                  </a:lnTo>
                  <a:cubicBezTo>
                    <a:pt x="2899934" y="4270927"/>
                    <a:pt x="2892384" y="4239386"/>
                    <a:pt x="2877284" y="4216550"/>
                  </a:cubicBezTo>
                  <a:cubicBezTo>
                    <a:pt x="2853565" y="4181752"/>
                    <a:pt x="2809885" y="4156200"/>
                    <a:pt x="2746244" y="4139895"/>
                  </a:cubicBezTo>
                  <a:cubicBezTo>
                    <a:pt x="2815263" y="4117211"/>
                    <a:pt x="2860563" y="4086952"/>
                    <a:pt x="2882145" y="4049117"/>
                  </a:cubicBezTo>
                  <a:cubicBezTo>
                    <a:pt x="2894004" y="4028587"/>
                    <a:pt x="2899934" y="3999414"/>
                    <a:pt x="2899934" y="3961596"/>
                  </a:cubicBezTo>
                  <a:lnTo>
                    <a:pt x="2899934" y="3825440"/>
                  </a:lnTo>
                  <a:cubicBezTo>
                    <a:pt x="2899934" y="3764938"/>
                    <a:pt x="2876859" y="3716317"/>
                    <a:pt x="2830711" y="3679576"/>
                  </a:cubicBezTo>
                  <a:cubicBezTo>
                    <a:pt x="2784562" y="3642835"/>
                    <a:pt x="2720226" y="3624465"/>
                    <a:pt x="2637701" y="3624465"/>
                  </a:cubicBezTo>
                  <a:close/>
                  <a:moveTo>
                    <a:pt x="1746961" y="3624465"/>
                  </a:moveTo>
                  <a:lnTo>
                    <a:pt x="1746961" y="3771054"/>
                  </a:lnTo>
                  <a:lnTo>
                    <a:pt x="1887036" y="3771054"/>
                  </a:lnTo>
                  <a:lnTo>
                    <a:pt x="1887036" y="4764607"/>
                  </a:lnTo>
                  <a:lnTo>
                    <a:pt x="2136238" y="4764607"/>
                  </a:lnTo>
                  <a:lnTo>
                    <a:pt x="2136238" y="3771054"/>
                  </a:lnTo>
                  <a:lnTo>
                    <a:pt x="2276313" y="3771054"/>
                  </a:lnTo>
                  <a:lnTo>
                    <a:pt x="2276313" y="3624465"/>
                  </a:lnTo>
                  <a:close/>
                  <a:moveTo>
                    <a:pt x="3270494" y="3616321"/>
                  </a:moveTo>
                  <a:cubicBezTo>
                    <a:pt x="3166253" y="3616321"/>
                    <a:pt x="3090786" y="3636409"/>
                    <a:pt x="3044095" y="3676585"/>
                  </a:cubicBezTo>
                  <a:cubicBezTo>
                    <a:pt x="3002832" y="3711333"/>
                    <a:pt x="2982201" y="3765082"/>
                    <a:pt x="2982201" y="3837834"/>
                  </a:cubicBezTo>
                  <a:lnTo>
                    <a:pt x="2982201" y="4572412"/>
                  </a:lnTo>
                  <a:cubicBezTo>
                    <a:pt x="2982201" y="4639734"/>
                    <a:pt x="3008805" y="4690769"/>
                    <a:pt x="3062011" y="4725517"/>
                  </a:cubicBezTo>
                  <a:cubicBezTo>
                    <a:pt x="3115218" y="4760264"/>
                    <a:pt x="3184169" y="4777637"/>
                    <a:pt x="3268865" y="4777637"/>
                  </a:cubicBezTo>
                  <a:cubicBezTo>
                    <a:pt x="3353562" y="4777637"/>
                    <a:pt x="3422242" y="4759721"/>
                    <a:pt x="3474906" y="4723888"/>
                  </a:cubicBezTo>
                  <a:cubicBezTo>
                    <a:pt x="3527569" y="4688055"/>
                    <a:pt x="3553902" y="4637020"/>
                    <a:pt x="3553902" y="4570783"/>
                  </a:cubicBezTo>
                  <a:lnTo>
                    <a:pt x="3553902" y="3836205"/>
                  </a:lnTo>
                  <a:cubicBezTo>
                    <a:pt x="3553902" y="3765625"/>
                    <a:pt x="3530555" y="3711333"/>
                    <a:pt x="3483864" y="3673328"/>
                  </a:cubicBezTo>
                  <a:cubicBezTo>
                    <a:pt x="3437172" y="3635323"/>
                    <a:pt x="3366049" y="3616321"/>
                    <a:pt x="3270494" y="3616321"/>
                  </a:cubicBezTo>
                  <a:close/>
                  <a:moveTo>
                    <a:pt x="2626228" y="2007368"/>
                  </a:moveTo>
                  <a:lnTo>
                    <a:pt x="2662952" y="2349410"/>
                  </a:lnTo>
                  <a:lnTo>
                    <a:pt x="2591159" y="2349410"/>
                  </a:lnTo>
                  <a:close/>
                  <a:moveTo>
                    <a:pt x="1891637" y="1816801"/>
                  </a:moveTo>
                  <a:cubicBezTo>
                    <a:pt x="1916543" y="1816801"/>
                    <a:pt x="1936072" y="1819770"/>
                    <a:pt x="1950222" y="1825708"/>
                  </a:cubicBezTo>
                  <a:cubicBezTo>
                    <a:pt x="1964372" y="1831646"/>
                    <a:pt x="1971446" y="1848655"/>
                    <a:pt x="1971446" y="1876734"/>
                  </a:cubicBezTo>
                  <a:lnTo>
                    <a:pt x="1971446" y="2063077"/>
                  </a:lnTo>
                  <a:cubicBezTo>
                    <a:pt x="1971446" y="2091156"/>
                    <a:pt x="1961826" y="2109514"/>
                    <a:pt x="1942587" y="2118149"/>
                  </a:cubicBezTo>
                  <a:cubicBezTo>
                    <a:pt x="1934663" y="2121390"/>
                    <a:pt x="1917680" y="2123010"/>
                    <a:pt x="1891637" y="2123010"/>
                  </a:cubicBezTo>
                  <a:close/>
                  <a:moveTo>
                    <a:pt x="4039477" y="1671840"/>
                  </a:moveTo>
                  <a:lnTo>
                    <a:pt x="4039477" y="2811982"/>
                  </a:lnTo>
                  <a:lnTo>
                    <a:pt x="4288679" y="2811982"/>
                  </a:lnTo>
                  <a:lnTo>
                    <a:pt x="4288679" y="1671840"/>
                  </a:lnTo>
                  <a:close/>
                  <a:moveTo>
                    <a:pt x="3525126" y="1671840"/>
                  </a:moveTo>
                  <a:lnTo>
                    <a:pt x="3525126" y="2811982"/>
                  </a:lnTo>
                  <a:lnTo>
                    <a:pt x="3774329" y="2811982"/>
                  </a:lnTo>
                  <a:lnTo>
                    <a:pt x="3774329" y="2264714"/>
                  </a:lnTo>
                  <a:lnTo>
                    <a:pt x="3971410" y="2264714"/>
                  </a:lnTo>
                  <a:lnTo>
                    <a:pt x="3971410" y="2124639"/>
                  </a:lnTo>
                  <a:lnTo>
                    <a:pt x="3774329" y="2124639"/>
                  </a:lnTo>
                  <a:lnTo>
                    <a:pt x="3774329" y="1816801"/>
                  </a:lnTo>
                  <a:lnTo>
                    <a:pt x="3994214" y="1816801"/>
                  </a:lnTo>
                  <a:lnTo>
                    <a:pt x="3994214" y="1671840"/>
                  </a:lnTo>
                  <a:close/>
                  <a:moveTo>
                    <a:pt x="3010776" y="1671840"/>
                  </a:moveTo>
                  <a:lnTo>
                    <a:pt x="3010776" y="2811982"/>
                  </a:lnTo>
                  <a:lnTo>
                    <a:pt x="3259979" y="2811982"/>
                  </a:lnTo>
                  <a:lnTo>
                    <a:pt x="3259979" y="2264714"/>
                  </a:lnTo>
                  <a:lnTo>
                    <a:pt x="3457060" y="2264714"/>
                  </a:lnTo>
                  <a:lnTo>
                    <a:pt x="3457060" y="2124639"/>
                  </a:lnTo>
                  <a:lnTo>
                    <a:pt x="3259979" y="2124639"/>
                  </a:lnTo>
                  <a:lnTo>
                    <a:pt x="3259979" y="1816801"/>
                  </a:lnTo>
                  <a:lnTo>
                    <a:pt x="3479863" y="1816801"/>
                  </a:lnTo>
                  <a:lnTo>
                    <a:pt x="3479863" y="1671840"/>
                  </a:lnTo>
                  <a:close/>
                  <a:moveTo>
                    <a:pt x="2467855" y="1671840"/>
                  </a:moveTo>
                  <a:lnTo>
                    <a:pt x="2280114" y="2811982"/>
                  </a:lnTo>
                  <a:lnTo>
                    <a:pt x="2526058" y="2811982"/>
                  </a:lnTo>
                  <a:lnTo>
                    <a:pt x="2569476" y="2505773"/>
                  </a:lnTo>
                  <a:lnTo>
                    <a:pt x="2684635" y="2505773"/>
                  </a:lnTo>
                  <a:lnTo>
                    <a:pt x="2728027" y="2811982"/>
                  </a:lnTo>
                  <a:lnTo>
                    <a:pt x="2973972" y="2811982"/>
                  </a:lnTo>
                  <a:lnTo>
                    <a:pt x="2786230" y="1671840"/>
                  </a:lnTo>
                  <a:close/>
                  <a:moveTo>
                    <a:pt x="1642434" y="1671840"/>
                  </a:moveTo>
                  <a:lnTo>
                    <a:pt x="1642434" y="2811982"/>
                  </a:lnTo>
                  <a:lnTo>
                    <a:pt x="1891637" y="2811982"/>
                  </a:lnTo>
                  <a:lnTo>
                    <a:pt x="1891637" y="2263085"/>
                  </a:lnTo>
                  <a:cubicBezTo>
                    <a:pt x="1916543" y="2263085"/>
                    <a:pt x="1936072" y="2266071"/>
                    <a:pt x="1950222" y="2272043"/>
                  </a:cubicBezTo>
                  <a:cubicBezTo>
                    <a:pt x="1964372" y="2278016"/>
                    <a:pt x="1971446" y="2295118"/>
                    <a:pt x="1971446" y="2323350"/>
                  </a:cubicBezTo>
                  <a:lnTo>
                    <a:pt x="1971446" y="2603499"/>
                  </a:lnTo>
                  <a:cubicBezTo>
                    <a:pt x="1971446" y="2662135"/>
                    <a:pt x="1974161" y="2707469"/>
                    <a:pt x="1979590" y="2739502"/>
                  </a:cubicBezTo>
                  <a:cubicBezTo>
                    <a:pt x="1985020" y="2771534"/>
                    <a:pt x="1994792" y="2795694"/>
                    <a:pt x="2008908" y="2811982"/>
                  </a:cubicBezTo>
                  <a:lnTo>
                    <a:pt x="2258111" y="2811982"/>
                  </a:lnTo>
                  <a:cubicBezTo>
                    <a:pt x="2240737" y="2798935"/>
                    <a:pt x="2228250" y="2760336"/>
                    <a:pt x="2220649" y="2696187"/>
                  </a:cubicBezTo>
                  <a:cubicBezTo>
                    <a:pt x="2218477" y="2675521"/>
                    <a:pt x="2216305" y="2645067"/>
                    <a:pt x="2214134" y="2604822"/>
                  </a:cubicBezTo>
                  <a:lnTo>
                    <a:pt x="2214134" y="2358547"/>
                  </a:lnTo>
                  <a:cubicBezTo>
                    <a:pt x="2214134" y="2318302"/>
                    <a:pt x="2206584" y="2286762"/>
                    <a:pt x="2191484" y="2263925"/>
                  </a:cubicBezTo>
                  <a:cubicBezTo>
                    <a:pt x="2167765" y="2229127"/>
                    <a:pt x="2124085" y="2203575"/>
                    <a:pt x="2060444" y="2187271"/>
                  </a:cubicBezTo>
                  <a:cubicBezTo>
                    <a:pt x="2129463" y="2164587"/>
                    <a:pt x="2174763" y="2134327"/>
                    <a:pt x="2196344" y="2096492"/>
                  </a:cubicBezTo>
                  <a:cubicBezTo>
                    <a:pt x="2208204" y="2075963"/>
                    <a:pt x="2214134" y="2046789"/>
                    <a:pt x="2214134" y="2008971"/>
                  </a:cubicBezTo>
                  <a:lnTo>
                    <a:pt x="2214134" y="1872815"/>
                  </a:lnTo>
                  <a:cubicBezTo>
                    <a:pt x="2214134" y="1812313"/>
                    <a:pt x="2191059" y="1763692"/>
                    <a:pt x="2144911" y="1726951"/>
                  </a:cubicBezTo>
                  <a:cubicBezTo>
                    <a:pt x="2098762" y="1690210"/>
                    <a:pt x="2034426" y="1671840"/>
                    <a:pt x="1951901" y="1671840"/>
                  </a:cubicBezTo>
                  <a:close/>
                  <a:moveTo>
                    <a:pt x="1061161" y="1671840"/>
                  </a:moveTo>
                  <a:lnTo>
                    <a:pt x="1061161" y="1818429"/>
                  </a:lnTo>
                  <a:lnTo>
                    <a:pt x="1201236" y="1818429"/>
                  </a:lnTo>
                  <a:lnTo>
                    <a:pt x="1201236" y="2811982"/>
                  </a:lnTo>
                  <a:lnTo>
                    <a:pt x="1450439" y="2811982"/>
                  </a:lnTo>
                  <a:lnTo>
                    <a:pt x="1450439" y="1818429"/>
                  </a:lnTo>
                  <a:lnTo>
                    <a:pt x="1590513" y="1818429"/>
                  </a:lnTo>
                  <a:lnTo>
                    <a:pt x="1590513" y="1671840"/>
                  </a:lnTo>
                  <a:close/>
                  <a:moveTo>
                    <a:pt x="5484686" y="1663696"/>
                  </a:moveTo>
                  <a:cubicBezTo>
                    <a:pt x="5409762" y="1663696"/>
                    <a:pt x="5347054" y="1682940"/>
                    <a:pt x="5296562" y="1721428"/>
                  </a:cubicBezTo>
                  <a:cubicBezTo>
                    <a:pt x="5246070" y="1759917"/>
                    <a:pt x="5220824" y="1808436"/>
                    <a:pt x="5220824" y="1866987"/>
                  </a:cubicBezTo>
                  <a:lnTo>
                    <a:pt x="5220824" y="2034497"/>
                  </a:lnTo>
                  <a:cubicBezTo>
                    <a:pt x="5220824" y="2068124"/>
                    <a:pt x="5227882" y="2095779"/>
                    <a:pt x="5241999" y="2117462"/>
                  </a:cubicBezTo>
                  <a:cubicBezTo>
                    <a:pt x="5262629" y="2149987"/>
                    <a:pt x="5302806" y="2176548"/>
                    <a:pt x="5362528" y="2197145"/>
                  </a:cubicBezTo>
                  <a:cubicBezTo>
                    <a:pt x="5306063" y="2210192"/>
                    <a:pt x="5264801" y="2236287"/>
                    <a:pt x="5238741" y="2275428"/>
                  </a:cubicBezTo>
                  <a:cubicBezTo>
                    <a:pt x="5223539" y="2298265"/>
                    <a:pt x="5214852" y="2334140"/>
                    <a:pt x="5212681" y="2383054"/>
                  </a:cubicBezTo>
                  <a:lnTo>
                    <a:pt x="5212681" y="2596704"/>
                  </a:lnTo>
                  <a:cubicBezTo>
                    <a:pt x="5212681" y="2661940"/>
                    <a:pt x="5235483" y="2715214"/>
                    <a:pt x="5281089" y="2756527"/>
                  </a:cubicBezTo>
                  <a:cubicBezTo>
                    <a:pt x="5331038" y="2802184"/>
                    <a:pt x="5402704" y="2825012"/>
                    <a:pt x="5496087" y="2825012"/>
                  </a:cubicBezTo>
                  <a:cubicBezTo>
                    <a:pt x="5580784" y="2825012"/>
                    <a:pt x="5648649" y="2807367"/>
                    <a:pt x="5699684" y="2772077"/>
                  </a:cubicBezTo>
                  <a:cubicBezTo>
                    <a:pt x="5750719" y="2736787"/>
                    <a:pt x="5776236" y="2693082"/>
                    <a:pt x="5776236" y="2640961"/>
                  </a:cubicBezTo>
                  <a:lnTo>
                    <a:pt x="5776236" y="2496000"/>
                  </a:lnTo>
                  <a:lnTo>
                    <a:pt x="5857675" y="2496000"/>
                  </a:lnTo>
                  <a:lnTo>
                    <a:pt x="5857675" y="2364069"/>
                  </a:lnTo>
                  <a:lnTo>
                    <a:pt x="5543321" y="2364069"/>
                  </a:lnTo>
                  <a:lnTo>
                    <a:pt x="5543321" y="2619278"/>
                  </a:lnTo>
                  <a:cubicBezTo>
                    <a:pt x="5543321" y="2634649"/>
                    <a:pt x="5539386" y="2646449"/>
                    <a:pt x="5531513" y="2654678"/>
                  </a:cubicBezTo>
                  <a:cubicBezTo>
                    <a:pt x="5523641" y="2662907"/>
                    <a:pt x="5511831" y="2667021"/>
                    <a:pt x="5496087" y="2667021"/>
                  </a:cubicBezTo>
                  <a:cubicBezTo>
                    <a:pt x="5481462" y="2667021"/>
                    <a:pt x="5469933" y="2662932"/>
                    <a:pt x="5461501" y="2654754"/>
                  </a:cubicBezTo>
                  <a:cubicBezTo>
                    <a:pt x="5453069" y="2646577"/>
                    <a:pt x="5448853" y="2634853"/>
                    <a:pt x="5448853" y="2619583"/>
                  </a:cubicBezTo>
                  <a:lnTo>
                    <a:pt x="5448853" y="2344855"/>
                  </a:lnTo>
                  <a:cubicBezTo>
                    <a:pt x="5448853" y="2308869"/>
                    <a:pt x="5453828" y="2286516"/>
                    <a:pt x="5463779" y="2277795"/>
                  </a:cubicBezTo>
                  <a:cubicBezTo>
                    <a:pt x="5473730" y="2269074"/>
                    <a:pt x="5499701" y="2264714"/>
                    <a:pt x="5541693" y="2264714"/>
                  </a:cubicBezTo>
                  <a:lnTo>
                    <a:pt x="5541693" y="2124639"/>
                  </a:lnTo>
                  <a:cubicBezTo>
                    <a:pt x="5500430" y="2124639"/>
                    <a:pt x="5474370" y="2119753"/>
                    <a:pt x="5463512" y="2109980"/>
                  </a:cubicBezTo>
                  <a:cubicBezTo>
                    <a:pt x="5452653" y="2100207"/>
                    <a:pt x="5447224" y="2079033"/>
                    <a:pt x="5447224" y="2046458"/>
                  </a:cubicBezTo>
                  <a:lnTo>
                    <a:pt x="5447224" y="1865664"/>
                  </a:lnTo>
                  <a:cubicBezTo>
                    <a:pt x="5447224" y="1850462"/>
                    <a:pt x="5451758" y="1838789"/>
                    <a:pt x="5460827" y="1830645"/>
                  </a:cubicBezTo>
                  <a:cubicBezTo>
                    <a:pt x="5469895" y="1822501"/>
                    <a:pt x="5480292" y="1818429"/>
                    <a:pt x="5492015" y="1818429"/>
                  </a:cubicBezTo>
                  <a:cubicBezTo>
                    <a:pt x="5505877" y="1818429"/>
                    <a:pt x="5516807" y="1822536"/>
                    <a:pt x="5524807" y="1830747"/>
                  </a:cubicBezTo>
                  <a:cubicBezTo>
                    <a:pt x="5532806" y="1838959"/>
                    <a:pt x="5536807" y="1850734"/>
                    <a:pt x="5536807" y="1866071"/>
                  </a:cubicBezTo>
                  <a:lnTo>
                    <a:pt x="5536807" y="2010625"/>
                  </a:lnTo>
                  <a:lnTo>
                    <a:pt x="5753434" y="2010625"/>
                  </a:lnTo>
                  <a:lnTo>
                    <a:pt x="5753434" y="1870550"/>
                  </a:lnTo>
                  <a:cubicBezTo>
                    <a:pt x="5753434" y="1811914"/>
                    <a:pt x="5730631" y="1763594"/>
                    <a:pt x="5685025" y="1725589"/>
                  </a:cubicBezTo>
                  <a:cubicBezTo>
                    <a:pt x="5635076" y="1684327"/>
                    <a:pt x="5568296" y="1663696"/>
                    <a:pt x="5484686" y="1663696"/>
                  </a:cubicBezTo>
                  <a:close/>
                  <a:moveTo>
                    <a:pt x="4624673" y="1663696"/>
                  </a:moveTo>
                  <a:cubicBezTo>
                    <a:pt x="4520432" y="1663696"/>
                    <a:pt x="4444422" y="1683784"/>
                    <a:pt x="4396645" y="1723960"/>
                  </a:cubicBezTo>
                  <a:cubicBezTo>
                    <a:pt x="4355382" y="1758708"/>
                    <a:pt x="4334752" y="1812457"/>
                    <a:pt x="4334752" y="1885209"/>
                  </a:cubicBezTo>
                  <a:lnTo>
                    <a:pt x="4334752" y="2619787"/>
                  </a:lnTo>
                  <a:cubicBezTo>
                    <a:pt x="4334752" y="2686024"/>
                    <a:pt x="4362984" y="2737601"/>
                    <a:pt x="4419448" y="2774520"/>
                  </a:cubicBezTo>
                  <a:cubicBezTo>
                    <a:pt x="4471569" y="2808182"/>
                    <a:pt x="4539977" y="2825012"/>
                    <a:pt x="4624673" y="2825012"/>
                  </a:cubicBezTo>
                  <a:cubicBezTo>
                    <a:pt x="4703940" y="2825012"/>
                    <a:pt x="4768548" y="2804924"/>
                    <a:pt x="4818498" y="2764748"/>
                  </a:cubicBezTo>
                  <a:cubicBezTo>
                    <a:pt x="4861932" y="2730001"/>
                    <a:pt x="4883649" y="2690367"/>
                    <a:pt x="4883649" y="2645847"/>
                  </a:cubicBezTo>
                  <a:lnTo>
                    <a:pt x="4883649" y="2355925"/>
                  </a:lnTo>
                  <a:lnTo>
                    <a:pt x="4657249" y="2355925"/>
                  </a:lnTo>
                  <a:lnTo>
                    <a:pt x="4657249" y="2639179"/>
                  </a:lnTo>
                  <a:cubicBezTo>
                    <a:pt x="4657249" y="2647917"/>
                    <a:pt x="4654407" y="2654742"/>
                    <a:pt x="4648723" y="2659654"/>
                  </a:cubicBezTo>
                  <a:cubicBezTo>
                    <a:pt x="4643039" y="2664565"/>
                    <a:pt x="4633946" y="2667021"/>
                    <a:pt x="4621442" y="2667021"/>
                  </a:cubicBezTo>
                  <a:cubicBezTo>
                    <a:pt x="4611227" y="2667021"/>
                    <a:pt x="4602426" y="2664570"/>
                    <a:pt x="4595037" y="2659666"/>
                  </a:cubicBezTo>
                  <a:cubicBezTo>
                    <a:pt x="4587648" y="2654763"/>
                    <a:pt x="4583954" y="2647951"/>
                    <a:pt x="4583954" y="2639230"/>
                  </a:cubicBezTo>
                  <a:lnTo>
                    <a:pt x="4583954" y="1844592"/>
                  </a:lnTo>
                  <a:cubicBezTo>
                    <a:pt x="4583954" y="1834785"/>
                    <a:pt x="4587080" y="1827702"/>
                    <a:pt x="4593332" y="1823341"/>
                  </a:cubicBezTo>
                  <a:cubicBezTo>
                    <a:pt x="4599584" y="1818981"/>
                    <a:pt x="4608954" y="1816801"/>
                    <a:pt x="4621442" y="1816801"/>
                  </a:cubicBezTo>
                  <a:cubicBezTo>
                    <a:pt x="4633946" y="1816801"/>
                    <a:pt x="4643039" y="1818985"/>
                    <a:pt x="4648723" y="1823354"/>
                  </a:cubicBezTo>
                  <a:cubicBezTo>
                    <a:pt x="4654407" y="1827723"/>
                    <a:pt x="4657249" y="1834828"/>
                    <a:pt x="4657249" y="1844668"/>
                  </a:cubicBezTo>
                  <a:lnTo>
                    <a:pt x="4657249" y="2072518"/>
                  </a:lnTo>
                  <a:lnTo>
                    <a:pt x="4883649" y="2072518"/>
                  </a:lnTo>
                  <a:lnTo>
                    <a:pt x="4883649" y="1865664"/>
                  </a:lnTo>
                  <a:cubicBezTo>
                    <a:pt x="4883649" y="1805942"/>
                    <a:pt x="4864646" y="1758708"/>
                    <a:pt x="4826641" y="1723960"/>
                  </a:cubicBezTo>
                  <a:cubicBezTo>
                    <a:pt x="4782121" y="1683784"/>
                    <a:pt x="4714799" y="1663696"/>
                    <a:pt x="4624673" y="1663696"/>
                  </a:cubicBezTo>
                  <a:close/>
                  <a:moveTo>
                    <a:pt x="0" y="0"/>
                  </a:moveTo>
                  <a:lnTo>
                    <a:pt x="6096000" y="0"/>
                  </a:lnTo>
                  <a:lnTo>
                    <a:pt x="6096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014A6D2B-3425-35BC-6631-470270D76EE4}"/>
                </a:ext>
              </a:extLst>
            </p:cNvPr>
            <p:cNvSpPr txBox="1"/>
            <p:nvPr/>
          </p:nvSpPr>
          <p:spPr>
            <a:xfrm>
              <a:off x="1487606" y="5610138"/>
              <a:ext cx="4349087" cy="646331"/>
            </a:xfrm>
            <a:prstGeom prst="rect">
              <a:avLst/>
            </a:prstGeom>
            <a:noFill/>
          </p:spPr>
          <p:txBody>
            <a:bodyPr wrap="square" rtlCol="0">
              <a:spAutoFit/>
            </a:bodyPr>
            <a:lstStyle/>
            <a:p>
              <a:pPr algn="r"/>
              <a:r>
                <a:rPr lang="en-US" b="1">
                  <a:latin typeface="Aptos SemiBold" panose="020B0004020202020204" pitchFamily="34" charset="0"/>
                </a:rPr>
                <a:t>An Analysis of Predictive Models for Classifying Traffic Violations</a:t>
              </a:r>
            </a:p>
          </p:txBody>
        </p:sp>
        <p:sp>
          <p:nvSpPr>
            <p:cNvPr id="24" name="TextBox 23">
              <a:extLst>
                <a:ext uri="{FF2B5EF4-FFF2-40B4-BE49-F238E27FC236}">
                  <a16:creationId xmlns:a16="http://schemas.microsoft.com/office/drawing/2014/main" id="{5752C7FD-D9DF-49E6-18EB-D9EAAAEB0018}"/>
                </a:ext>
              </a:extLst>
            </p:cNvPr>
            <p:cNvSpPr txBox="1"/>
            <p:nvPr/>
          </p:nvSpPr>
          <p:spPr>
            <a:xfrm>
              <a:off x="177262" y="232199"/>
              <a:ext cx="4349087" cy="369332"/>
            </a:xfrm>
            <a:prstGeom prst="rect">
              <a:avLst/>
            </a:prstGeom>
            <a:noFill/>
          </p:spPr>
          <p:txBody>
            <a:bodyPr wrap="square" rtlCol="0">
              <a:spAutoFit/>
            </a:bodyPr>
            <a:lstStyle/>
            <a:p>
              <a:r>
                <a:rPr lang="en-US" b="1">
                  <a:latin typeface="Aptos SemiBold" panose="020B0004020202020204" pitchFamily="34" charset="0"/>
                </a:rPr>
                <a:t>Ishan A &amp; Logan B</a:t>
              </a:r>
            </a:p>
          </p:txBody>
        </p:sp>
      </p:grpSp>
      <p:sp>
        <p:nvSpPr>
          <p:cNvPr id="30" name="Rectangle 29">
            <a:extLst>
              <a:ext uri="{FF2B5EF4-FFF2-40B4-BE49-F238E27FC236}">
                <a16:creationId xmlns:a16="http://schemas.microsoft.com/office/drawing/2014/main" id="{93FAC6A5-923B-F795-DF0A-F05536B8405E}"/>
              </a:ext>
            </a:extLst>
          </p:cNvPr>
          <p:cNvSpPr/>
          <p:nvPr/>
        </p:nvSpPr>
        <p:spPr>
          <a:xfrm>
            <a:off x="0" y="0"/>
            <a:ext cx="12192000" cy="685800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6FC8C5B-BDF8-346E-0CE9-4E5F4F1901C4}"/>
              </a:ext>
            </a:extLst>
          </p:cNvPr>
          <p:cNvGrpSpPr/>
          <p:nvPr/>
        </p:nvGrpSpPr>
        <p:grpSpPr>
          <a:xfrm>
            <a:off x="6096000" y="0"/>
            <a:ext cx="6568443" cy="6858000"/>
            <a:chOff x="6096000" y="0"/>
            <a:chExt cx="6568443" cy="6858000"/>
          </a:xfrm>
          <a:solidFill>
            <a:schemeClr val="accent2">
              <a:lumMod val="60000"/>
              <a:lumOff val="40000"/>
            </a:schemeClr>
          </a:solidFill>
        </p:grpSpPr>
        <p:sp>
          <p:nvSpPr>
            <p:cNvPr id="4" name="Rectangle 3">
              <a:extLst>
                <a:ext uri="{FF2B5EF4-FFF2-40B4-BE49-F238E27FC236}">
                  <a16:creationId xmlns:a16="http://schemas.microsoft.com/office/drawing/2014/main" id="{E9B1BFA3-2931-0D03-0C38-9A923834AEC3}"/>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312690-05FF-A19F-9778-70B5CD45CA8B}"/>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8" name="Triangle 7">
              <a:extLst>
                <a:ext uri="{FF2B5EF4-FFF2-40B4-BE49-F238E27FC236}">
                  <a16:creationId xmlns:a16="http://schemas.microsoft.com/office/drawing/2014/main" id="{C69E4F42-CB3C-225F-0994-32E7D73BCEDD}"/>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BE1A127-A69B-E98A-E1EE-794B70659CCB}"/>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16" name="Group 15">
            <a:extLst>
              <a:ext uri="{FF2B5EF4-FFF2-40B4-BE49-F238E27FC236}">
                <a16:creationId xmlns:a16="http://schemas.microsoft.com/office/drawing/2014/main" id="{0876C409-67FA-BF01-D8C8-54DB6C448BB8}"/>
              </a:ext>
            </a:extLst>
          </p:cNvPr>
          <p:cNvGrpSpPr/>
          <p:nvPr/>
        </p:nvGrpSpPr>
        <p:grpSpPr>
          <a:xfrm>
            <a:off x="29386" y="0"/>
            <a:ext cx="6568443" cy="6858000"/>
            <a:chOff x="0" y="0"/>
            <a:chExt cx="6568443" cy="6858000"/>
          </a:xfrm>
          <a:solidFill>
            <a:schemeClr val="accent2">
              <a:lumMod val="75000"/>
            </a:schemeClr>
          </a:solidFill>
        </p:grpSpPr>
        <p:sp>
          <p:nvSpPr>
            <p:cNvPr id="2" name="Rectangle 1">
              <a:extLst>
                <a:ext uri="{FF2B5EF4-FFF2-40B4-BE49-F238E27FC236}">
                  <a16:creationId xmlns:a16="http://schemas.microsoft.com/office/drawing/2014/main" id="{F4552042-C2E0-084F-00BA-326DA111DD1A}"/>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722909-D0E2-967D-E949-550B5CBEECE5}"/>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9" name="Triangle 8">
              <a:extLst>
                <a:ext uri="{FF2B5EF4-FFF2-40B4-BE49-F238E27FC236}">
                  <a16:creationId xmlns:a16="http://schemas.microsoft.com/office/drawing/2014/main" id="{788A1601-83AF-A3AF-A99A-A92DC33DBBE4}"/>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97A3F91-44B7-8E8B-6C3F-356693DFE7C9}"/>
                </a:ext>
              </a:extLst>
            </p:cNvPr>
            <p:cNvSpPr txBox="1"/>
            <p:nvPr/>
          </p:nvSpPr>
          <p:spPr>
            <a:xfrm>
              <a:off x="782053" y="2844224"/>
              <a:ext cx="4531895" cy="553998"/>
            </a:xfrm>
            <a:prstGeom prst="rect">
              <a:avLst/>
            </a:prstGeom>
            <a:grpFill/>
          </p:spPr>
          <p:txBody>
            <a:bodyPr wrap="square" rtlCol="0">
              <a:spAutoFit/>
            </a:bodyPr>
            <a:lstStyle/>
            <a:p>
              <a:pPr algn="ctr"/>
              <a:r>
                <a:rPr lang="en-US" sz="3000">
                  <a:solidFill>
                    <a:schemeClr val="bg1"/>
                  </a:solidFill>
                </a:rPr>
                <a:t>Selection Algorithms</a:t>
              </a:r>
            </a:p>
          </p:txBody>
        </p:sp>
      </p:grpSp>
      <p:sp>
        <p:nvSpPr>
          <p:cNvPr id="7" name="TextBox 6">
            <a:extLst>
              <a:ext uri="{FF2B5EF4-FFF2-40B4-BE49-F238E27FC236}">
                <a16:creationId xmlns:a16="http://schemas.microsoft.com/office/drawing/2014/main" id="{5DF4F906-3395-5089-755F-326B2D25E551}"/>
              </a:ext>
            </a:extLst>
          </p:cNvPr>
          <p:cNvSpPr txBox="1"/>
          <p:nvPr/>
        </p:nvSpPr>
        <p:spPr>
          <a:xfrm>
            <a:off x="13238813" y="1105286"/>
            <a:ext cx="7197676"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IV. ATTRIBUTE </a:t>
            </a:r>
            <a:r>
              <a:rPr lang="en-US" sz="12800">
                <a:solidFill>
                  <a:srgbClr val="FFFF00"/>
                </a:solidFill>
                <a:latin typeface="Haettenschweiler" panose="020B0706040902060204" pitchFamily="34" charset="0"/>
              </a:rPr>
              <a:t>SELECTION</a:t>
            </a:r>
          </a:p>
        </p:txBody>
      </p:sp>
      <p:sp>
        <p:nvSpPr>
          <p:cNvPr id="11" name="TextBox 10">
            <a:extLst>
              <a:ext uri="{FF2B5EF4-FFF2-40B4-BE49-F238E27FC236}">
                <a16:creationId xmlns:a16="http://schemas.microsoft.com/office/drawing/2014/main" id="{F25991E9-6459-CB2B-A22A-9A86489C2318}"/>
              </a:ext>
            </a:extLst>
          </p:cNvPr>
          <p:cNvSpPr txBox="1"/>
          <p:nvPr/>
        </p:nvSpPr>
        <p:spPr>
          <a:xfrm>
            <a:off x="1176312" y="7835887"/>
            <a:ext cx="10557084" cy="3970318"/>
          </a:xfrm>
          <a:prstGeom prst="rect">
            <a:avLst/>
          </a:prstGeom>
          <a:noFill/>
        </p:spPr>
        <p:txBody>
          <a:bodyPr wrap="square" rtlCol="0">
            <a:spAutoFit/>
          </a:bodyPr>
          <a:lstStyle/>
          <a:p>
            <a:pPr marL="285750" indent="-285750">
              <a:buFont typeface="Arial" panose="020B0604020202020204" pitchFamily="34" charset="0"/>
              <a:buChar char="•"/>
            </a:pPr>
            <a:r>
              <a:rPr lang="en-US" sz="2800" err="1">
                <a:solidFill>
                  <a:schemeClr val="bg1"/>
                </a:solidFill>
              </a:rPr>
              <a:t>InfoGain</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GainRatio</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OneR</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WrapperSubset</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a:solidFill>
                  <a:schemeClr val="bg1"/>
                </a:solidFill>
              </a:rPr>
              <a:t>Self-Chosen</a:t>
            </a:r>
          </a:p>
        </p:txBody>
      </p:sp>
    </p:spTree>
    <p:extLst>
      <p:ext uri="{BB962C8B-B14F-4D97-AF65-F5344CB8AC3E}">
        <p14:creationId xmlns:p14="http://schemas.microsoft.com/office/powerpoint/2010/main" val="1909118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F4233-8D85-A1EE-AF78-786D1CF7D23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3A761A0-382C-0793-564E-7CF1E32E2ABD}"/>
              </a:ext>
            </a:extLst>
          </p:cNvPr>
          <p:cNvSpPr txBox="1"/>
          <p:nvPr/>
        </p:nvSpPr>
        <p:spPr>
          <a:xfrm>
            <a:off x="13238813" y="1105286"/>
            <a:ext cx="7197676"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IV. ATTRIBUTE </a:t>
            </a:r>
            <a:r>
              <a:rPr lang="en-US" sz="12800">
                <a:solidFill>
                  <a:srgbClr val="FFFF00"/>
                </a:solidFill>
                <a:latin typeface="Haettenschweiler" panose="020B0706040902060204" pitchFamily="34" charset="0"/>
              </a:rPr>
              <a:t>SELECTION</a:t>
            </a:r>
          </a:p>
        </p:txBody>
      </p:sp>
      <p:sp>
        <p:nvSpPr>
          <p:cNvPr id="39" name="Rectangle 38">
            <a:extLst>
              <a:ext uri="{FF2B5EF4-FFF2-40B4-BE49-F238E27FC236}">
                <a16:creationId xmlns:a16="http://schemas.microsoft.com/office/drawing/2014/main" id="{E4CFA387-8C3B-C3F1-5A97-AF3426705AF8}"/>
              </a:ext>
            </a:extLst>
          </p:cNvPr>
          <p:cNvSpPr/>
          <p:nvPr/>
        </p:nvSpPr>
        <p:spPr>
          <a:xfrm>
            <a:off x="168442" y="9500148"/>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E1E2761-C6F6-5D6A-0651-E2A854F9A518}"/>
              </a:ext>
            </a:extLst>
          </p:cNvPr>
          <p:cNvSpPr txBox="1"/>
          <p:nvPr/>
        </p:nvSpPr>
        <p:spPr>
          <a:xfrm>
            <a:off x="3568867" y="10172735"/>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41" name="Picture 2">
            <a:extLst>
              <a:ext uri="{FF2B5EF4-FFF2-40B4-BE49-F238E27FC236}">
                <a16:creationId xmlns:a16="http://schemas.microsoft.com/office/drawing/2014/main" id="{720121BB-BFB0-144A-A7AB-C4F5EE8E8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741" y="11327887"/>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536EEEC-979F-0B4B-2A92-4FD281101317}"/>
              </a:ext>
            </a:extLst>
          </p:cNvPr>
          <p:cNvSpPr txBox="1"/>
          <p:nvPr/>
        </p:nvSpPr>
        <p:spPr>
          <a:xfrm>
            <a:off x="1223641" y="12520216"/>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grpSp>
        <p:nvGrpSpPr>
          <p:cNvPr id="3" name="Group 2">
            <a:extLst>
              <a:ext uri="{FF2B5EF4-FFF2-40B4-BE49-F238E27FC236}">
                <a16:creationId xmlns:a16="http://schemas.microsoft.com/office/drawing/2014/main" id="{21427208-C4D0-06F6-F691-D712F9CD4595}"/>
              </a:ext>
            </a:extLst>
          </p:cNvPr>
          <p:cNvGrpSpPr/>
          <p:nvPr/>
        </p:nvGrpSpPr>
        <p:grpSpPr>
          <a:xfrm>
            <a:off x="5571222" y="-5781367"/>
            <a:ext cx="14340489" cy="15500555"/>
            <a:chOff x="6096000" y="0"/>
            <a:chExt cx="6568443" cy="6858000"/>
          </a:xfrm>
          <a:solidFill>
            <a:schemeClr val="accent2">
              <a:lumMod val="60000"/>
              <a:lumOff val="40000"/>
            </a:schemeClr>
          </a:solidFill>
        </p:grpSpPr>
        <p:sp>
          <p:nvSpPr>
            <p:cNvPr id="11" name="Rectangle 10">
              <a:extLst>
                <a:ext uri="{FF2B5EF4-FFF2-40B4-BE49-F238E27FC236}">
                  <a16:creationId xmlns:a16="http://schemas.microsoft.com/office/drawing/2014/main" id="{A21C4C6B-DACE-3A81-9CE2-24379B583E42}"/>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E64760-80F0-0F75-8DCB-4FC729E978F6}"/>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14" name="Triangle 13">
              <a:extLst>
                <a:ext uri="{FF2B5EF4-FFF2-40B4-BE49-F238E27FC236}">
                  <a16:creationId xmlns:a16="http://schemas.microsoft.com/office/drawing/2014/main" id="{1E715F90-4569-7D50-668F-33D98F9EDA62}"/>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6C18F9-F459-3090-7767-275BCDBFDA44}"/>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18" name="Group 17">
            <a:extLst>
              <a:ext uri="{FF2B5EF4-FFF2-40B4-BE49-F238E27FC236}">
                <a16:creationId xmlns:a16="http://schemas.microsoft.com/office/drawing/2014/main" id="{667451C3-3F87-DA21-F881-BCB286505880}"/>
              </a:ext>
            </a:extLst>
          </p:cNvPr>
          <p:cNvGrpSpPr/>
          <p:nvPr/>
        </p:nvGrpSpPr>
        <p:grpSpPr>
          <a:xfrm>
            <a:off x="-487456" y="-5786171"/>
            <a:ext cx="14340489" cy="15500555"/>
            <a:chOff x="0" y="0"/>
            <a:chExt cx="6568443" cy="6858000"/>
          </a:xfrm>
          <a:solidFill>
            <a:schemeClr val="accent2">
              <a:lumMod val="75000"/>
            </a:schemeClr>
          </a:solidFill>
        </p:grpSpPr>
        <p:sp>
          <p:nvSpPr>
            <p:cNvPr id="19" name="Rectangle 18">
              <a:extLst>
                <a:ext uri="{FF2B5EF4-FFF2-40B4-BE49-F238E27FC236}">
                  <a16:creationId xmlns:a16="http://schemas.microsoft.com/office/drawing/2014/main" id="{C72B8385-D9F4-D5C3-1538-F10B174DCC9F}"/>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84E7D5B-7F83-F52E-080E-03FB707B3449}"/>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21" name="Triangle 20">
              <a:extLst>
                <a:ext uri="{FF2B5EF4-FFF2-40B4-BE49-F238E27FC236}">
                  <a16:creationId xmlns:a16="http://schemas.microsoft.com/office/drawing/2014/main" id="{320EC324-832B-D797-68A6-B7FADDFF75BB}"/>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51B91A-804A-F70E-D45E-9FB0E1CFF392}"/>
                </a:ext>
              </a:extLst>
            </p:cNvPr>
            <p:cNvSpPr txBox="1"/>
            <p:nvPr/>
          </p:nvSpPr>
          <p:spPr>
            <a:xfrm>
              <a:off x="782053" y="2844224"/>
              <a:ext cx="4531895" cy="367663"/>
            </a:xfrm>
            <a:prstGeom prst="rect">
              <a:avLst/>
            </a:prstGeom>
            <a:grpFill/>
          </p:spPr>
          <p:txBody>
            <a:bodyPr wrap="square" rtlCol="0">
              <a:spAutoFit/>
            </a:bodyPr>
            <a:lstStyle/>
            <a:p>
              <a:pPr algn="ctr"/>
              <a:r>
                <a:rPr lang="en-US" sz="4800">
                  <a:solidFill>
                    <a:schemeClr val="bg1"/>
                  </a:solidFill>
                </a:rPr>
                <a:t>Selection Algorithms</a:t>
              </a:r>
            </a:p>
          </p:txBody>
        </p:sp>
      </p:grpSp>
      <p:sp>
        <p:nvSpPr>
          <p:cNvPr id="25" name="TextBox 24">
            <a:extLst>
              <a:ext uri="{FF2B5EF4-FFF2-40B4-BE49-F238E27FC236}">
                <a16:creationId xmlns:a16="http://schemas.microsoft.com/office/drawing/2014/main" id="{3AAE3BB7-D143-232F-8047-5ADD32881629}"/>
              </a:ext>
            </a:extLst>
          </p:cNvPr>
          <p:cNvSpPr txBox="1"/>
          <p:nvPr/>
        </p:nvSpPr>
        <p:spPr>
          <a:xfrm>
            <a:off x="1577360" y="2145971"/>
            <a:ext cx="10557084" cy="3970318"/>
          </a:xfrm>
          <a:prstGeom prst="rect">
            <a:avLst/>
          </a:prstGeom>
          <a:noFill/>
        </p:spPr>
        <p:txBody>
          <a:bodyPr wrap="square" rtlCol="0">
            <a:spAutoFit/>
          </a:bodyPr>
          <a:lstStyle/>
          <a:p>
            <a:pPr marL="285750" indent="-285750">
              <a:buFont typeface="Arial" panose="020B0604020202020204" pitchFamily="34" charset="0"/>
              <a:buChar char="•"/>
            </a:pPr>
            <a:r>
              <a:rPr lang="en-US" sz="2800" err="1">
                <a:solidFill>
                  <a:schemeClr val="bg1"/>
                </a:solidFill>
              </a:rPr>
              <a:t>InfoGain</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GainRatio</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OneR</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WrapperSubset</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a:solidFill>
                  <a:schemeClr val="bg1"/>
                </a:solidFill>
              </a:rPr>
              <a:t>Self-Chosen</a:t>
            </a:r>
          </a:p>
        </p:txBody>
      </p:sp>
    </p:spTree>
    <p:extLst>
      <p:ext uri="{BB962C8B-B14F-4D97-AF65-F5344CB8AC3E}">
        <p14:creationId xmlns:p14="http://schemas.microsoft.com/office/powerpoint/2010/main" val="1016892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920E2-66B9-C0A9-AEEE-26D359DD033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B2698D2-2F17-36F7-746B-4F63634A9FBD}"/>
              </a:ext>
            </a:extLst>
          </p:cNvPr>
          <p:cNvSpPr txBox="1"/>
          <p:nvPr/>
        </p:nvSpPr>
        <p:spPr>
          <a:xfrm>
            <a:off x="13238813" y="1105286"/>
            <a:ext cx="7197676"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IV. ATTRIBUTE </a:t>
            </a:r>
            <a:r>
              <a:rPr lang="en-US" sz="12800">
                <a:solidFill>
                  <a:srgbClr val="FFFF00"/>
                </a:solidFill>
                <a:latin typeface="Haettenschweiler" panose="020B0706040902060204" pitchFamily="34" charset="0"/>
              </a:rPr>
              <a:t>SELECTION</a:t>
            </a:r>
          </a:p>
        </p:txBody>
      </p:sp>
      <p:grpSp>
        <p:nvGrpSpPr>
          <p:cNvPr id="3" name="Group 2">
            <a:extLst>
              <a:ext uri="{FF2B5EF4-FFF2-40B4-BE49-F238E27FC236}">
                <a16:creationId xmlns:a16="http://schemas.microsoft.com/office/drawing/2014/main" id="{BFADD517-DA8B-25EB-13B4-0A0C171D9425}"/>
              </a:ext>
            </a:extLst>
          </p:cNvPr>
          <p:cNvGrpSpPr/>
          <p:nvPr/>
        </p:nvGrpSpPr>
        <p:grpSpPr>
          <a:xfrm>
            <a:off x="5590272" y="-15500555"/>
            <a:ext cx="14340489" cy="15500555"/>
            <a:chOff x="6096000" y="0"/>
            <a:chExt cx="6568443" cy="6858000"/>
          </a:xfrm>
          <a:solidFill>
            <a:schemeClr val="accent2">
              <a:lumMod val="60000"/>
              <a:lumOff val="40000"/>
            </a:schemeClr>
          </a:solidFill>
        </p:grpSpPr>
        <p:sp>
          <p:nvSpPr>
            <p:cNvPr id="11" name="Rectangle 10">
              <a:extLst>
                <a:ext uri="{FF2B5EF4-FFF2-40B4-BE49-F238E27FC236}">
                  <a16:creationId xmlns:a16="http://schemas.microsoft.com/office/drawing/2014/main" id="{011B148B-B64B-2932-9C40-B8F0ADE608AA}"/>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506315-DAD4-EEE4-0059-B474DFCADBF5}"/>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14" name="Triangle 13">
              <a:extLst>
                <a:ext uri="{FF2B5EF4-FFF2-40B4-BE49-F238E27FC236}">
                  <a16:creationId xmlns:a16="http://schemas.microsoft.com/office/drawing/2014/main" id="{ACCE1A33-D137-8431-2C5F-5F879E682859}"/>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B9BED44-A2FD-3C24-F826-175758FB73A2}"/>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18" name="Group 17">
            <a:extLst>
              <a:ext uri="{FF2B5EF4-FFF2-40B4-BE49-F238E27FC236}">
                <a16:creationId xmlns:a16="http://schemas.microsoft.com/office/drawing/2014/main" id="{F5BAD8FE-F06C-EAA2-6FC2-D6B18D54E8D8}"/>
              </a:ext>
            </a:extLst>
          </p:cNvPr>
          <p:cNvGrpSpPr/>
          <p:nvPr/>
        </p:nvGrpSpPr>
        <p:grpSpPr>
          <a:xfrm>
            <a:off x="-505728" y="-15500555"/>
            <a:ext cx="14340489" cy="15500555"/>
            <a:chOff x="0" y="0"/>
            <a:chExt cx="6568443" cy="6858000"/>
          </a:xfrm>
          <a:solidFill>
            <a:schemeClr val="accent2">
              <a:lumMod val="75000"/>
            </a:schemeClr>
          </a:solidFill>
        </p:grpSpPr>
        <p:sp>
          <p:nvSpPr>
            <p:cNvPr id="19" name="Rectangle 18">
              <a:extLst>
                <a:ext uri="{FF2B5EF4-FFF2-40B4-BE49-F238E27FC236}">
                  <a16:creationId xmlns:a16="http://schemas.microsoft.com/office/drawing/2014/main" id="{1FEE75D0-3306-7BCE-103C-49C496445877}"/>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B2CE4A8-3606-313E-C43F-46405541A9D6}"/>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21" name="Triangle 20">
              <a:extLst>
                <a:ext uri="{FF2B5EF4-FFF2-40B4-BE49-F238E27FC236}">
                  <a16:creationId xmlns:a16="http://schemas.microsoft.com/office/drawing/2014/main" id="{D889F391-8C38-7AEE-7620-D8D45FC54651}"/>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A858AA4-757D-EC18-67F3-86F1713318EA}"/>
                </a:ext>
              </a:extLst>
            </p:cNvPr>
            <p:cNvSpPr txBox="1"/>
            <p:nvPr/>
          </p:nvSpPr>
          <p:spPr>
            <a:xfrm>
              <a:off x="782053" y="2844224"/>
              <a:ext cx="4531895" cy="367663"/>
            </a:xfrm>
            <a:prstGeom prst="rect">
              <a:avLst/>
            </a:prstGeom>
            <a:grpFill/>
          </p:spPr>
          <p:txBody>
            <a:bodyPr wrap="square" rtlCol="0">
              <a:spAutoFit/>
            </a:bodyPr>
            <a:lstStyle/>
            <a:p>
              <a:pPr algn="ctr"/>
              <a:r>
                <a:rPr lang="en-US" sz="4800">
                  <a:solidFill>
                    <a:schemeClr val="bg1"/>
                  </a:solidFill>
                </a:rPr>
                <a:t>Selection Algorithms</a:t>
              </a:r>
            </a:p>
          </p:txBody>
        </p:sp>
      </p:grpSp>
      <p:sp>
        <p:nvSpPr>
          <p:cNvPr id="25" name="TextBox 24">
            <a:extLst>
              <a:ext uri="{FF2B5EF4-FFF2-40B4-BE49-F238E27FC236}">
                <a16:creationId xmlns:a16="http://schemas.microsoft.com/office/drawing/2014/main" id="{E44F2591-D910-C482-3BA8-4A39C0F547E3}"/>
              </a:ext>
            </a:extLst>
          </p:cNvPr>
          <p:cNvSpPr txBox="1"/>
          <p:nvPr/>
        </p:nvSpPr>
        <p:spPr>
          <a:xfrm>
            <a:off x="1201682" y="-7593809"/>
            <a:ext cx="10557084" cy="3970318"/>
          </a:xfrm>
          <a:prstGeom prst="rect">
            <a:avLst/>
          </a:prstGeom>
          <a:noFill/>
        </p:spPr>
        <p:txBody>
          <a:bodyPr wrap="square" rtlCol="0">
            <a:spAutoFit/>
          </a:bodyPr>
          <a:lstStyle/>
          <a:p>
            <a:pPr marL="285750" indent="-285750">
              <a:buFont typeface="Arial" panose="020B0604020202020204" pitchFamily="34" charset="0"/>
              <a:buChar char="•"/>
            </a:pPr>
            <a:r>
              <a:rPr lang="en-US" sz="2800" err="1">
                <a:solidFill>
                  <a:schemeClr val="bg1"/>
                </a:solidFill>
              </a:rPr>
              <a:t>InfoGain</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GainRatio</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OneR</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WrapperSubset</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a:solidFill>
                  <a:schemeClr val="bg1"/>
                </a:solidFill>
              </a:rPr>
              <a:t>Self-Chosen</a:t>
            </a:r>
          </a:p>
        </p:txBody>
      </p:sp>
      <p:sp>
        <p:nvSpPr>
          <p:cNvPr id="2" name="Rectangle 1">
            <a:extLst>
              <a:ext uri="{FF2B5EF4-FFF2-40B4-BE49-F238E27FC236}">
                <a16:creationId xmlns:a16="http://schemas.microsoft.com/office/drawing/2014/main" id="{7A33D616-3E51-FD56-0CBF-0E62411313F9}"/>
              </a:ext>
            </a:extLst>
          </p:cNvPr>
          <p:cNvSpPr/>
          <p:nvPr/>
        </p:nvSpPr>
        <p:spPr>
          <a:xfrm>
            <a:off x="-1" y="0"/>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C8D1CF-1BC8-5564-5FD9-A77DD43CB3C8}"/>
              </a:ext>
            </a:extLst>
          </p:cNvPr>
          <p:cNvSpPr txBox="1"/>
          <p:nvPr/>
        </p:nvSpPr>
        <p:spPr>
          <a:xfrm>
            <a:off x="3400425" y="672587"/>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5" name="Picture 2">
            <a:extLst>
              <a:ext uri="{FF2B5EF4-FFF2-40B4-BE49-F238E27FC236}">
                <a16:creationId xmlns:a16="http://schemas.microsoft.com/office/drawing/2014/main" id="{38D6BF57-4A57-8B79-2806-912536607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299" y="1827739"/>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3EE619-8490-0B3D-1DC0-E53F10AE81F2}"/>
              </a:ext>
            </a:extLst>
          </p:cNvPr>
          <p:cNvSpPr txBox="1"/>
          <p:nvPr/>
        </p:nvSpPr>
        <p:spPr>
          <a:xfrm>
            <a:off x="1055199" y="3020068"/>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pic>
        <p:nvPicPr>
          <p:cNvPr id="10" name="Picture 2">
            <a:extLst>
              <a:ext uri="{FF2B5EF4-FFF2-40B4-BE49-F238E27FC236}">
                <a16:creationId xmlns:a16="http://schemas.microsoft.com/office/drawing/2014/main" id="{BBE4D4EB-15A9-F2B9-1163-4F547DFF7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9635" y="1520784"/>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234544C-D02D-37F1-555A-75F572DBFB25}"/>
              </a:ext>
            </a:extLst>
          </p:cNvPr>
          <p:cNvSpPr/>
          <p:nvPr/>
        </p:nvSpPr>
        <p:spPr>
          <a:xfrm>
            <a:off x="12244788" y="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A77647-F38B-7EF2-80E1-C51267770799}"/>
              </a:ext>
            </a:extLst>
          </p:cNvPr>
          <p:cNvSpPr txBox="1"/>
          <p:nvPr/>
        </p:nvSpPr>
        <p:spPr>
          <a:xfrm>
            <a:off x="15971940" y="689787"/>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sp>
        <p:nvSpPr>
          <p:cNvPr id="13" name="TextBox 12">
            <a:extLst>
              <a:ext uri="{FF2B5EF4-FFF2-40B4-BE49-F238E27FC236}">
                <a16:creationId xmlns:a16="http://schemas.microsoft.com/office/drawing/2014/main" id="{ADB56D37-54F6-63E8-E8C1-E7B12950F320}"/>
              </a:ext>
            </a:extLst>
          </p:cNvPr>
          <p:cNvSpPr txBox="1"/>
          <p:nvPr/>
        </p:nvSpPr>
        <p:spPr>
          <a:xfrm>
            <a:off x="13745035" y="2749801"/>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Tree>
    <p:extLst>
      <p:ext uri="{BB962C8B-B14F-4D97-AF65-F5344CB8AC3E}">
        <p14:creationId xmlns:p14="http://schemas.microsoft.com/office/powerpoint/2010/main" val="1243981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B8F6A-FDE6-9C00-2D7B-C6BE82A8E5ED}"/>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2A397FDE-07DC-10B7-FFDC-376E7F6BFB57}"/>
              </a:ext>
            </a:extLst>
          </p:cNvPr>
          <p:cNvGrpSpPr/>
          <p:nvPr/>
        </p:nvGrpSpPr>
        <p:grpSpPr>
          <a:xfrm>
            <a:off x="5590272" y="-15500555"/>
            <a:ext cx="14340489" cy="15500555"/>
            <a:chOff x="6096000" y="0"/>
            <a:chExt cx="6568443" cy="6858000"/>
          </a:xfrm>
          <a:solidFill>
            <a:schemeClr val="accent2">
              <a:lumMod val="60000"/>
              <a:lumOff val="40000"/>
            </a:schemeClr>
          </a:solidFill>
        </p:grpSpPr>
        <p:sp>
          <p:nvSpPr>
            <p:cNvPr id="11" name="Rectangle 10">
              <a:extLst>
                <a:ext uri="{FF2B5EF4-FFF2-40B4-BE49-F238E27FC236}">
                  <a16:creationId xmlns:a16="http://schemas.microsoft.com/office/drawing/2014/main" id="{F4019E7F-47FA-7C2D-27B6-99938BA433A6}"/>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C2035CB-56D1-DA72-46BD-31CDB9883BE4}"/>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14" name="Triangle 13">
              <a:extLst>
                <a:ext uri="{FF2B5EF4-FFF2-40B4-BE49-F238E27FC236}">
                  <a16:creationId xmlns:a16="http://schemas.microsoft.com/office/drawing/2014/main" id="{C0EE0FCC-1B91-B3FB-DDDB-3BD42D653530}"/>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AEDD57-D97B-A84C-907F-4C4EB0EFC16A}"/>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18" name="Group 17">
            <a:extLst>
              <a:ext uri="{FF2B5EF4-FFF2-40B4-BE49-F238E27FC236}">
                <a16:creationId xmlns:a16="http://schemas.microsoft.com/office/drawing/2014/main" id="{80C9D3BD-7AC2-5B0B-5DBD-1BDC3AD740D6}"/>
              </a:ext>
            </a:extLst>
          </p:cNvPr>
          <p:cNvGrpSpPr/>
          <p:nvPr/>
        </p:nvGrpSpPr>
        <p:grpSpPr>
          <a:xfrm>
            <a:off x="-505728" y="-15500555"/>
            <a:ext cx="14340489" cy="15500555"/>
            <a:chOff x="0" y="0"/>
            <a:chExt cx="6568443" cy="6858000"/>
          </a:xfrm>
          <a:solidFill>
            <a:schemeClr val="accent2">
              <a:lumMod val="75000"/>
            </a:schemeClr>
          </a:solidFill>
        </p:grpSpPr>
        <p:sp>
          <p:nvSpPr>
            <p:cNvPr id="19" name="Rectangle 18">
              <a:extLst>
                <a:ext uri="{FF2B5EF4-FFF2-40B4-BE49-F238E27FC236}">
                  <a16:creationId xmlns:a16="http://schemas.microsoft.com/office/drawing/2014/main" id="{22308B5E-41BA-073C-9AC4-372113564D19}"/>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FB3FB3A-E1B2-045E-55F5-F996256F2338}"/>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21" name="Triangle 20">
              <a:extLst>
                <a:ext uri="{FF2B5EF4-FFF2-40B4-BE49-F238E27FC236}">
                  <a16:creationId xmlns:a16="http://schemas.microsoft.com/office/drawing/2014/main" id="{813DAC77-6EAE-0FA1-B14E-5B96969BF442}"/>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D2BFE02-9C07-463A-267B-D94FA3C0D2CC}"/>
                </a:ext>
              </a:extLst>
            </p:cNvPr>
            <p:cNvSpPr txBox="1"/>
            <p:nvPr/>
          </p:nvSpPr>
          <p:spPr>
            <a:xfrm>
              <a:off x="782053" y="2844224"/>
              <a:ext cx="4531895" cy="367663"/>
            </a:xfrm>
            <a:prstGeom prst="rect">
              <a:avLst/>
            </a:prstGeom>
            <a:grpFill/>
          </p:spPr>
          <p:txBody>
            <a:bodyPr wrap="square" rtlCol="0">
              <a:spAutoFit/>
            </a:bodyPr>
            <a:lstStyle/>
            <a:p>
              <a:pPr algn="ctr"/>
              <a:r>
                <a:rPr lang="en-US" sz="4800">
                  <a:solidFill>
                    <a:schemeClr val="bg1"/>
                  </a:solidFill>
                </a:rPr>
                <a:t>Selection Algorithms</a:t>
              </a:r>
            </a:p>
          </p:txBody>
        </p:sp>
      </p:grpSp>
      <p:sp>
        <p:nvSpPr>
          <p:cNvPr id="25" name="TextBox 24">
            <a:extLst>
              <a:ext uri="{FF2B5EF4-FFF2-40B4-BE49-F238E27FC236}">
                <a16:creationId xmlns:a16="http://schemas.microsoft.com/office/drawing/2014/main" id="{7BB6CD71-56AD-0F1C-9310-A3C0C81E7AE1}"/>
              </a:ext>
            </a:extLst>
          </p:cNvPr>
          <p:cNvSpPr txBox="1"/>
          <p:nvPr/>
        </p:nvSpPr>
        <p:spPr>
          <a:xfrm>
            <a:off x="1201682" y="-7476358"/>
            <a:ext cx="10557084" cy="3970318"/>
          </a:xfrm>
          <a:prstGeom prst="rect">
            <a:avLst/>
          </a:prstGeom>
          <a:noFill/>
        </p:spPr>
        <p:txBody>
          <a:bodyPr wrap="square" rtlCol="0">
            <a:spAutoFit/>
          </a:bodyPr>
          <a:lstStyle/>
          <a:p>
            <a:pPr marL="285750" indent="-285750">
              <a:buFont typeface="Arial" panose="020B0604020202020204" pitchFamily="34" charset="0"/>
              <a:buChar char="•"/>
            </a:pPr>
            <a:r>
              <a:rPr lang="en-US" sz="2800" err="1">
                <a:solidFill>
                  <a:schemeClr val="bg1"/>
                </a:solidFill>
              </a:rPr>
              <a:t>InfoGain</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GainRatio</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OneR</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WrapperSubset</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a:solidFill>
                  <a:schemeClr val="bg1"/>
                </a:solidFill>
              </a:rPr>
              <a:t>Self-Chosen</a:t>
            </a:r>
          </a:p>
        </p:txBody>
      </p:sp>
      <p:sp>
        <p:nvSpPr>
          <p:cNvPr id="35" name="Rectangle 34">
            <a:extLst>
              <a:ext uri="{FF2B5EF4-FFF2-40B4-BE49-F238E27FC236}">
                <a16:creationId xmlns:a16="http://schemas.microsoft.com/office/drawing/2014/main" id="{9DE4ED84-DEF4-7E9F-BFEB-C95AD0BAD386}"/>
              </a:ext>
            </a:extLst>
          </p:cNvPr>
          <p:cNvSpPr/>
          <p:nvPr/>
        </p:nvSpPr>
        <p:spPr>
          <a:xfrm>
            <a:off x="-12254996" y="17200"/>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B741152-A9AD-8046-4766-7B51B21B6D23}"/>
              </a:ext>
            </a:extLst>
          </p:cNvPr>
          <p:cNvSpPr txBox="1"/>
          <p:nvPr/>
        </p:nvSpPr>
        <p:spPr>
          <a:xfrm>
            <a:off x="-8854570" y="689787"/>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7" name="Picture 2">
            <a:extLst>
              <a:ext uri="{FF2B5EF4-FFF2-40B4-BE49-F238E27FC236}">
                <a16:creationId xmlns:a16="http://schemas.microsoft.com/office/drawing/2014/main" id="{02AFDA36-9FB3-88DE-402D-E6EAB45E4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696" y="1844939"/>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40DE88DB-2ED7-AE12-B683-718ACF28A123}"/>
              </a:ext>
            </a:extLst>
          </p:cNvPr>
          <p:cNvSpPr txBox="1"/>
          <p:nvPr/>
        </p:nvSpPr>
        <p:spPr>
          <a:xfrm>
            <a:off x="-11199796" y="3037268"/>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39" name="Rectangle 38">
            <a:extLst>
              <a:ext uri="{FF2B5EF4-FFF2-40B4-BE49-F238E27FC236}">
                <a16:creationId xmlns:a16="http://schemas.microsoft.com/office/drawing/2014/main" id="{25068CBF-3576-98C6-D8B6-F02C326B4295}"/>
              </a:ext>
            </a:extLst>
          </p:cNvPr>
          <p:cNvSpPr/>
          <p:nvPr/>
        </p:nvSpPr>
        <p:spPr>
          <a:xfrm>
            <a:off x="-14076" y="-687520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626DCD2D-E119-3E4C-8FAF-0B37C1D4B3E0}"/>
              </a:ext>
            </a:extLst>
          </p:cNvPr>
          <p:cNvSpPr txBox="1"/>
          <p:nvPr/>
        </p:nvSpPr>
        <p:spPr>
          <a:xfrm>
            <a:off x="3713076" y="-618541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41" name="TextBox 40">
            <a:extLst>
              <a:ext uri="{FF2B5EF4-FFF2-40B4-BE49-F238E27FC236}">
                <a16:creationId xmlns:a16="http://schemas.microsoft.com/office/drawing/2014/main" id="{C48C5974-2C7B-DF43-B8BD-8A2FC0D245C6}"/>
              </a:ext>
            </a:extLst>
          </p:cNvPr>
          <p:cNvSpPr txBox="1"/>
          <p:nvPr/>
        </p:nvSpPr>
        <p:spPr>
          <a:xfrm>
            <a:off x="1486171" y="-4125399"/>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42" name="Picture 4">
            <a:extLst>
              <a:ext uri="{FF2B5EF4-FFF2-40B4-BE49-F238E27FC236}">
                <a16:creationId xmlns:a16="http://schemas.microsoft.com/office/drawing/2014/main" id="{10A2A5E9-9009-A2B9-9C00-661F5BD47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771" y="-5250006"/>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44E628-A42E-9B17-0C6F-A20C9805A2F8}"/>
              </a:ext>
            </a:extLst>
          </p:cNvPr>
          <p:cNvSpPr/>
          <p:nvPr/>
        </p:nvSpPr>
        <p:spPr>
          <a:xfrm>
            <a:off x="0" y="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74270A-C533-46F5-18EC-65CB84C4FC12}"/>
              </a:ext>
            </a:extLst>
          </p:cNvPr>
          <p:cNvSpPr txBox="1"/>
          <p:nvPr/>
        </p:nvSpPr>
        <p:spPr>
          <a:xfrm>
            <a:off x="3727152" y="689787"/>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10" name="Picture 2">
            <a:extLst>
              <a:ext uri="{FF2B5EF4-FFF2-40B4-BE49-F238E27FC236}">
                <a16:creationId xmlns:a16="http://schemas.microsoft.com/office/drawing/2014/main" id="{40959AFC-D4F0-7A58-D89E-3EEA5A5093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4847" y="1520784"/>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45B8753-8257-0160-7D3B-77E9D5038945}"/>
              </a:ext>
            </a:extLst>
          </p:cNvPr>
          <p:cNvSpPr txBox="1"/>
          <p:nvPr/>
        </p:nvSpPr>
        <p:spPr>
          <a:xfrm>
            <a:off x="1500247" y="2749801"/>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Tree>
    <p:extLst>
      <p:ext uri="{BB962C8B-B14F-4D97-AF65-F5344CB8AC3E}">
        <p14:creationId xmlns:p14="http://schemas.microsoft.com/office/powerpoint/2010/main" val="1253014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09059-9D76-8B1F-9B3E-58594B70203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29811B47-D14B-B183-3F52-8B76F68C8C63}"/>
              </a:ext>
            </a:extLst>
          </p:cNvPr>
          <p:cNvGrpSpPr/>
          <p:nvPr/>
        </p:nvGrpSpPr>
        <p:grpSpPr>
          <a:xfrm>
            <a:off x="5590272" y="-15500555"/>
            <a:ext cx="14340489" cy="15500555"/>
            <a:chOff x="6096000" y="0"/>
            <a:chExt cx="6568443" cy="6858000"/>
          </a:xfrm>
          <a:solidFill>
            <a:schemeClr val="accent2">
              <a:lumMod val="60000"/>
              <a:lumOff val="40000"/>
            </a:schemeClr>
          </a:solidFill>
        </p:grpSpPr>
        <p:sp>
          <p:nvSpPr>
            <p:cNvPr id="11" name="Rectangle 10">
              <a:extLst>
                <a:ext uri="{FF2B5EF4-FFF2-40B4-BE49-F238E27FC236}">
                  <a16:creationId xmlns:a16="http://schemas.microsoft.com/office/drawing/2014/main" id="{16419824-035F-1A02-1B54-E346154A80BD}"/>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D920C0-32C8-5C30-363A-8E896F3DCE3F}"/>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14" name="Triangle 13">
              <a:extLst>
                <a:ext uri="{FF2B5EF4-FFF2-40B4-BE49-F238E27FC236}">
                  <a16:creationId xmlns:a16="http://schemas.microsoft.com/office/drawing/2014/main" id="{50A30F07-768E-D83D-EFEA-3510489D8369}"/>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73158A6-74C2-C6AF-D545-151549F411E2}"/>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18" name="Group 17">
            <a:extLst>
              <a:ext uri="{FF2B5EF4-FFF2-40B4-BE49-F238E27FC236}">
                <a16:creationId xmlns:a16="http://schemas.microsoft.com/office/drawing/2014/main" id="{D81A0264-5118-250B-C67A-695F5D6B6BB1}"/>
              </a:ext>
            </a:extLst>
          </p:cNvPr>
          <p:cNvGrpSpPr/>
          <p:nvPr/>
        </p:nvGrpSpPr>
        <p:grpSpPr>
          <a:xfrm>
            <a:off x="-505728" y="-15500555"/>
            <a:ext cx="14340489" cy="15500555"/>
            <a:chOff x="0" y="0"/>
            <a:chExt cx="6568443" cy="6858000"/>
          </a:xfrm>
          <a:solidFill>
            <a:schemeClr val="accent2">
              <a:lumMod val="75000"/>
            </a:schemeClr>
          </a:solidFill>
        </p:grpSpPr>
        <p:sp>
          <p:nvSpPr>
            <p:cNvPr id="19" name="Rectangle 18">
              <a:extLst>
                <a:ext uri="{FF2B5EF4-FFF2-40B4-BE49-F238E27FC236}">
                  <a16:creationId xmlns:a16="http://schemas.microsoft.com/office/drawing/2014/main" id="{48DB16CD-A7A0-0876-1671-3DE2DEFC531C}"/>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729B9FE-9F1D-28E0-D423-BC5BA2163805}"/>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21" name="Triangle 20">
              <a:extLst>
                <a:ext uri="{FF2B5EF4-FFF2-40B4-BE49-F238E27FC236}">
                  <a16:creationId xmlns:a16="http://schemas.microsoft.com/office/drawing/2014/main" id="{12495DA6-CC3C-B2B4-A747-B5173273E9F4}"/>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12EA47D-0063-0962-EE29-E1A20F57AB4F}"/>
                </a:ext>
              </a:extLst>
            </p:cNvPr>
            <p:cNvSpPr txBox="1"/>
            <p:nvPr/>
          </p:nvSpPr>
          <p:spPr>
            <a:xfrm>
              <a:off x="782053" y="2844224"/>
              <a:ext cx="4531895" cy="367663"/>
            </a:xfrm>
            <a:prstGeom prst="rect">
              <a:avLst/>
            </a:prstGeom>
            <a:grpFill/>
          </p:spPr>
          <p:txBody>
            <a:bodyPr wrap="square" rtlCol="0">
              <a:spAutoFit/>
            </a:bodyPr>
            <a:lstStyle/>
            <a:p>
              <a:pPr algn="ctr"/>
              <a:r>
                <a:rPr lang="en-US" sz="4800">
                  <a:solidFill>
                    <a:schemeClr val="bg1"/>
                  </a:solidFill>
                </a:rPr>
                <a:t>Selection Algorithms</a:t>
              </a:r>
            </a:p>
          </p:txBody>
        </p:sp>
      </p:grpSp>
      <p:sp>
        <p:nvSpPr>
          <p:cNvPr id="25" name="TextBox 24">
            <a:extLst>
              <a:ext uri="{FF2B5EF4-FFF2-40B4-BE49-F238E27FC236}">
                <a16:creationId xmlns:a16="http://schemas.microsoft.com/office/drawing/2014/main" id="{EB32333F-BEE6-1B83-0F0F-99B311EE7A29}"/>
              </a:ext>
            </a:extLst>
          </p:cNvPr>
          <p:cNvSpPr txBox="1"/>
          <p:nvPr/>
        </p:nvSpPr>
        <p:spPr>
          <a:xfrm>
            <a:off x="1201682" y="-7593809"/>
            <a:ext cx="10557084" cy="3970318"/>
          </a:xfrm>
          <a:prstGeom prst="rect">
            <a:avLst/>
          </a:prstGeom>
          <a:noFill/>
        </p:spPr>
        <p:txBody>
          <a:bodyPr wrap="square" rtlCol="0">
            <a:spAutoFit/>
          </a:bodyPr>
          <a:lstStyle/>
          <a:p>
            <a:pPr marL="285750" indent="-285750">
              <a:buFont typeface="Arial" panose="020B0604020202020204" pitchFamily="34" charset="0"/>
              <a:buChar char="•"/>
            </a:pPr>
            <a:r>
              <a:rPr lang="en-US" sz="2800" err="1">
                <a:solidFill>
                  <a:schemeClr val="bg1"/>
                </a:solidFill>
              </a:rPr>
              <a:t>InfoGain</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GainRatio</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OneR</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WrapperSubset</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a:solidFill>
                  <a:schemeClr val="bg1"/>
                </a:solidFill>
              </a:rPr>
              <a:t>Self-Chosen</a:t>
            </a:r>
          </a:p>
        </p:txBody>
      </p:sp>
      <p:sp>
        <p:nvSpPr>
          <p:cNvPr id="24" name="Rectangle 23">
            <a:extLst>
              <a:ext uri="{FF2B5EF4-FFF2-40B4-BE49-F238E27FC236}">
                <a16:creationId xmlns:a16="http://schemas.microsoft.com/office/drawing/2014/main" id="{429D49C9-BFFB-999E-87E1-BF1CD9E9EBF3}"/>
              </a:ext>
            </a:extLst>
          </p:cNvPr>
          <p:cNvSpPr/>
          <p:nvPr/>
        </p:nvSpPr>
        <p:spPr>
          <a:xfrm>
            <a:off x="12206076" y="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ACD0995-E504-FE5C-5B06-60E9C3387DB7}"/>
              </a:ext>
            </a:extLst>
          </p:cNvPr>
          <p:cNvSpPr txBox="1"/>
          <p:nvPr/>
        </p:nvSpPr>
        <p:spPr>
          <a:xfrm>
            <a:off x="15933228" y="689787"/>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9" name="TextBox 28">
            <a:extLst>
              <a:ext uri="{FF2B5EF4-FFF2-40B4-BE49-F238E27FC236}">
                <a16:creationId xmlns:a16="http://schemas.microsoft.com/office/drawing/2014/main" id="{6065196C-2E67-5143-1AD1-C95A66F8A584}"/>
              </a:ext>
            </a:extLst>
          </p:cNvPr>
          <p:cNvSpPr txBox="1"/>
          <p:nvPr/>
        </p:nvSpPr>
        <p:spPr>
          <a:xfrm>
            <a:off x="13706323" y="2749801"/>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30" name="Picture 2">
            <a:extLst>
              <a:ext uri="{FF2B5EF4-FFF2-40B4-BE49-F238E27FC236}">
                <a16:creationId xmlns:a16="http://schemas.microsoft.com/office/drawing/2014/main" id="{2F578B0B-9364-553C-AF2D-3732260E7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4676" y="2210571"/>
            <a:ext cx="4454444" cy="39576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596E67A-534E-8752-09B3-CDC086D449E7}"/>
              </a:ext>
            </a:extLst>
          </p:cNvPr>
          <p:cNvSpPr/>
          <p:nvPr/>
        </p:nvSpPr>
        <p:spPr>
          <a:xfrm>
            <a:off x="0" y="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9CB966E-7EE8-CECB-7E6F-707D6619164A}"/>
              </a:ext>
            </a:extLst>
          </p:cNvPr>
          <p:cNvSpPr txBox="1"/>
          <p:nvPr/>
        </p:nvSpPr>
        <p:spPr>
          <a:xfrm>
            <a:off x="3727152" y="689787"/>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13" name="TextBox 12">
            <a:extLst>
              <a:ext uri="{FF2B5EF4-FFF2-40B4-BE49-F238E27FC236}">
                <a16:creationId xmlns:a16="http://schemas.microsoft.com/office/drawing/2014/main" id="{B58D6A60-4BBE-BDF2-686E-B6465047CA4D}"/>
              </a:ext>
            </a:extLst>
          </p:cNvPr>
          <p:cNvSpPr txBox="1"/>
          <p:nvPr/>
        </p:nvSpPr>
        <p:spPr>
          <a:xfrm>
            <a:off x="1500247" y="2749801"/>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4" name="Picture 4">
            <a:extLst>
              <a:ext uri="{FF2B5EF4-FFF2-40B4-BE49-F238E27FC236}">
                <a16:creationId xmlns:a16="http://schemas.microsoft.com/office/drawing/2014/main" id="{1EE1C78A-4EF9-43F5-163B-DC051D847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625194"/>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F7737CBE-E31B-078A-9F8E-D5BAF665CF31}"/>
              </a:ext>
            </a:extLst>
          </p:cNvPr>
          <p:cNvSpPr/>
          <p:nvPr/>
        </p:nvSpPr>
        <p:spPr>
          <a:xfrm>
            <a:off x="-21509" y="6867939"/>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2A16413-E27D-78E5-BC5B-E5B07E618377}"/>
              </a:ext>
            </a:extLst>
          </p:cNvPr>
          <p:cNvSpPr txBox="1"/>
          <p:nvPr/>
        </p:nvSpPr>
        <p:spPr>
          <a:xfrm>
            <a:off x="3705643" y="7557726"/>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3" name="Picture 2">
            <a:extLst>
              <a:ext uri="{FF2B5EF4-FFF2-40B4-BE49-F238E27FC236}">
                <a16:creationId xmlns:a16="http://schemas.microsoft.com/office/drawing/2014/main" id="{510BC8E5-E2BB-73E8-CE2D-2518F967D0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3338" y="8388723"/>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73A0F326-C446-BC07-3526-84158EFEC825}"/>
              </a:ext>
            </a:extLst>
          </p:cNvPr>
          <p:cNvSpPr txBox="1"/>
          <p:nvPr/>
        </p:nvSpPr>
        <p:spPr>
          <a:xfrm>
            <a:off x="1478738" y="9617740"/>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Tree>
    <p:extLst>
      <p:ext uri="{BB962C8B-B14F-4D97-AF65-F5344CB8AC3E}">
        <p14:creationId xmlns:p14="http://schemas.microsoft.com/office/powerpoint/2010/main" val="411534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EAD37-0E4A-78BB-B237-0C423782869E}"/>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6E718AB7-D525-197C-C4E8-2808CF54A252}"/>
              </a:ext>
            </a:extLst>
          </p:cNvPr>
          <p:cNvGrpSpPr/>
          <p:nvPr/>
        </p:nvGrpSpPr>
        <p:grpSpPr>
          <a:xfrm>
            <a:off x="5590272" y="-15500555"/>
            <a:ext cx="14340489" cy="15500555"/>
            <a:chOff x="6096000" y="0"/>
            <a:chExt cx="6568443" cy="6858000"/>
          </a:xfrm>
          <a:solidFill>
            <a:schemeClr val="accent2">
              <a:lumMod val="60000"/>
              <a:lumOff val="40000"/>
            </a:schemeClr>
          </a:solidFill>
        </p:grpSpPr>
        <p:sp>
          <p:nvSpPr>
            <p:cNvPr id="11" name="Rectangle 10">
              <a:extLst>
                <a:ext uri="{FF2B5EF4-FFF2-40B4-BE49-F238E27FC236}">
                  <a16:creationId xmlns:a16="http://schemas.microsoft.com/office/drawing/2014/main" id="{93E18773-8ACA-086B-E00B-CE63ECA1AEB5}"/>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13288FD-8403-706B-3DF5-92D253CA9C0E}"/>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14" name="Triangle 13">
              <a:extLst>
                <a:ext uri="{FF2B5EF4-FFF2-40B4-BE49-F238E27FC236}">
                  <a16:creationId xmlns:a16="http://schemas.microsoft.com/office/drawing/2014/main" id="{7B9B6D23-7BB8-CB7E-9907-713FEB75059D}"/>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2D84226-BF25-DBFE-E621-234112A0AA79}"/>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18" name="Group 17">
            <a:extLst>
              <a:ext uri="{FF2B5EF4-FFF2-40B4-BE49-F238E27FC236}">
                <a16:creationId xmlns:a16="http://schemas.microsoft.com/office/drawing/2014/main" id="{CA9F359C-9303-21DE-E030-608E029425FC}"/>
              </a:ext>
            </a:extLst>
          </p:cNvPr>
          <p:cNvGrpSpPr/>
          <p:nvPr/>
        </p:nvGrpSpPr>
        <p:grpSpPr>
          <a:xfrm>
            <a:off x="-505728" y="-15500555"/>
            <a:ext cx="14340489" cy="15500555"/>
            <a:chOff x="0" y="0"/>
            <a:chExt cx="6568443" cy="6858000"/>
          </a:xfrm>
          <a:solidFill>
            <a:schemeClr val="accent2">
              <a:lumMod val="75000"/>
            </a:schemeClr>
          </a:solidFill>
        </p:grpSpPr>
        <p:sp>
          <p:nvSpPr>
            <p:cNvPr id="19" name="Rectangle 18">
              <a:extLst>
                <a:ext uri="{FF2B5EF4-FFF2-40B4-BE49-F238E27FC236}">
                  <a16:creationId xmlns:a16="http://schemas.microsoft.com/office/drawing/2014/main" id="{58C5DCD5-6694-D3E1-87E2-6CE11769567A}"/>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2761F12-9D0A-DD37-F181-5F9FA28303F8}"/>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21" name="Triangle 20">
              <a:extLst>
                <a:ext uri="{FF2B5EF4-FFF2-40B4-BE49-F238E27FC236}">
                  <a16:creationId xmlns:a16="http://schemas.microsoft.com/office/drawing/2014/main" id="{B0970D4C-F2B9-2D23-1EB1-55E4FE5EBAB3}"/>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54252F5-C3E4-C5B3-C36A-C5F460BA0BDF}"/>
                </a:ext>
              </a:extLst>
            </p:cNvPr>
            <p:cNvSpPr txBox="1"/>
            <p:nvPr/>
          </p:nvSpPr>
          <p:spPr>
            <a:xfrm>
              <a:off x="782053" y="2844224"/>
              <a:ext cx="4531895" cy="367663"/>
            </a:xfrm>
            <a:prstGeom prst="rect">
              <a:avLst/>
            </a:prstGeom>
            <a:grpFill/>
          </p:spPr>
          <p:txBody>
            <a:bodyPr wrap="square" rtlCol="0">
              <a:spAutoFit/>
            </a:bodyPr>
            <a:lstStyle/>
            <a:p>
              <a:pPr algn="ctr"/>
              <a:r>
                <a:rPr lang="en-US" sz="4800">
                  <a:solidFill>
                    <a:schemeClr val="bg1"/>
                  </a:solidFill>
                </a:rPr>
                <a:t>Selection Algorithms</a:t>
              </a:r>
            </a:p>
          </p:txBody>
        </p:sp>
      </p:grpSp>
      <p:sp>
        <p:nvSpPr>
          <p:cNvPr id="25" name="TextBox 24">
            <a:extLst>
              <a:ext uri="{FF2B5EF4-FFF2-40B4-BE49-F238E27FC236}">
                <a16:creationId xmlns:a16="http://schemas.microsoft.com/office/drawing/2014/main" id="{4805FDA3-70FB-1FCB-8A17-90AD565630A6}"/>
              </a:ext>
            </a:extLst>
          </p:cNvPr>
          <p:cNvSpPr txBox="1"/>
          <p:nvPr/>
        </p:nvSpPr>
        <p:spPr>
          <a:xfrm>
            <a:off x="1201682" y="-7593809"/>
            <a:ext cx="10557084" cy="3970318"/>
          </a:xfrm>
          <a:prstGeom prst="rect">
            <a:avLst/>
          </a:prstGeom>
          <a:noFill/>
        </p:spPr>
        <p:txBody>
          <a:bodyPr wrap="square" rtlCol="0">
            <a:spAutoFit/>
          </a:bodyPr>
          <a:lstStyle/>
          <a:p>
            <a:pPr marL="285750" indent="-285750">
              <a:buFont typeface="Arial" panose="020B0604020202020204" pitchFamily="34" charset="0"/>
              <a:buChar char="•"/>
            </a:pPr>
            <a:r>
              <a:rPr lang="en-US" sz="2800" err="1">
                <a:solidFill>
                  <a:schemeClr val="bg1"/>
                </a:solidFill>
              </a:rPr>
              <a:t>InfoGain</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GainRatio</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OneR</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err="1">
                <a:solidFill>
                  <a:schemeClr val="bg1"/>
                </a:solidFill>
              </a:rPr>
              <a:t>WrapperSubset</a:t>
            </a:r>
            <a:endParaRPr lang="en-US" sz="2800">
              <a:solidFill>
                <a:schemeClr val="bg1"/>
              </a:solidFill>
            </a:endParaRPr>
          </a:p>
          <a:p>
            <a:endParaRPr lang="en-US" sz="2800">
              <a:solidFill>
                <a:schemeClr val="bg1"/>
              </a:solidFill>
            </a:endParaRPr>
          </a:p>
          <a:p>
            <a:pPr marL="285750" indent="-285750">
              <a:buFont typeface="Arial" panose="020B0604020202020204" pitchFamily="34" charset="0"/>
              <a:buChar char="•"/>
            </a:pPr>
            <a:r>
              <a:rPr lang="en-US" sz="2800">
                <a:solidFill>
                  <a:schemeClr val="bg1"/>
                </a:solidFill>
              </a:rPr>
              <a:t>Self-Chosen</a:t>
            </a:r>
          </a:p>
        </p:txBody>
      </p:sp>
      <p:sp>
        <p:nvSpPr>
          <p:cNvPr id="10" name="Rectangle 9">
            <a:extLst>
              <a:ext uri="{FF2B5EF4-FFF2-40B4-BE49-F238E27FC236}">
                <a16:creationId xmlns:a16="http://schemas.microsoft.com/office/drawing/2014/main" id="{5B4EDAE3-7E04-EE87-216A-57718066968A}"/>
              </a:ext>
            </a:extLst>
          </p:cNvPr>
          <p:cNvSpPr/>
          <p:nvPr/>
        </p:nvSpPr>
        <p:spPr>
          <a:xfrm>
            <a:off x="0" y="685800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A219345-8FA4-F056-A6C2-5BC72294D481}"/>
              </a:ext>
            </a:extLst>
          </p:cNvPr>
          <p:cNvSpPr txBox="1"/>
          <p:nvPr/>
        </p:nvSpPr>
        <p:spPr>
          <a:xfrm>
            <a:off x="3727152" y="7547787"/>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17" name="TextBox 16">
            <a:extLst>
              <a:ext uri="{FF2B5EF4-FFF2-40B4-BE49-F238E27FC236}">
                <a16:creationId xmlns:a16="http://schemas.microsoft.com/office/drawing/2014/main" id="{C003A80F-D50B-A4E0-9688-EF42505BF580}"/>
              </a:ext>
            </a:extLst>
          </p:cNvPr>
          <p:cNvSpPr txBox="1"/>
          <p:nvPr/>
        </p:nvSpPr>
        <p:spPr>
          <a:xfrm>
            <a:off x="1500247" y="9607801"/>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24" name="Picture 4">
            <a:extLst>
              <a:ext uri="{FF2B5EF4-FFF2-40B4-BE49-F238E27FC236}">
                <a16:creationId xmlns:a16="http://schemas.microsoft.com/office/drawing/2014/main" id="{8E908FEC-6172-2561-543B-F610AE7F8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8483194"/>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A07B5B2-597F-4C43-7D99-89390ADED674}"/>
              </a:ext>
            </a:extLst>
          </p:cNvPr>
          <p:cNvSpPr/>
          <p:nvPr/>
        </p:nvSpPr>
        <p:spPr>
          <a:xfrm>
            <a:off x="0" y="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555567E-62F4-30F6-6F45-BCA79DA070A5}"/>
              </a:ext>
            </a:extLst>
          </p:cNvPr>
          <p:cNvSpPr txBox="1"/>
          <p:nvPr/>
        </p:nvSpPr>
        <p:spPr>
          <a:xfrm>
            <a:off x="3727152" y="689787"/>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13" name="TextBox 12">
            <a:extLst>
              <a:ext uri="{FF2B5EF4-FFF2-40B4-BE49-F238E27FC236}">
                <a16:creationId xmlns:a16="http://schemas.microsoft.com/office/drawing/2014/main" id="{94CAA5A2-5C22-2A6D-107E-53B7A70205D9}"/>
              </a:ext>
            </a:extLst>
          </p:cNvPr>
          <p:cNvSpPr txBox="1"/>
          <p:nvPr/>
        </p:nvSpPr>
        <p:spPr>
          <a:xfrm>
            <a:off x="1500247" y="2749801"/>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 name="Picture 2">
            <a:extLst>
              <a:ext uri="{FF2B5EF4-FFF2-40B4-BE49-F238E27FC236}">
                <a16:creationId xmlns:a16="http://schemas.microsoft.com/office/drawing/2014/main" id="{AB49EA3B-3ADE-4FAA-F628-73FC204D3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8600" y="2210571"/>
            <a:ext cx="4454444" cy="395764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BFA50F7E-B931-34E5-93BF-CC903416DA09}"/>
              </a:ext>
            </a:extLst>
          </p:cNvPr>
          <p:cNvSpPr/>
          <p:nvPr/>
        </p:nvSpPr>
        <p:spPr>
          <a:xfrm>
            <a:off x="0" y="685800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5D14159-1FFB-D43B-F315-DBBAC6F27BAB}"/>
              </a:ext>
            </a:extLst>
          </p:cNvPr>
          <p:cNvSpPr txBox="1"/>
          <p:nvPr/>
        </p:nvSpPr>
        <p:spPr>
          <a:xfrm>
            <a:off x="3727152" y="7547787"/>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28" name="TextBox 27">
            <a:extLst>
              <a:ext uri="{FF2B5EF4-FFF2-40B4-BE49-F238E27FC236}">
                <a16:creationId xmlns:a16="http://schemas.microsoft.com/office/drawing/2014/main" id="{1E8E912A-6E35-BBB6-C162-52D94B33447C}"/>
              </a:ext>
            </a:extLst>
          </p:cNvPr>
          <p:cNvSpPr txBox="1"/>
          <p:nvPr/>
        </p:nvSpPr>
        <p:spPr>
          <a:xfrm>
            <a:off x="1977326" y="8883908"/>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Tree>
    <p:extLst>
      <p:ext uri="{BB962C8B-B14F-4D97-AF65-F5344CB8AC3E}">
        <p14:creationId xmlns:p14="http://schemas.microsoft.com/office/powerpoint/2010/main" val="1407167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A93E2F-B7F8-74F0-0C67-5842949A0780}"/>
            </a:ext>
          </a:extLst>
        </p:cNvPr>
        <p:cNvGrpSpPr/>
        <p:nvPr/>
      </p:nvGrpSpPr>
      <p:grpSpPr>
        <a:xfrm>
          <a:off x="0" y="0"/>
          <a:ext cx="0" cy="0"/>
          <a:chOff x="0" y="0"/>
          <a:chExt cx="0" cy="0"/>
        </a:xfrm>
      </p:grpSpPr>
      <p:pic>
        <p:nvPicPr>
          <p:cNvPr id="5122" name="Picture 2" descr="Traffic Photos, Download The BEST Free Traffic Stock Photos ...">
            <a:extLst>
              <a:ext uri="{FF2B5EF4-FFF2-40B4-BE49-F238E27FC236}">
                <a16:creationId xmlns:a16="http://schemas.microsoft.com/office/drawing/2014/main" id="{624DD1D3-9240-D605-BE3D-FFB42E054C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20" r="486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33343F17-4E85-726D-C806-F792C221D02C}"/>
              </a:ext>
            </a:extLst>
          </p:cNvPr>
          <p:cNvGrpSpPr/>
          <p:nvPr/>
        </p:nvGrpSpPr>
        <p:grpSpPr>
          <a:xfrm>
            <a:off x="0" y="0"/>
            <a:ext cx="6096000" cy="6858000"/>
            <a:chOff x="0" y="0"/>
            <a:chExt cx="6096000" cy="6858000"/>
          </a:xfrm>
        </p:grpSpPr>
        <p:sp>
          <p:nvSpPr>
            <p:cNvPr id="28" name="Freeform 27">
              <a:extLst>
                <a:ext uri="{FF2B5EF4-FFF2-40B4-BE49-F238E27FC236}">
                  <a16:creationId xmlns:a16="http://schemas.microsoft.com/office/drawing/2014/main" id="{4155E3B4-BE70-4664-EF62-3189147F8EE9}"/>
                </a:ext>
              </a:extLst>
            </p:cNvPr>
            <p:cNvSpPr/>
            <p:nvPr/>
          </p:nvSpPr>
          <p:spPr>
            <a:xfrm>
              <a:off x="0" y="0"/>
              <a:ext cx="6096000" cy="6858000"/>
            </a:xfrm>
            <a:custGeom>
              <a:avLst/>
              <a:gdLst/>
              <a:ahLst/>
              <a:cxnLst/>
              <a:rect l="l" t="t" r="r" b="b"/>
              <a:pathLst>
                <a:path w="6096000" h="6858000">
                  <a:moveTo>
                    <a:pt x="4488704" y="4209195"/>
                  </a:moveTo>
                  <a:cubicBezTo>
                    <a:pt x="4512576" y="4209195"/>
                    <a:pt x="4530759" y="4212194"/>
                    <a:pt x="4543255" y="4218191"/>
                  </a:cubicBezTo>
                  <a:cubicBezTo>
                    <a:pt x="4555751" y="4224189"/>
                    <a:pt x="4561999" y="4241355"/>
                    <a:pt x="4561999" y="4269689"/>
                  </a:cubicBezTo>
                  <a:lnTo>
                    <a:pt x="4561999" y="4559152"/>
                  </a:lnTo>
                  <a:cubicBezTo>
                    <a:pt x="4561999" y="4587486"/>
                    <a:pt x="4553473" y="4606014"/>
                    <a:pt x="4536422" y="4614734"/>
                  </a:cubicBezTo>
                  <a:cubicBezTo>
                    <a:pt x="4529601" y="4618009"/>
                    <a:pt x="4513695" y="4619646"/>
                    <a:pt x="4488704" y="4619646"/>
                  </a:cubicBezTo>
                  <a:close/>
                  <a:moveTo>
                    <a:pt x="3268891" y="3771054"/>
                  </a:moveTo>
                  <a:cubicBezTo>
                    <a:pt x="3283567" y="3771054"/>
                    <a:pt x="3294290" y="3773777"/>
                    <a:pt x="3301059" y="3779224"/>
                  </a:cubicBezTo>
                  <a:cubicBezTo>
                    <a:pt x="3307829" y="3784670"/>
                    <a:pt x="3311214" y="3793391"/>
                    <a:pt x="3311214" y="3805386"/>
                  </a:cubicBezTo>
                  <a:lnTo>
                    <a:pt x="3311214" y="4585315"/>
                  </a:lnTo>
                  <a:cubicBezTo>
                    <a:pt x="3311214" y="4596207"/>
                    <a:pt x="3307829" y="4604652"/>
                    <a:pt x="3301059" y="4610650"/>
                  </a:cubicBezTo>
                  <a:cubicBezTo>
                    <a:pt x="3294290" y="4616647"/>
                    <a:pt x="3283567" y="4619646"/>
                    <a:pt x="3268891" y="4619646"/>
                  </a:cubicBezTo>
                  <a:cubicBezTo>
                    <a:pt x="3254232" y="4619646"/>
                    <a:pt x="3243234" y="4616647"/>
                    <a:pt x="3235896" y="4610650"/>
                  </a:cubicBezTo>
                  <a:cubicBezTo>
                    <a:pt x="3228557" y="4604652"/>
                    <a:pt x="3224889" y="4596207"/>
                    <a:pt x="3224889" y="4585315"/>
                  </a:cubicBezTo>
                  <a:lnTo>
                    <a:pt x="3224889" y="3805386"/>
                  </a:lnTo>
                  <a:cubicBezTo>
                    <a:pt x="3224889" y="3793391"/>
                    <a:pt x="3228557" y="3784670"/>
                    <a:pt x="3235896" y="3779224"/>
                  </a:cubicBezTo>
                  <a:cubicBezTo>
                    <a:pt x="3243234" y="3773777"/>
                    <a:pt x="3254232" y="3771054"/>
                    <a:pt x="3268891" y="3771054"/>
                  </a:cubicBezTo>
                  <a:close/>
                  <a:moveTo>
                    <a:pt x="4488704" y="3769426"/>
                  </a:moveTo>
                  <a:cubicBezTo>
                    <a:pt x="4512576" y="3769426"/>
                    <a:pt x="4530759" y="3772412"/>
                    <a:pt x="4543255" y="3778384"/>
                  </a:cubicBezTo>
                  <a:cubicBezTo>
                    <a:pt x="4555751" y="3784356"/>
                    <a:pt x="4561999" y="3801458"/>
                    <a:pt x="4561999" y="3829690"/>
                  </a:cubicBezTo>
                  <a:lnTo>
                    <a:pt x="4561999" y="4023514"/>
                  </a:lnTo>
                  <a:cubicBezTo>
                    <a:pt x="4561999" y="4051747"/>
                    <a:pt x="4553473" y="4070206"/>
                    <a:pt x="4536422" y="4078893"/>
                  </a:cubicBezTo>
                  <a:cubicBezTo>
                    <a:pt x="4529601" y="4082150"/>
                    <a:pt x="4513695" y="4083779"/>
                    <a:pt x="4488704" y="4083779"/>
                  </a:cubicBezTo>
                  <a:close/>
                  <a:moveTo>
                    <a:pt x="2577436" y="3769426"/>
                  </a:moveTo>
                  <a:cubicBezTo>
                    <a:pt x="2602343" y="3769426"/>
                    <a:pt x="2621872" y="3772395"/>
                    <a:pt x="2636022" y="3778333"/>
                  </a:cubicBezTo>
                  <a:cubicBezTo>
                    <a:pt x="2650172" y="3784271"/>
                    <a:pt x="2657246" y="3801280"/>
                    <a:pt x="2657246" y="3829359"/>
                  </a:cubicBezTo>
                  <a:lnTo>
                    <a:pt x="2657246" y="4015702"/>
                  </a:lnTo>
                  <a:cubicBezTo>
                    <a:pt x="2657246" y="4043781"/>
                    <a:pt x="2647626" y="4062139"/>
                    <a:pt x="2628387" y="4070774"/>
                  </a:cubicBezTo>
                  <a:cubicBezTo>
                    <a:pt x="2620463" y="4074015"/>
                    <a:pt x="2603480" y="4075635"/>
                    <a:pt x="2577436" y="4075635"/>
                  </a:cubicBezTo>
                  <a:close/>
                  <a:moveTo>
                    <a:pt x="5372976" y="3624465"/>
                  </a:moveTo>
                  <a:lnTo>
                    <a:pt x="5372976" y="4764607"/>
                  </a:lnTo>
                  <a:lnTo>
                    <a:pt x="5863237" y="4764607"/>
                  </a:lnTo>
                  <a:lnTo>
                    <a:pt x="5863237" y="4619646"/>
                  </a:lnTo>
                  <a:lnTo>
                    <a:pt x="5622179" y="4619646"/>
                  </a:lnTo>
                  <a:lnTo>
                    <a:pt x="5622179" y="4217339"/>
                  </a:lnTo>
                  <a:lnTo>
                    <a:pt x="5837177" y="4217339"/>
                  </a:lnTo>
                  <a:lnTo>
                    <a:pt x="5837177" y="4077264"/>
                  </a:lnTo>
                  <a:lnTo>
                    <a:pt x="5622179" y="4077264"/>
                  </a:lnTo>
                  <a:lnTo>
                    <a:pt x="5622179" y="3769426"/>
                  </a:lnTo>
                  <a:lnTo>
                    <a:pt x="5859980" y="3769426"/>
                  </a:lnTo>
                  <a:lnTo>
                    <a:pt x="5859980" y="3624465"/>
                  </a:lnTo>
                  <a:close/>
                  <a:moveTo>
                    <a:pt x="4858626" y="3624465"/>
                  </a:moveTo>
                  <a:lnTo>
                    <a:pt x="4858626" y="4764607"/>
                  </a:lnTo>
                  <a:lnTo>
                    <a:pt x="5330971" y="4764607"/>
                  </a:lnTo>
                  <a:lnTo>
                    <a:pt x="5330971" y="4619646"/>
                  </a:lnTo>
                  <a:lnTo>
                    <a:pt x="5109457" y="4619646"/>
                  </a:lnTo>
                  <a:lnTo>
                    <a:pt x="5109457" y="3624465"/>
                  </a:lnTo>
                  <a:close/>
                  <a:moveTo>
                    <a:pt x="4239501" y="3624465"/>
                  </a:moveTo>
                  <a:lnTo>
                    <a:pt x="4239501" y="4764607"/>
                  </a:lnTo>
                  <a:lnTo>
                    <a:pt x="4555483" y="4764607"/>
                  </a:lnTo>
                  <a:cubicBezTo>
                    <a:pt x="4636922" y="4764607"/>
                    <a:pt x="4699901" y="4741779"/>
                    <a:pt x="4744421" y="4696122"/>
                  </a:cubicBezTo>
                  <a:cubicBezTo>
                    <a:pt x="4784598" y="4655895"/>
                    <a:pt x="4804686" y="4603706"/>
                    <a:pt x="4804686" y="4539556"/>
                  </a:cubicBezTo>
                  <a:lnTo>
                    <a:pt x="4804686" y="4317788"/>
                  </a:lnTo>
                  <a:cubicBezTo>
                    <a:pt x="4804686" y="4279733"/>
                    <a:pt x="4797136" y="4249838"/>
                    <a:pt x="4782036" y="4228104"/>
                  </a:cubicBezTo>
                  <a:cubicBezTo>
                    <a:pt x="4758317" y="4194392"/>
                    <a:pt x="4714637" y="4169383"/>
                    <a:pt x="4650996" y="4153078"/>
                  </a:cubicBezTo>
                  <a:cubicBezTo>
                    <a:pt x="4711362" y="4132481"/>
                    <a:pt x="4752870" y="4104834"/>
                    <a:pt x="4775521" y="4070138"/>
                  </a:cubicBezTo>
                  <a:cubicBezTo>
                    <a:pt x="4789535" y="4047352"/>
                    <a:pt x="4796542" y="4018611"/>
                    <a:pt x="4796542" y="3983915"/>
                  </a:cubicBezTo>
                  <a:lnTo>
                    <a:pt x="4796542" y="3826153"/>
                  </a:lnTo>
                  <a:cubicBezTo>
                    <a:pt x="4796542" y="3765430"/>
                    <a:pt x="4773468" y="3716635"/>
                    <a:pt x="4727319" y="3679767"/>
                  </a:cubicBezTo>
                  <a:cubicBezTo>
                    <a:pt x="4681171" y="3642899"/>
                    <a:pt x="4616834" y="3624465"/>
                    <a:pt x="4534310" y="3624465"/>
                  </a:cubicBezTo>
                  <a:close/>
                  <a:moveTo>
                    <a:pt x="3601326" y="3624465"/>
                  </a:moveTo>
                  <a:lnTo>
                    <a:pt x="3601326" y="4572412"/>
                  </a:lnTo>
                  <a:cubicBezTo>
                    <a:pt x="3601326" y="4638648"/>
                    <a:pt x="3630101" y="4690226"/>
                    <a:pt x="3687652" y="4727145"/>
                  </a:cubicBezTo>
                  <a:cubicBezTo>
                    <a:pt x="3740858" y="4760807"/>
                    <a:pt x="3809809" y="4777637"/>
                    <a:pt x="3894506" y="4777637"/>
                  </a:cubicBezTo>
                  <a:cubicBezTo>
                    <a:pt x="3979202" y="4777637"/>
                    <a:pt x="4048968" y="4759721"/>
                    <a:pt x="4103803" y="4723888"/>
                  </a:cubicBezTo>
                  <a:cubicBezTo>
                    <a:pt x="4158638" y="4688055"/>
                    <a:pt x="4186057" y="4637020"/>
                    <a:pt x="4186057" y="4570783"/>
                  </a:cubicBezTo>
                  <a:lnTo>
                    <a:pt x="4186057" y="3624465"/>
                  </a:lnTo>
                  <a:lnTo>
                    <a:pt x="3936854" y="3624465"/>
                  </a:lnTo>
                  <a:lnTo>
                    <a:pt x="3936854" y="4585391"/>
                  </a:lnTo>
                  <a:cubicBezTo>
                    <a:pt x="3936854" y="4596266"/>
                    <a:pt x="3933469" y="4604694"/>
                    <a:pt x="3926700" y="4610675"/>
                  </a:cubicBezTo>
                  <a:cubicBezTo>
                    <a:pt x="3919930" y="4616656"/>
                    <a:pt x="3909207" y="4619646"/>
                    <a:pt x="3894531" y="4619646"/>
                  </a:cubicBezTo>
                  <a:cubicBezTo>
                    <a:pt x="3879872" y="4619646"/>
                    <a:pt x="3868874" y="4616656"/>
                    <a:pt x="3861536" y="4610675"/>
                  </a:cubicBezTo>
                  <a:cubicBezTo>
                    <a:pt x="3854198" y="4604694"/>
                    <a:pt x="3850529" y="4596266"/>
                    <a:pt x="3850529" y="4585391"/>
                  </a:cubicBezTo>
                  <a:lnTo>
                    <a:pt x="3850529" y="3624465"/>
                  </a:lnTo>
                  <a:close/>
                  <a:moveTo>
                    <a:pt x="2328234" y="3624465"/>
                  </a:moveTo>
                  <a:lnTo>
                    <a:pt x="2328234" y="4764607"/>
                  </a:lnTo>
                  <a:lnTo>
                    <a:pt x="2577436" y="4764607"/>
                  </a:lnTo>
                  <a:lnTo>
                    <a:pt x="2577436" y="4215710"/>
                  </a:lnTo>
                  <a:cubicBezTo>
                    <a:pt x="2602343" y="4215710"/>
                    <a:pt x="2621872" y="4218696"/>
                    <a:pt x="2636022" y="4224668"/>
                  </a:cubicBezTo>
                  <a:cubicBezTo>
                    <a:pt x="2650172" y="4230640"/>
                    <a:pt x="2657246" y="4247743"/>
                    <a:pt x="2657246" y="4275975"/>
                  </a:cubicBezTo>
                  <a:lnTo>
                    <a:pt x="2657246" y="4556124"/>
                  </a:lnTo>
                  <a:cubicBezTo>
                    <a:pt x="2657246" y="4614760"/>
                    <a:pt x="2659961" y="4660094"/>
                    <a:pt x="2665390" y="4692127"/>
                  </a:cubicBezTo>
                  <a:cubicBezTo>
                    <a:pt x="2670819" y="4724159"/>
                    <a:pt x="2680592" y="4748319"/>
                    <a:pt x="2694708" y="4764607"/>
                  </a:cubicBezTo>
                  <a:lnTo>
                    <a:pt x="2943911" y="4764607"/>
                  </a:lnTo>
                  <a:cubicBezTo>
                    <a:pt x="2926537" y="4751560"/>
                    <a:pt x="2914050" y="4712961"/>
                    <a:pt x="2906449" y="4648811"/>
                  </a:cubicBezTo>
                  <a:cubicBezTo>
                    <a:pt x="2904277" y="4628146"/>
                    <a:pt x="2902106" y="4597692"/>
                    <a:pt x="2899934" y="4557447"/>
                  </a:cubicBezTo>
                  <a:lnTo>
                    <a:pt x="2899934" y="4311171"/>
                  </a:lnTo>
                  <a:cubicBezTo>
                    <a:pt x="2899934" y="4270927"/>
                    <a:pt x="2892384" y="4239386"/>
                    <a:pt x="2877284" y="4216550"/>
                  </a:cubicBezTo>
                  <a:cubicBezTo>
                    <a:pt x="2853565" y="4181752"/>
                    <a:pt x="2809885" y="4156200"/>
                    <a:pt x="2746244" y="4139895"/>
                  </a:cubicBezTo>
                  <a:cubicBezTo>
                    <a:pt x="2815263" y="4117211"/>
                    <a:pt x="2860563" y="4086952"/>
                    <a:pt x="2882145" y="4049117"/>
                  </a:cubicBezTo>
                  <a:cubicBezTo>
                    <a:pt x="2894004" y="4028587"/>
                    <a:pt x="2899934" y="3999414"/>
                    <a:pt x="2899934" y="3961596"/>
                  </a:cubicBezTo>
                  <a:lnTo>
                    <a:pt x="2899934" y="3825440"/>
                  </a:lnTo>
                  <a:cubicBezTo>
                    <a:pt x="2899934" y="3764938"/>
                    <a:pt x="2876859" y="3716317"/>
                    <a:pt x="2830711" y="3679576"/>
                  </a:cubicBezTo>
                  <a:cubicBezTo>
                    <a:pt x="2784562" y="3642835"/>
                    <a:pt x="2720226" y="3624465"/>
                    <a:pt x="2637701" y="3624465"/>
                  </a:cubicBezTo>
                  <a:close/>
                  <a:moveTo>
                    <a:pt x="1746961" y="3624465"/>
                  </a:moveTo>
                  <a:lnTo>
                    <a:pt x="1746961" y="3771054"/>
                  </a:lnTo>
                  <a:lnTo>
                    <a:pt x="1887036" y="3771054"/>
                  </a:lnTo>
                  <a:lnTo>
                    <a:pt x="1887036" y="4764607"/>
                  </a:lnTo>
                  <a:lnTo>
                    <a:pt x="2136238" y="4764607"/>
                  </a:lnTo>
                  <a:lnTo>
                    <a:pt x="2136238" y="3771054"/>
                  </a:lnTo>
                  <a:lnTo>
                    <a:pt x="2276313" y="3771054"/>
                  </a:lnTo>
                  <a:lnTo>
                    <a:pt x="2276313" y="3624465"/>
                  </a:lnTo>
                  <a:close/>
                  <a:moveTo>
                    <a:pt x="3270494" y="3616321"/>
                  </a:moveTo>
                  <a:cubicBezTo>
                    <a:pt x="3166253" y="3616321"/>
                    <a:pt x="3090786" y="3636409"/>
                    <a:pt x="3044095" y="3676585"/>
                  </a:cubicBezTo>
                  <a:cubicBezTo>
                    <a:pt x="3002832" y="3711333"/>
                    <a:pt x="2982201" y="3765082"/>
                    <a:pt x="2982201" y="3837834"/>
                  </a:cubicBezTo>
                  <a:lnTo>
                    <a:pt x="2982201" y="4572412"/>
                  </a:lnTo>
                  <a:cubicBezTo>
                    <a:pt x="2982201" y="4639734"/>
                    <a:pt x="3008805" y="4690769"/>
                    <a:pt x="3062011" y="4725517"/>
                  </a:cubicBezTo>
                  <a:cubicBezTo>
                    <a:pt x="3115218" y="4760264"/>
                    <a:pt x="3184169" y="4777637"/>
                    <a:pt x="3268865" y="4777637"/>
                  </a:cubicBezTo>
                  <a:cubicBezTo>
                    <a:pt x="3353562" y="4777637"/>
                    <a:pt x="3422242" y="4759721"/>
                    <a:pt x="3474906" y="4723888"/>
                  </a:cubicBezTo>
                  <a:cubicBezTo>
                    <a:pt x="3527569" y="4688055"/>
                    <a:pt x="3553902" y="4637020"/>
                    <a:pt x="3553902" y="4570783"/>
                  </a:cubicBezTo>
                  <a:lnTo>
                    <a:pt x="3553902" y="3836205"/>
                  </a:lnTo>
                  <a:cubicBezTo>
                    <a:pt x="3553902" y="3765625"/>
                    <a:pt x="3530555" y="3711333"/>
                    <a:pt x="3483864" y="3673328"/>
                  </a:cubicBezTo>
                  <a:cubicBezTo>
                    <a:pt x="3437172" y="3635323"/>
                    <a:pt x="3366049" y="3616321"/>
                    <a:pt x="3270494" y="3616321"/>
                  </a:cubicBezTo>
                  <a:close/>
                  <a:moveTo>
                    <a:pt x="2626228" y="2007368"/>
                  </a:moveTo>
                  <a:lnTo>
                    <a:pt x="2662952" y="2349410"/>
                  </a:lnTo>
                  <a:lnTo>
                    <a:pt x="2591159" y="2349410"/>
                  </a:lnTo>
                  <a:close/>
                  <a:moveTo>
                    <a:pt x="1891637" y="1816801"/>
                  </a:moveTo>
                  <a:cubicBezTo>
                    <a:pt x="1916543" y="1816801"/>
                    <a:pt x="1936072" y="1819770"/>
                    <a:pt x="1950222" y="1825708"/>
                  </a:cubicBezTo>
                  <a:cubicBezTo>
                    <a:pt x="1964372" y="1831646"/>
                    <a:pt x="1971446" y="1848655"/>
                    <a:pt x="1971446" y="1876734"/>
                  </a:cubicBezTo>
                  <a:lnTo>
                    <a:pt x="1971446" y="2063077"/>
                  </a:lnTo>
                  <a:cubicBezTo>
                    <a:pt x="1971446" y="2091156"/>
                    <a:pt x="1961826" y="2109514"/>
                    <a:pt x="1942587" y="2118149"/>
                  </a:cubicBezTo>
                  <a:cubicBezTo>
                    <a:pt x="1934663" y="2121390"/>
                    <a:pt x="1917680" y="2123010"/>
                    <a:pt x="1891637" y="2123010"/>
                  </a:cubicBezTo>
                  <a:close/>
                  <a:moveTo>
                    <a:pt x="4039477" y="1671840"/>
                  </a:moveTo>
                  <a:lnTo>
                    <a:pt x="4039477" y="2811982"/>
                  </a:lnTo>
                  <a:lnTo>
                    <a:pt x="4288679" y="2811982"/>
                  </a:lnTo>
                  <a:lnTo>
                    <a:pt x="4288679" y="1671840"/>
                  </a:lnTo>
                  <a:close/>
                  <a:moveTo>
                    <a:pt x="3525126" y="1671840"/>
                  </a:moveTo>
                  <a:lnTo>
                    <a:pt x="3525126" y="2811982"/>
                  </a:lnTo>
                  <a:lnTo>
                    <a:pt x="3774329" y="2811982"/>
                  </a:lnTo>
                  <a:lnTo>
                    <a:pt x="3774329" y="2264714"/>
                  </a:lnTo>
                  <a:lnTo>
                    <a:pt x="3971410" y="2264714"/>
                  </a:lnTo>
                  <a:lnTo>
                    <a:pt x="3971410" y="2124639"/>
                  </a:lnTo>
                  <a:lnTo>
                    <a:pt x="3774329" y="2124639"/>
                  </a:lnTo>
                  <a:lnTo>
                    <a:pt x="3774329" y="1816801"/>
                  </a:lnTo>
                  <a:lnTo>
                    <a:pt x="3994214" y="1816801"/>
                  </a:lnTo>
                  <a:lnTo>
                    <a:pt x="3994214" y="1671840"/>
                  </a:lnTo>
                  <a:close/>
                  <a:moveTo>
                    <a:pt x="3010776" y="1671840"/>
                  </a:moveTo>
                  <a:lnTo>
                    <a:pt x="3010776" y="2811982"/>
                  </a:lnTo>
                  <a:lnTo>
                    <a:pt x="3259979" y="2811982"/>
                  </a:lnTo>
                  <a:lnTo>
                    <a:pt x="3259979" y="2264714"/>
                  </a:lnTo>
                  <a:lnTo>
                    <a:pt x="3457060" y="2264714"/>
                  </a:lnTo>
                  <a:lnTo>
                    <a:pt x="3457060" y="2124639"/>
                  </a:lnTo>
                  <a:lnTo>
                    <a:pt x="3259979" y="2124639"/>
                  </a:lnTo>
                  <a:lnTo>
                    <a:pt x="3259979" y="1816801"/>
                  </a:lnTo>
                  <a:lnTo>
                    <a:pt x="3479863" y="1816801"/>
                  </a:lnTo>
                  <a:lnTo>
                    <a:pt x="3479863" y="1671840"/>
                  </a:lnTo>
                  <a:close/>
                  <a:moveTo>
                    <a:pt x="2467855" y="1671840"/>
                  </a:moveTo>
                  <a:lnTo>
                    <a:pt x="2280114" y="2811982"/>
                  </a:lnTo>
                  <a:lnTo>
                    <a:pt x="2526058" y="2811982"/>
                  </a:lnTo>
                  <a:lnTo>
                    <a:pt x="2569476" y="2505773"/>
                  </a:lnTo>
                  <a:lnTo>
                    <a:pt x="2684635" y="2505773"/>
                  </a:lnTo>
                  <a:lnTo>
                    <a:pt x="2728027" y="2811982"/>
                  </a:lnTo>
                  <a:lnTo>
                    <a:pt x="2973972" y="2811982"/>
                  </a:lnTo>
                  <a:lnTo>
                    <a:pt x="2786230" y="1671840"/>
                  </a:lnTo>
                  <a:close/>
                  <a:moveTo>
                    <a:pt x="1642434" y="1671840"/>
                  </a:moveTo>
                  <a:lnTo>
                    <a:pt x="1642434" y="2811982"/>
                  </a:lnTo>
                  <a:lnTo>
                    <a:pt x="1891637" y="2811982"/>
                  </a:lnTo>
                  <a:lnTo>
                    <a:pt x="1891637" y="2263085"/>
                  </a:lnTo>
                  <a:cubicBezTo>
                    <a:pt x="1916543" y="2263085"/>
                    <a:pt x="1936072" y="2266071"/>
                    <a:pt x="1950222" y="2272043"/>
                  </a:cubicBezTo>
                  <a:cubicBezTo>
                    <a:pt x="1964372" y="2278016"/>
                    <a:pt x="1971446" y="2295118"/>
                    <a:pt x="1971446" y="2323350"/>
                  </a:cubicBezTo>
                  <a:lnTo>
                    <a:pt x="1971446" y="2603499"/>
                  </a:lnTo>
                  <a:cubicBezTo>
                    <a:pt x="1971446" y="2662135"/>
                    <a:pt x="1974161" y="2707469"/>
                    <a:pt x="1979590" y="2739502"/>
                  </a:cubicBezTo>
                  <a:cubicBezTo>
                    <a:pt x="1985020" y="2771534"/>
                    <a:pt x="1994792" y="2795694"/>
                    <a:pt x="2008908" y="2811982"/>
                  </a:cubicBezTo>
                  <a:lnTo>
                    <a:pt x="2258111" y="2811982"/>
                  </a:lnTo>
                  <a:cubicBezTo>
                    <a:pt x="2240737" y="2798935"/>
                    <a:pt x="2228250" y="2760336"/>
                    <a:pt x="2220649" y="2696187"/>
                  </a:cubicBezTo>
                  <a:cubicBezTo>
                    <a:pt x="2218477" y="2675521"/>
                    <a:pt x="2216305" y="2645067"/>
                    <a:pt x="2214134" y="2604822"/>
                  </a:cubicBezTo>
                  <a:lnTo>
                    <a:pt x="2214134" y="2358547"/>
                  </a:lnTo>
                  <a:cubicBezTo>
                    <a:pt x="2214134" y="2318302"/>
                    <a:pt x="2206584" y="2286762"/>
                    <a:pt x="2191484" y="2263925"/>
                  </a:cubicBezTo>
                  <a:cubicBezTo>
                    <a:pt x="2167765" y="2229127"/>
                    <a:pt x="2124085" y="2203575"/>
                    <a:pt x="2060444" y="2187271"/>
                  </a:cubicBezTo>
                  <a:cubicBezTo>
                    <a:pt x="2129463" y="2164587"/>
                    <a:pt x="2174763" y="2134327"/>
                    <a:pt x="2196344" y="2096492"/>
                  </a:cubicBezTo>
                  <a:cubicBezTo>
                    <a:pt x="2208204" y="2075963"/>
                    <a:pt x="2214134" y="2046789"/>
                    <a:pt x="2214134" y="2008971"/>
                  </a:cubicBezTo>
                  <a:lnTo>
                    <a:pt x="2214134" y="1872815"/>
                  </a:lnTo>
                  <a:cubicBezTo>
                    <a:pt x="2214134" y="1812313"/>
                    <a:pt x="2191059" y="1763692"/>
                    <a:pt x="2144911" y="1726951"/>
                  </a:cubicBezTo>
                  <a:cubicBezTo>
                    <a:pt x="2098762" y="1690210"/>
                    <a:pt x="2034426" y="1671840"/>
                    <a:pt x="1951901" y="1671840"/>
                  </a:cubicBezTo>
                  <a:close/>
                  <a:moveTo>
                    <a:pt x="1061161" y="1671840"/>
                  </a:moveTo>
                  <a:lnTo>
                    <a:pt x="1061161" y="1818429"/>
                  </a:lnTo>
                  <a:lnTo>
                    <a:pt x="1201236" y="1818429"/>
                  </a:lnTo>
                  <a:lnTo>
                    <a:pt x="1201236" y="2811982"/>
                  </a:lnTo>
                  <a:lnTo>
                    <a:pt x="1450439" y="2811982"/>
                  </a:lnTo>
                  <a:lnTo>
                    <a:pt x="1450439" y="1818429"/>
                  </a:lnTo>
                  <a:lnTo>
                    <a:pt x="1590513" y="1818429"/>
                  </a:lnTo>
                  <a:lnTo>
                    <a:pt x="1590513" y="1671840"/>
                  </a:lnTo>
                  <a:close/>
                  <a:moveTo>
                    <a:pt x="5484686" y="1663696"/>
                  </a:moveTo>
                  <a:cubicBezTo>
                    <a:pt x="5409762" y="1663696"/>
                    <a:pt x="5347054" y="1682940"/>
                    <a:pt x="5296562" y="1721428"/>
                  </a:cubicBezTo>
                  <a:cubicBezTo>
                    <a:pt x="5246070" y="1759917"/>
                    <a:pt x="5220824" y="1808436"/>
                    <a:pt x="5220824" y="1866987"/>
                  </a:cubicBezTo>
                  <a:lnTo>
                    <a:pt x="5220824" y="2034497"/>
                  </a:lnTo>
                  <a:cubicBezTo>
                    <a:pt x="5220824" y="2068124"/>
                    <a:pt x="5227882" y="2095779"/>
                    <a:pt x="5241999" y="2117462"/>
                  </a:cubicBezTo>
                  <a:cubicBezTo>
                    <a:pt x="5262629" y="2149987"/>
                    <a:pt x="5302806" y="2176548"/>
                    <a:pt x="5362528" y="2197145"/>
                  </a:cubicBezTo>
                  <a:cubicBezTo>
                    <a:pt x="5306063" y="2210192"/>
                    <a:pt x="5264801" y="2236287"/>
                    <a:pt x="5238741" y="2275428"/>
                  </a:cubicBezTo>
                  <a:cubicBezTo>
                    <a:pt x="5223539" y="2298265"/>
                    <a:pt x="5214852" y="2334140"/>
                    <a:pt x="5212681" y="2383054"/>
                  </a:cubicBezTo>
                  <a:lnTo>
                    <a:pt x="5212681" y="2596704"/>
                  </a:lnTo>
                  <a:cubicBezTo>
                    <a:pt x="5212681" y="2661940"/>
                    <a:pt x="5235483" y="2715214"/>
                    <a:pt x="5281089" y="2756527"/>
                  </a:cubicBezTo>
                  <a:cubicBezTo>
                    <a:pt x="5331038" y="2802184"/>
                    <a:pt x="5402704" y="2825012"/>
                    <a:pt x="5496087" y="2825012"/>
                  </a:cubicBezTo>
                  <a:cubicBezTo>
                    <a:pt x="5580784" y="2825012"/>
                    <a:pt x="5648649" y="2807367"/>
                    <a:pt x="5699684" y="2772077"/>
                  </a:cubicBezTo>
                  <a:cubicBezTo>
                    <a:pt x="5750719" y="2736787"/>
                    <a:pt x="5776236" y="2693082"/>
                    <a:pt x="5776236" y="2640961"/>
                  </a:cubicBezTo>
                  <a:lnTo>
                    <a:pt x="5776236" y="2496000"/>
                  </a:lnTo>
                  <a:lnTo>
                    <a:pt x="5857675" y="2496000"/>
                  </a:lnTo>
                  <a:lnTo>
                    <a:pt x="5857675" y="2364069"/>
                  </a:lnTo>
                  <a:lnTo>
                    <a:pt x="5543321" y="2364069"/>
                  </a:lnTo>
                  <a:lnTo>
                    <a:pt x="5543321" y="2619278"/>
                  </a:lnTo>
                  <a:cubicBezTo>
                    <a:pt x="5543321" y="2634649"/>
                    <a:pt x="5539386" y="2646449"/>
                    <a:pt x="5531513" y="2654678"/>
                  </a:cubicBezTo>
                  <a:cubicBezTo>
                    <a:pt x="5523641" y="2662907"/>
                    <a:pt x="5511831" y="2667021"/>
                    <a:pt x="5496087" y="2667021"/>
                  </a:cubicBezTo>
                  <a:cubicBezTo>
                    <a:pt x="5481462" y="2667021"/>
                    <a:pt x="5469933" y="2662932"/>
                    <a:pt x="5461501" y="2654754"/>
                  </a:cubicBezTo>
                  <a:cubicBezTo>
                    <a:pt x="5453069" y="2646577"/>
                    <a:pt x="5448853" y="2634853"/>
                    <a:pt x="5448853" y="2619583"/>
                  </a:cubicBezTo>
                  <a:lnTo>
                    <a:pt x="5448853" y="2344855"/>
                  </a:lnTo>
                  <a:cubicBezTo>
                    <a:pt x="5448853" y="2308869"/>
                    <a:pt x="5453828" y="2286516"/>
                    <a:pt x="5463779" y="2277795"/>
                  </a:cubicBezTo>
                  <a:cubicBezTo>
                    <a:pt x="5473730" y="2269074"/>
                    <a:pt x="5499701" y="2264714"/>
                    <a:pt x="5541693" y="2264714"/>
                  </a:cubicBezTo>
                  <a:lnTo>
                    <a:pt x="5541693" y="2124639"/>
                  </a:lnTo>
                  <a:cubicBezTo>
                    <a:pt x="5500430" y="2124639"/>
                    <a:pt x="5474370" y="2119753"/>
                    <a:pt x="5463512" y="2109980"/>
                  </a:cubicBezTo>
                  <a:cubicBezTo>
                    <a:pt x="5452653" y="2100207"/>
                    <a:pt x="5447224" y="2079033"/>
                    <a:pt x="5447224" y="2046458"/>
                  </a:cubicBezTo>
                  <a:lnTo>
                    <a:pt x="5447224" y="1865664"/>
                  </a:lnTo>
                  <a:cubicBezTo>
                    <a:pt x="5447224" y="1850462"/>
                    <a:pt x="5451758" y="1838789"/>
                    <a:pt x="5460827" y="1830645"/>
                  </a:cubicBezTo>
                  <a:cubicBezTo>
                    <a:pt x="5469895" y="1822501"/>
                    <a:pt x="5480292" y="1818429"/>
                    <a:pt x="5492015" y="1818429"/>
                  </a:cubicBezTo>
                  <a:cubicBezTo>
                    <a:pt x="5505877" y="1818429"/>
                    <a:pt x="5516807" y="1822536"/>
                    <a:pt x="5524807" y="1830747"/>
                  </a:cubicBezTo>
                  <a:cubicBezTo>
                    <a:pt x="5532806" y="1838959"/>
                    <a:pt x="5536807" y="1850734"/>
                    <a:pt x="5536807" y="1866071"/>
                  </a:cubicBezTo>
                  <a:lnTo>
                    <a:pt x="5536807" y="2010625"/>
                  </a:lnTo>
                  <a:lnTo>
                    <a:pt x="5753434" y="2010625"/>
                  </a:lnTo>
                  <a:lnTo>
                    <a:pt x="5753434" y="1870550"/>
                  </a:lnTo>
                  <a:cubicBezTo>
                    <a:pt x="5753434" y="1811914"/>
                    <a:pt x="5730631" y="1763594"/>
                    <a:pt x="5685025" y="1725589"/>
                  </a:cubicBezTo>
                  <a:cubicBezTo>
                    <a:pt x="5635076" y="1684327"/>
                    <a:pt x="5568296" y="1663696"/>
                    <a:pt x="5484686" y="1663696"/>
                  </a:cubicBezTo>
                  <a:close/>
                  <a:moveTo>
                    <a:pt x="4624673" y="1663696"/>
                  </a:moveTo>
                  <a:cubicBezTo>
                    <a:pt x="4520432" y="1663696"/>
                    <a:pt x="4444422" y="1683784"/>
                    <a:pt x="4396645" y="1723960"/>
                  </a:cubicBezTo>
                  <a:cubicBezTo>
                    <a:pt x="4355382" y="1758708"/>
                    <a:pt x="4334752" y="1812457"/>
                    <a:pt x="4334752" y="1885209"/>
                  </a:cubicBezTo>
                  <a:lnTo>
                    <a:pt x="4334752" y="2619787"/>
                  </a:lnTo>
                  <a:cubicBezTo>
                    <a:pt x="4334752" y="2686024"/>
                    <a:pt x="4362984" y="2737601"/>
                    <a:pt x="4419448" y="2774520"/>
                  </a:cubicBezTo>
                  <a:cubicBezTo>
                    <a:pt x="4471569" y="2808182"/>
                    <a:pt x="4539977" y="2825012"/>
                    <a:pt x="4624673" y="2825012"/>
                  </a:cubicBezTo>
                  <a:cubicBezTo>
                    <a:pt x="4703940" y="2825012"/>
                    <a:pt x="4768548" y="2804924"/>
                    <a:pt x="4818498" y="2764748"/>
                  </a:cubicBezTo>
                  <a:cubicBezTo>
                    <a:pt x="4861932" y="2730001"/>
                    <a:pt x="4883649" y="2690367"/>
                    <a:pt x="4883649" y="2645847"/>
                  </a:cubicBezTo>
                  <a:lnTo>
                    <a:pt x="4883649" y="2355925"/>
                  </a:lnTo>
                  <a:lnTo>
                    <a:pt x="4657249" y="2355925"/>
                  </a:lnTo>
                  <a:lnTo>
                    <a:pt x="4657249" y="2639179"/>
                  </a:lnTo>
                  <a:cubicBezTo>
                    <a:pt x="4657249" y="2647917"/>
                    <a:pt x="4654407" y="2654742"/>
                    <a:pt x="4648723" y="2659654"/>
                  </a:cubicBezTo>
                  <a:cubicBezTo>
                    <a:pt x="4643039" y="2664565"/>
                    <a:pt x="4633946" y="2667021"/>
                    <a:pt x="4621442" y="2667021"/>
                  </a:cubicBezTo>
                  <a:cubicBezTo>
                    <a:pt x="4611227" y="2667021"/>
                    <a:pt x="4602426" y="2664570"/>
                    <a:pt x="4595037" y="2659666"/>
                  </a:cubicBezTo>
                  <a:cubicBezTo>
                    <a:pt x="4587648" y="2654763"/>
                    <a:pt x="4583954" y="2647951"/>
                    <a:pt x="4583954" y="2639230"/>
                  </a:cubicBezTo>
                  <a:lnTo>
                    <a:pt x="4583954" y="1844592"/>
                  </a:lnTo>
                  <a:cubicBezTo>
                    <a:pt x="4583954" y="1834785"/>
                    <a:pt x="4587080" y="1827702"/>
                    <a:pt x="4593332" y="1823341"/>
                  </a:cubicBezTo>
                  <a:cubicBezTo>
                    <a:pt x="4599584" y="1818981"/>
                    <a:pt x="4608954" y="1816801"/>
                    <a:pt x="4621442" y="1816801"/>
                  </a:cubicBezTo>
                  <a:cubicBezTo>
                    <a:pt x="4633946" y="1816801"/>
                    <a:pt x="4643039" y="1818985"/>
                    <a:pt x="4648723" y="1823354"/>
                  </a:cubicBezTo>
                  <a:cubicBezTo>
                    <a:pt x="4654407" y="1827723"/>
                    <a:pt x="4657249" y="1834828"/>
                    <a:pt x="4657249" y="1844668"/>
                  </a:cubicBezTo>
                  <a:lnTo>
                    <a:pt x="4657249" y="2072518"/>
                  </a:lnTo>
                  <a:lnTo>
                    <a:pt x="4883649" y="2072518"/>
                  </a:lnTo>
                  <a:lnTo>
                    <a:pt x="4883649" y="1865664"/>
                  </a:lnTo>
                  <a:cubicBezTo>
                    <a:pt x="4883649" y="1805942"/>
                    <a:pt x="4864646" y="1758708"/>
                    <a:pt x="4826641" y="1723960"/>
                  </a:cubicBezTo>
                  <a:cubicBezTo>
                    <a:pt x="4782121" y="1683784"/>
                    <a:pt x="4714799" y="1663696"/>
                    <a:pt x="4624673" y="1663696"/>
                  </a:cubicBezTo>
                  <a:close/>
                  <a:moveTo>
                    <a:pt x="0" y="0"/>
                  </a:moveTo>
                  <a:lnTo>
                    <a:pt x="6096000" y="0"/>
                  </a:lnTo>
                  <a:lnTo>
                    <a:pt x="6096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93E6A2C2-FC25-BD03-9819-623CC46698A2}"/>
                </a:ext>
              </a:extLst>
            </p:cNvPr>
            <p:cNvSpPr txBox="1"/>
            <p:nvPr/>
          </p:nvSpPr>
          <p:spPr>
            <a:xfrm>
              <a:off x="1487606" y="5610138"/>
              <a:ext cx="4349087" cy="646331"/>
            </a:xfrm>
            <a:prstGeom prst="rect">
              <a:avLst/>
            </a:prstGeom>
            <a:noFill/>
          </p:spPr>
          <p:txBody>
            <a:bodyPr wrap="square" rtlCol="0">
              <a:spAutoFit/>
            </a:bodyPr>
            <a:lstStyle/>
            <a:p>
              <a:pPr algn="r"/>
              <a:r>
                <a:rPr lang="en-US" b="1">
                  <a:latin typeface="Aptos SemiBold" panose="020B0004020202020204" pitchFamily="34" charset="0"/>
                </a:rPr>
                <a:t>An Analysis of Predictive Models for Classifying Traffic Violations</a:t>
              </a:r>
            </a:p>
          </p:txBody>
        </p:sp>
        <p:sp>
          <p:nvSpPr>
            <p:cNvPr id="24" name="TextBox 23">
              <a:extLst>
                <a:ext uri="{FF2B5EF4-FFF2-40B4-BE49-F238E27FC236}">
                  <a16:creationId xmlns:a16="http://schemas.microsoft.com/office/drawing/2014/main" id="{186DE3AD-20DE-FA70-6224-51BC39598B77}"/>
                </a:ext>
              </a:extLst>
            </p:cNvPr>
            <p:cNvSpPr txBox="1"/>
            <p:nvPr/>
          </p:nvSpPr>
          <p:spPr>
            <a:xfrm>
              <a:off x="177262" y="232199"/>
              <a:ext cx="4349087" cy="369332"/>
            </a:xfrm>
            <a:prstGeom prst="rect">
              <a:avLst/>
            </a:prstGeom>
            <a:noFill/>
          </p:spPr>
          <p:txBody>
            <a:bodyPr wrap="square" rtlCol="0">
              <a:spAutoFit/>
            </a:bodyPr>
            <a:lstStyle/>
            <a:p>
              <a:r>
                <a:rPr lang="en-US" b="1">
                  <a:latin typeface="Aptos SemiBold" panose="020B0004020202020204" pitchFamily="34" charset="0"/>
                </a:rPr>
                <a:t>Ishan A &amp; Logan B</a:t>
              </a:r>
            </a:p>
          </p:txBody>
        </p:sp>
      </p:grpSp>
      <p:sp>
        <p:nvSpPr>
          <p:cNvPr id="30" name="Rectangle 29">
            <a:extLst>
              <a:ext uri="{FF2B5EF4-FFF2-40B4-BE49-F238E27FC236}">
                <a16:creationId xmlns:a16="http://schemas.microsoft.com/office/drawing/2014/main" id="{CB283AF4-E1B9-944A-4ED3-17F9EE2AD053}"/>
              </a:ext>
            </a:extLst>
          </p:cNvPr>
          <p:cNvSpPr/>
          <p:nvPr/>
        </p:nvSpPr>
        <p:spPr>
          <a:xfrm>
            <a:off x="-12431" y="0"/>
            <a:ext cx="12204431" cy="6858000"/>
          </a:xfrm>
          <a:prstGeom prst="rect">
            <a:avLst/>
          </a:prstGeom>
          <a:solidFill>
            <a:srgbClr val="098D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90ED2B-C0A2-A15A-B9AB-31713F9385BA}"/>
              </a:ext>
            </a:extLst>
          </p:cNvPr>
          <p:cNvSpPr txBox="1"/>
          <p:nvPr/>
        </p:nvSpPr>
        <p:spPr>
          <a:xfrm>
            <a:off x="6096000" y="1413063"/>
            <a:ext cx="522972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 PROJECT </a:t>
            </a:r>
            <a:r>
              <a:rPr lang="en-US" sz="12800">
                <a:solidFill>
                  <a:srgbClr val="FFFF00"/>
                </a:solidFill>
                <a:latin typeface="Haettenschweiler" panose="020B0706040902060204" pitchFamily="34" charset="0"/>
              </a:rPr>
              <a:t>GOAL</a:t>
            </a:r>
          </a:p>
        </p:txBody>
      </p:sp>
      <p:grpSp>
        <p:nvGrpSpPr>
          <p:cNvPr id="7" name="Group 6">
            <a:extLst>
              <a:ext uri="{FF2B5EF4-FFF2-40B4-BE49-F238E27FC236}">
                <a16:creationId xmlns:a16="http://schemas.microsoft.com/office/drawing/2014/main" id="{440954C2-1496-CC8C-F68D-7443AFE82087}"/>
              </a:ext>
            </a:extLst>
          </p:cNvPr>
          <p:cNvGrpSpPr/>
          <p:nvPr/>
        </p:nvGrpSpPr>
        <p:grpSpPr>
          <a:xfrm>
            <a:off x="-4734770" y="-30778"/>
            <a:ext cx="6568443" cy="6858000"/>
            <a:chOff x="6096000" y="0"/>
            <a:chExt cx="6568443" cy="6858000"/>
          </a:xfrm>
        </p:grpSpPr>
        <p:sp>
          <p:nvSpPr>
            <p:cNvPr id="8" name="Rectangle 7">
              <a:extLst>
                <a:ext uri="{FF2B5EF4-FFF2-40B4-BE49-F238E27FC236}">
                  <a16:creationId xmlns:a16="http://schemas.microsoft.com/office/drawing/2014/main" id="{54910844-59FD-D690-ADE9-46106155A2C1}"/>
                </a:ext>
              </a:extLst>
            </p:cNvPr>
            <p:cNvSpPr/>
            <p:nvPr/>
          </p:nvSpPr>
          <p:spPr>
            <a:xfrm>
              <a:off x="6096000" y="0"/>
              <a:ext cx="6096000" cy="6858000"/>
            </a:xfrm>
            <a:prstGeom prst="rect">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D4F7285-C902-FCD3-1CA7-752D14CFC207}"/>
                </a:ext>
              </a:extLst>
            </p:cNvPr>
            <p:cNvSpPr txBox="1"/>
            <p:nvPr/>
          </p:nvSpPr>
          <p:spPr>
            <a:xfrm>
              <a:off x="7254642" y="23980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10" name="Triangle 9">
              <a:extLst>
                <a:ext uri="{FF2B5EF4-FFF2-40B4-BE49-F238E27FC236}">
                  <a16:creationId xmlns:a16="http://schemas.microsoft.com/office/drawing/2014/main" id="{7F7E54FB-C190-9A10-A4B1-7883575D8879}"/>
                </a:ext>
              </a:extLst>
            </p:cNvPr>
            <p:cNvSpPr/>
            <p:nvPr/>
          </p:nvSpPr>
          <p:spPr>
            <a:xfrm rot="5400000">
              <a:off x="11993046" y="1176841"/>
              <a:ext cx="870351" cy="472443"/>
            </a:xfrm>
            <a:prstGeom prst="triangle">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1936F33-0954-F474-CAEA-A9630B82068D}"/>
                </a:ext>
              </a:extLst>
            </p:cNvPr>
            <p:cNvSpPr txBox="1"/>
            <p:nvPr/>
          </p:nvSpPr>
          <p:spPr>
            <a:xfrm>
              <a:off x="7114272" y="2844224"/>
              <a:ext cx="4531895" cy="553998"/>
            </a:xfrm>
            <a:prstGeom prst="rect">
              <a:avLst/>
            </a:prstGeom>
            <a:noFill/>
          </p:spPr>
          <p:txBody>
            <a:bodyPr wrap="square" rtlCol="0">
              <a:spAutoFit/>
            </a:bodyPr>
            <a:lstStyle/>
            <a:p>
              <a:pPr algn="ctr"/>
              <a:r>
                <a:rPr lang="en-US" sz="3000">
                  <a:solidFill>
                    <a:schemeClr val="bg1"/>
                  </a:solidFill>
                </a:rPr>
                <a:t>Purpose</a:t>
              </a:r>
            </a:p>
          </p:txBody>
        </p:sp>
        <p:sp>
          <p:nvSpPr>
            <p:cNvPr id="12" name="TextBox 11">
              <a:extLst>
                <a:ext uri="{FF2B5EF4-FFF2-40B4-BE49-F238E27FC236}">
                  <a16:creationId xmlns:a16="http://schemas.microsoft.com/office/drawing/2014/main" id="{4B880572-59F0-ADB9-7A55-1EC3498AA40D}"/>
                </a:ext>
              </a:extLst>
            </p:cNvPr>
            <p:cNvSpPr txBox="1"/>
            <p:nvPr/>
          </p:nvSpPr>
          <p:spPr>
            <a:xfrm>
              <a:off x="807645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Classify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Help officers make informed decisions</a:t>
              </a:r>
            </a:p>
          </p:txBody>
        </p:sp>
      </p:grpSp>
      <p:grpSp>
        <p:nvGrpSpPr>
          <p:cNvPr id="13" name="Group 12">
            <a:extLst>
              <a:ext uri="{FF2B5EF4-FFF2-40B4-BE49-F238E27FC236}">
                <a16:creationId xmlns:a16="http://schemas.microsoft.com/office/drawing/2014/main" id="{CFD72A11-9821-5DDA-57A9-B2A0ADF6C41A}"/>
              </a:ext>
            </a:extLst>
          </p:cNvPr>
          <p:cNvGrpSpPr/>
          <p:nvPr/>
        </p:nvGrpSpPr>
        <p:grpSpPr>
          <a:xfrm>
            <a:off x="-5531645" y="0"/>
            <a:ext cx="6568443" cy="6858000"/>
            <a:chOff x="0" y="0"/>
            <a:chExt cx="6568443" cy="6858000"/>
          </a:xfrm>
        </p:grpSpPr>
        <p:sp>
          <p:nvSpPr>
            <p:cNvPr id="14" name="Rectangle 13">
              <a:extLst>
                <a:ext uri="{FF2B5EF4-FFF2-40B4-BE49-F238E27FC236}">
                  <a16:creationId xmlns:a16="http://schemas.microsoft.com/office/drawing/2014/main" id="{59140D70-E77D-21B3-333B-06C8F5BBA003}"/>
                </a:ext>
              </a:extLst>
            </p:cNvPr>
            <p:cNvSpPr/>
            <p:nvPr/>
          </p:nvSpPr>
          <p:spPr>
            <a:xfrm>
              <a:off x="0" y="0"/>
              <a:ext cx="6096000" cy="6858000"/>
            </a:xfrm>
            <a:prstGeom prst="rect">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5308F39-562B-F6CC-6E4D-FC2CE83FEB2D}"/>
                </a:ext>
              </a:extLst>
            </p:cNvPr>
            <p:cNvSpPr txBox="1"/>
            <p:nvPr/>
          </p:nvSpPr>
          <p:spPr>
            <a:xfrm>
              <a:off x="922421" y="23219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16" name="Triangle 15">
              <a:extLst>
                <a:ext uri="{FF2B5EF4-FFF2-40B4-BE49-F238E27FC236}">
                  <a16:creationId xmlns:a16="http://schemas.microsoft.com/office/drawing/2014/main" id="{BDF4DF71-6096-48D9-3E2C-FD6A3BB1C803}"/>
                </a:ext>
              </a:extLst>
            </p:cNvPr>
            <p:cNvSpPr/>
            <p:nvPr/>
          </p:nvSpPr>
          <p:spPr>
            <a:xfrm rot="5400000">
              <a:off x="5897046" y="1176841"/>
              <a:ext cx="870351" cy="472443"/>
            </a:xfrm>
            <a:prstGeom prst="triangle">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E56DCA9-F310-BFA5-8559-013D36D92398}"/>
                </a:ext>
              </a:extLst>
            </p:cNvPr>
            <p:cNvSpPr txBox="1"/>
            <p:nvPr/>
          </p:nvSpPr>
          <p:spPr>
            <a:xfrm>
              <a:off x="782053" y="2844224"/>
              <a:ext cx="4531895" cy="553998"/>
            </a:xfrm>
            <a:prstGeom prst="rect">
              <a:avLst/>
            </a:prstGeom>
            <a:noFill/>
          </p:spPr>
          <p:txBody>
            <a:bodyPr wrap="square" rtlCol="0">
              <a:spAutoFit/>
            </a:bodyPr>
            <a:lstStyle/>
            <a:p>
              <a:pPr algn="ctr"/>
              <a:r>
                <a:rPr lang="en-US" sz="3000">
                  <a:solidFill>
                    <a:schemeClr val="bg1"/>
                  </a:solidFill>
                </a:rPr>
                <a:t>Dataset</a:t>
              </a:r>
            </a:p>
          </p:txBody>
        </p:sp>
        <p:sp>
          <p:nvSpPr>
            <p:cNvPr id="18" name="TextBox 17">
              <a:extLst>
                <a:ext uri="{FF2B5EF4-FFF2-40B4-BE49-F238E27FC236}">
                  <a16:creationId xmlns:a16="http://schemas.microsoft.com/office/drawing/2014/main" id="{303EDF4E-E7D0-7011-E2A8-DADF1B00C81E}"/>
                </a:ext>
              </a:extLst>
            </p:cNvPr>
            <p:cNvSpPr txBox="1"/>
            <p:nvPr/>
          </p:nvSpPr>
          <p:spPr>
            <a:xfrm>
              <a:off x="174423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Montgomery County Traffic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Tree>
    <p:extLst>
      <p:ext uri="{BB962C8B-B14F-4D97-AF65-F5344CB8AC3E}">
        <p14:creationId xmlns:p14="http://schemas.microsoft.com/office/powerpoint/2010/main" val="2050973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FC2D-5C2E-AF8F-E19D-DFC0C3039AAF}"/>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A7634EFC-A25F-DB10-1714-1D7057DC1BF2}"/>
              </a:ext>
            </a:extLst>
          </p:cNvPr>
          <p:cNvSpPr/>
          <p:nvPr/>
        </p:nvSpPr>
        <p:spPr>
          <a:xfrm>
            <a:off x="0" y="-1371600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C8A16BB-D1A3-64A9-6B60-8FA0FAC0921C}"/>
              </a:ext>
            </a:extLst>
          </p:cNvPr>
          <p:cNvSpPr txBox="1"/>
          <p:nvPr/>
        </p:nvSpPr>
        <p:spPr>
          <a:xfrm>
            <a:off x="3727152" y="-1302621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7AF76B2E-CA6A-C613-7117-7F1B047EB1D0}"/>
              </a:ext>
            </a:extLst>
          </p:cNvPr>
          <p:cNvSpPr txBox="1"/>
          <p:nvPr/>
        </p:nvSpPr>
        <p:spPr>
          <a:xfrm>
            <a:off x="1500247" y="-10966199"/>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E7CBCD1A-D7BE-CA48-CB58-0DD3D378A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12090806"/>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8A230478-0F3B-6E89-981E-7DFA025B3F39}"/>
              </a:ext>
            </a:extLst>
          </p:cNvPr>
          <p:cNvSpPr/>
          <p:nvPr/>
        </p:nvSpPr>
        <p:spPr>
          <a:xfrm>
            <a:off x="0" y="-2057400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0CB595D-1423-4AD9-CF52-9CD39B283D05}"/>
              </a:ext>
            </a:extLst>
          </p:cNvPr>
          <p:cNvSpPr txBox="1"/>
          <p:nvPr/>
        </p:nvSpPr>
        <p:spPr>
          <a:xfrm>
            <a:off x="3727152" y="-1988421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381FEBCA-2996-A3AD-9ADF-9CFFD6C6A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9053216"/>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300B2F4-D5FB-EF05-53E0-E89020DD2472}"/>
              </a:ext>
            </a:extLst>
          </p:cNvPr>
          <p:cNvSpPr txBox="1"/>
          <p:nvPr/>
        </p:nvSpPr>
        <p:spPr>
          <a:xfrm>
            <a:off x="1500247" y="-17824199"/>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0873BFA5-89D0-7C89-4465-8EAFE4050767}"/>
              </a:ext>
            </a:extLst>
          </p:cNvPr>
          <p:cNvSpPr/>
          <p:nvPr/>
        </p:nvSpPr>
        <p:spPr>
          <a:xfrm>
            <a:off x="0" y="-27432001"/>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F2C53A2-4DA3-A275-4BBF-7D04F0F44336}"/>
              </a:ext>
            </a:extLst>
          </p:cNvPr>
          <p:cNvSpPr txBox="1"/>
          <p:nvPr/>
        </p:nvSpPr>
        <p:spPr>
          <a:xfrm>
            <a:off x="3400426" y="-26759414"/>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135CF1EB-7684-6FAB-84C5-6885D16B35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25604262"/>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60CAEE7B-DAF2-9B02-581A-D4C71375FF50}"/>
              </a:ext>
            </a:extLst>
          </p:cNvPr>
          <p:cNvSpPr txBox="1"/>
          <p:nvPr/>
        </p:nvSpPr>
        <p:spPr>
          <a:xfrm>
            <a:off x="1055200" y="-2441193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84C93DA6-995E-44D1-E24E-308993F89B2F}"/>
              </a:ext>
            </a:extLst>
          </p:cNvPr>
          <p:cNvSpPr/>
          <p:nvPr/>
        </p:nvSpPr>
        <p:spPr>
          <a:xfrm>
            <a:off x="0" y="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B775384-6DA5-395B-4258-9FF84E8D41D3}"/>
              </a:ext>
            </a:extLst>
          </p:cNvPr>
          <p:cNvSpPr txBox="1"/>
          <p:nvPr/>
        </p:nvSpPr>
        <p:spPr>
          <a:xfrm>
            <a:off x="3727152" y="689787"/>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12CE7035-7D8E-636F-1927-E4D44ABD4681}"/>
              </a:ext>
            </a:extLst>
          </p:cNvPr>
          <p:cNvSpPr txBox="1"/>
          <p:nvPr/>
        </p:nvSpPr>
        <p:spPr>
          <a:xfrm>
            <a:off x="1977326" y="2025908"/>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40852A5E-F134-B1FC-1262-D5EC4C179113}"/>
              </a:ext>
            </a:extLst>
          </p:cNvPr>
          <p:cNvSpPr/>
          <p:nvPr/>
        </p:nvSpPr>
        <p:spPr>
          <a:xfrm>
            <a:off x="0" y="-6858000"/>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142A11-EB7A-8E98-612D-8908C55365C5}"/>
              </a:ext>
            </a:extLst>
          </p:cNvPr>
          <p:cNvSpPr txBox="1"/>
          <p:nvPr/>
        </p:nvSpPr>
        <p:spPr>
          <a:xfrm>
            <a:off x="3727152" y="-616821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F0AD291D-5067-3B49-93E9-296170FDD7A7}"/>
              </a:ext>
            </a:extLst>
          </p:cNvPr>
          <p:cNvSpPr txBox="1"/>
          <p:nvPr/>
        </p:nvSpPr>
        <p:spPr>
          <a:xfrm>
            <a:off x="1500247" y="-4108199"/>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99B621F7-0F15-44B0-9D91-5735D592DE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4647429"/>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DE4BE2FC-A8D1-22DC-F457-AA67B7F22DA8}"/>
              </a:ext>
            </a:extLst>
          </p:cNvPr>
          <p:cNvGrpSpPr/>
          <p:nvPr/>
        </p:nvGrpSpPr>
        <p:grpSpPr>
          <a:xfrm>
            <a:off x="6066614" y="-34270136"/>
            <a:ext cx="6568443" cy="6858000"/>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F0450A2C-9D11-E98A-9D55-22418FA78567}"/>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A978E27-9817-82C9-6B25-248C23875750}"/>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AD2D466F-8120-DEA9-4F2D-79196327FFF6}"/>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D4E2AA4-2210-F2F2-BFA2-4B8863E9E2C7}"/>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46" name="Group 45">
            <a:extLst>
              <a:ext uri="{FF2B5EF4-FFF2-40B4-BE49-F238E27FC236}">
                <a16:creationId xmlns:a16="http://schemas.microsoft.com/office/drawing/2014/main" id="{6AB68F88-1ED8-3974-69A8-2F119E261A9D}"/>
              </a:ext>
            </a:extLst>
          </p:cNvPr>
          <p:cNvGrpSpPr/>
          <p:nvPr/>
        </p:nvGrpSpPr>
        <p:grpSpPr>
          <a:xfrm>
            <a:off x="0" y="-34270136"/>
            <a:ext cx="6568443" cy="6858000"/>
            <a:chOff x="0" y="0"/>
            <a:chExt cx="6568443" cy="6858000"/>
          </a:xfrm>
          <a:solidFill>
            <a:schemeClr val="accent2">
              <a:lumMod val="75000"/>
            </a:schemeClr>
          </a:solidFill>
        </p:grpSpPr>
        <p:sp>
          <p:nvSpPr>
            <p:cNvPr id="47" name="Rectangle 46">
              <a:extLst>
                <a:ext uri="{FF2B5EF4-FFF2-40B4-BE49-F238E27FC236}">
                  <a16:creationId xmlns:a16="http://schemas.microsoft.com/office/drawing/2014/main" id="{1E962CF9-138D-41D8-D5E5-99BCA89B42A1}"/>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341D3C8E-256C-952E-AC3B-3C98D6117DA1}"/>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49" name="Triangle 48">
              <a:extLst>
                <a:ext uri="{FF2B5EF4-FFF2-40B4-BE49-F238E27FC236}">
                  <a16:creationId xmlns:a16="http://schemas.microsoft.com/office/drawing/2014/main" id="{FBEDE906-6AEA-BFFC-7E7A-DB8E2B9F2227}"/>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CAB3AC3-8A03-5F06-CF9B-3DBD52DEAFD8}"/>
                </a:ext>
              </a:extLst>
            </p:cNvPr>
            <p:cNvSpPr txBox="1"/>
            <p:nvPr/>
          </p:nvSpPr>
          <p:spPr>
            <a:xfrm>
              <a:off x="782053" y="2844224"/>
              <a:ext cx="4531895" cy="553998"/>
            </a:xfrm>
            <a:prstGeom prst="rect">
              <a:avLst/>
            </a:prstGeom>
            <a:grpFill/>
          </p:spPr>
          <p:txBody>
            <a:bodyPr wrap="square" rtlCol="0">
              <a:spAutoFit/>
            </a:bodyPr>
            <a:lstStyle/>
            <a:p>
              <a:pPr algn="ctr"/>
              <a:r>
                <a:rPr lang="en-US" sz="3000">
                  <a:solidFill>
                    <a:schemeClr val="bg1"/>
                  </a:solidFill>
                </a:rPr>
                <a:t>Selection Algorithms</a:t>
              </a:r>
            </a:p>
          </p:txBody>
        </p:sp>
      </p:grpSp>
    </p:spTree>
    <p:extLst>
      <p:ext uri="{BB962C8B-B14F-4D97-AF65-F5344CB8AC3E}">
        <p14:creationId xmlns:p14="http://schemas.microsoft.com/office/powerpoint/2010/main" val="3998451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6E3C0-DFF1-7A96-022D-654F5C1A4A91}"/>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2A647A6B-0C5C-7C60-E386-30AC350A77FB}"/>
              </a:ext>
            </a:extLst>
          </p:cNvPr>
          <p:cNvSpPr/>
          <p:nvPr/>
        </p:nvSpPr>
        <p:spPr>
          <a:xfrm>
            <a:off x="0" y="20554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65271C7-3BDB-B9FB-610A-BDADC59F0AEE}"/>
              </a:ext>
            </a:extLst>
          </p:cNvPr>
          <p:cNvSpPr txBox="1"/>
          <p:nvPr/>
        </p:nvSpPr>
        <p:spPr>
          <a:xfrm>
            <a:off x="3727152" y="2124392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52A95DA4-9D42-058F-F612-D7FF07488423}"/>
              </a:ext>
            </a:extLst>
          </p:cNvPr>
          <p:cNvSpPr txBox="1"/>
          <p:nvPr/>
        </p:nvSpPr>
        <p:spPr>
          <a:xfrm>
            <a:off x="1500247" y="23303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489721D8-20CC-8ADE-B88A-4D2026034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22179330"/>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E2D1B4A-1723-6145-A044-F5C75E8B4A4E}"/>
              </a:ext>
            </a:extLst>
          </p:cNvPr>
          <p:cNvSpPr/>
          <p:nvPr/>
        </p:nvSpPr>
        <p:spPr>
          <a:xfrm>
            <a:off x="0" y="13696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40D68A8-04BB-AEEC-DBEC-81DD3F7DCBB9}"/>
              </a:ext>
            </a:extLst>
          </p:cNvPr>
          <p:cNvSpPr txBox="1"/>
          <p:nvPr/>
        </p:nvSpPr>
        <p:spPr>
          <a:xfrm>
            <a:off x="3727152" y="1438592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5DBFE22E-C401-E9A1-0A64-97D892204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5216920"/>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BEA7C77A-AFEE-7245-B5BB-9B7B36B2912E}"/>
              </a:ext>
            </a:extLst>
          </p:cNvPr>
          <p:cNvSpPr txBox="1"/>
          <p:nvPr/>
        </p:nvSpPr>
        <p:spPr>
          <a:xfrm>
            <a:off x="1500247" y="16445937"/>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159CD899-A91B-FAE8-95D6-CBFF17EEED43}"/>
              </a:ext>
            </a:extLst>
          </p:cNvPr>
          <p:cNvSpPr/>
          <p:nvPr/>
        </p:nvSpPr>
        <p:spPr>
          <a:xfrm>
            <a:off x="0" y="6838135"/>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AD6D5EE-1712-1154-0367-4540B519C324}"/>
              </a:ext>
            </a:extLst>
          </p:cNvPr>
          <p:cNvSpPr txBox="1"/>
          <p:nvPr/>
        </p:nvSpPr>
        <p:spPr>
          <a:xfrm>
            <a:off x="3400426" y="7510722"/>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7A173FBD-8A2E-8700-C51F-FF41540A68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8665874"/>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C889A01-CBD3-3652-F41B-276B36B47779}"/>
              </a:ext>
            </a:extLst>
          </p:cNvPr>
          <p:cNvSpPr txBox="1"/>
          <p:nvPr/>
        </p:nvSpPr>
        <p:spPr>
          <a:xfrm>
            <a:off x="1055200" y="985820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6480BBA0-DB2C-C935-31FD-7E3EF40C433D}"/>
              </a:ext>
            </a:extLst>
          </p:cNvPr>
          <p:cNvSpPr/>
          <p:nvPr/>
        </p:nvSpPr>
        <p:spPr>
          <a:xfrm>
            <a:off x="0" y="34270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C9EDC3-FAA8-8F8F-29C8-B71C2935A933}"/>
              </a:ext>
            </a:extLst>
          </p:cNvPr>
          <p:cNvSpPr txBox="1"/>
          <p:nvPr/>
        </p:nvSpPr>
        <p:spPr>
          <a:xfrm>
            <a:off x="3727152" y="34959923"/>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6B9B4AF6-588C-00AA-DD80-8233E0B6B7A3}"/>
              </a:ext>
            </a:extLst>
          </p:cNvPr>
          <p:cNvSpPr txBox="1"/>
          <p:nvPr/>
        </p:nvSpPr>
        <p:spPr>
          <a:xfrm>
            <a:off x="1977326" y="36296044"/>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CF9B5E0C-71A5-BC90-BC47-172193F1EA1F}"/>
              </a:ext>
            </a:extLst>
          </p:cNvPr>
          <p:cNvSpPr/>
          <p:nvPr/>
        </p:nvSpPr>
        <p:spPr>
          <a:xfrm>
            <a:off x="0" y="27412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ECDF085-19E0-35AB-8AC6-4B90108CD4B1}"/>
              </a:ext>
            </a:extLst>
          </p:cNvPr>
          <p:cNvSpPr txBox="1"/>
          <p:nvPr/>
        </p:nvSpPr>
        <p:spPr>
          <a:xfrm>
            <a:off x="3727152" y="2810192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71445502-A590-A44A-5456-DE9DD0009387}"/>
              </a:ext>
            </a:extLst>
          </p:cNvPr>
          <p:cNvSpPr txBox="1"/>
          <p:nvPr/>
        </p:nvSpPr>
        <p:spPr>
          <a:xfrm>
            <a:off x="1500247" y="30161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3355B7C8-8E60-6E8B-2262-0A7E5C5AE1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29622707"/>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9494008E-D186-52BD-AF0F-3DDA64950C0B}"/>
              </a:ext>
            </a:extLst>
          </p:cNvPr>
          <p:cNvGrpSpPr/>
          <p:nvPr/>
        </p:nvGrpSpPr>
        <p:grpSpPr>
          <a:xfrm>
            <a:off x="6066614" y="0"/>
            <a:ext cx="6568443" cy="6858000"/>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DDB89D96-9FD2-60F3-ED8E-AA50FBA0CBA1}"/>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79BE05A-EF57-7A3D-325C-1BF2509FC311}"/>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201CCF52-F346-BBAE-F90C-3EECA28D8FE2}"/>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65DC664-0081-3594-12F3-9FFD8E063F14}"/>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46" name="Group 45">
            <a:extLst>
              <a:ext uri="{FF2B5EF4-FFF2-40B4-BE49-F238E27FC236}">
                <a16:creationId xmlns:a16="http://schemas.microsoft.com/office/drawing/2014/main" id="{E617D142-5864-F1A2-621C-A168126C97FB}"/>
              </a:ext>
            </a:extLst>
          </p:cNvPr>
          <p:cNvGrpSpPr/>
          <p:nvPr/>
        </p:nvGrpSpPr>
        <p:grpSpPr>
          <a:xfrm>
            <a:off x="0" y="0"/>
            <a:ext cx="6568443" cy="6858000"/>
            <a:chOff x="0" y="0"/>
            <a:chExt cx="6568443" cy="6858000"/>
          </a:xfrm>
          <a:solidFill>
            <a:schemeClr val="accent2">
              <a:lumMod val="75000"/>
            </a:schemeClr>
          </a:solidFill>
        </p:grpSpPr>
        <p:sp>
          <p:nvSpPr>
            <p:cNvPr id="47" name="Rectangle 46">
              <a:extLst>
                <a:ext uri="{FF2B5EF4-FFF2-40B4-BE49-F238E27FC236}">
                  <a16:creationId xmlns:a16="http://schemas.microsoft.com/office/drawing/2014/main" id="{373D20E9-A390-4E93-3601-3A25DE68473F}"/>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FF5F778-DDCB-5E95-3FBA-FC35EFC23C9B}"/>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49" name="Triangle 48">
              <a:extLst>
                <a:ext uri="{FF2B5EF4-FFF2-40B4-BE49-F238E27FC236}">
                  <a16:creationId xmlns:a16="http://schemas.microsoft.com/office/drawing/2014/main" id="{93222E89-DC25-2285-78FB-2EBB309DE0DE}"/>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5894379-792A-909B-9954-EE8F714C93E7}"/>
                </a:ext>
              </a:extLst>
            </p:cNvPr>
            <p:cNvSpPr txBox="1"/>
            <p:nvPr/>
          </p:nvSpPr>
          <p:spPr>
            <a:xfrm>
              <a:off x="782053" y="2844224"/>
              <a:ext cx="4531895" cy="553998"/>
            </a:xfrm>
            <a:prstGeom prst="rect">
              <a:avLst/>
            </a:prstGeom>
            <a:grpFill/>
          </p:spPr>
          <p:txBody>
            <a:bodyPr wrap="square" rtlCol="0">
              <a:spAutoFit/>
            </a:bodyPr>
            <a:lstStyle/>
            <a:p>
              <a:pPr algn="ctr"/>
              <a:r>
                <a:rPr lang="en-US" sz="3000">
                  <a:solidFill>
                    <a:schemeClr val="bg1"/>
                  </a:solidFill>
                </a:rPr>
                <a:t>Selection Algorithms</a:t>
              </a:r>
            </a:p>
          </p:txBody>
        </p:sp>
      </p:grpSp>
      <p:sp>
        <p:nvSpPr>
          <p:cNvPr id="2" name="TextBox 1">
            <a:extLst>
              <a:ext uri="{FF2B5EF4-FFF2-40B4-BE49-F238E27FC236}">
                <a16:creationId xmlns:a16="http://schemas.microsoft.com/office/drawing/2014/main" id="{CCDF07B8-3FD4-A33A-06BA-A7190D377A12}"/>
              </a:ext>
            </a:extLst>
          </p:cNvPr>
          <p:cNvSpPr txBox="1"/>
          <p:nvPr/>
        </p:nvSpPr>
        <p:spPr>
          <a:xfrm>
            <a:off x="15183549" y="3429000"/>
            <a:ext cx="12731467" cy="2800767"/>
          </a:xfrm>
          <a:prstGeom prst="rect">
            <a:avLst/>
          </a:prstGeom>
          <a:noFill/>
        </p:spPr>
        <p:txBody>
          <a:bodyPr wrap="square" rtlCol="0">
            <a:spAutoFit/>
          </a:bodyPr>
          <a:lstStyle/>
          <a:p>
            <a:r>
              <a:rPr lang="en-US" sz="2200" err="1">
                <a:solidFill>
                  <a:schemeClr val="bg1"/>
                </a:solidFill>
              </a:rPr>
              <a:t>rules.DecisionTable</a:t>
            </a:r>
            <a:endParaRPr lang="en-US" sz="2200">
              <a:solidFill>
                <a:schemeClr val="bg1"/>
              </a:solidFill>
            </a:endParaRPr>
          </a:p>
          <a:p>
            <a:endParaRPr lang="en-US" sz="2200">
              <a:solidFill>
                <a:schemeClr val="bg1"/>
              </a:solidFill>
            </a:endParaRPr>
          </a:p>
          <a:p>
            <a:r>
              <a:rPr lang="en-US" sz="2200" err="1">
                <a:solidFill>
                  <a:schemeClr val="bg1"/>
                </a:solidFill>
              </a:rPr>
              <a:t>bayes.NaiveBayes</a:t>
            </a:r>
            <a:endParaRPr lang="en-US" sz="2200">
              <a:solidFill>
                <a:schemeClr val="bg1"/>
              </a:solidFill>
            </a:endParaRPr>
          </a:p>
          <a:p>
            <a:endParaRPr lang="en-US" sz="2200">
              <a:solidFill>
                <a:schemeClr val="bg1"/>
              </a:solidFill>
            </a:endParaRPr>
          </a:p>
          <a:p>
            <a:r>
              <a:rPr lang="en-US" sz="2200">
                <a:solidFill>
                  <a:schemeClr val="bg1"/>
                </a:solidFill>
              </a:rPr>
              <a:t>trees.J48</a:t>
            </a:r>
          </a:p>
          <a:p>
            <a:endParaRPr lang="en-US" sz="2200">
              <a:solidFill>
                <a:schemeClr val="bg1"/>
              </a:solidFill>
            </a:endParaRPr>
          </a:p>
          <a:p>
            <a:r>
              <a:rPr lang="en-US" sz="2200" err="1">
                <a:solidFill>
                  <a:schemeClr val="bg1"/>
                </a:solidFill>
              </a:rPr>
              <a:t>trees.RandomForest</a:t>
            </a:r>
            <a:endParaRPr lang="en-US" sz="22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3328123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A5D60-C043-2B3C-B719-7C9769B2F667}"/>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2332E48F-697F-E92D-2802-E2AC550663EF}"/>
              </a:ext>
            </a:extLst>
          </p:cNvPr>
          <p:cNvSpPr/>
          <p:nvPr/>
        </p:nvSpPr>
        <p:spPr>
          <a:xfrm>
            <a:off x="0" y="20554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3C3D80B-CB0F-A957-2B6A-F242DCD9EFDD}"/>
              </a:ext>
            </a:extLst>
          </p:cNvPr>
          <p:cNvSpPr txBox="1"/>
          <p:nvPr/>
        </p:nvSpPr>
        <p:spPr>
          <a:xfrm>
            <a:off x="3727152" y="2124392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B07F4A73-05D9-C163-474D-4DA458A3A1E8}"/>
              </a:ext>
            </a:extLst>
          </p:cNvPr>
          <p:cNvSpPr txBox="1"/>
          <p:nvPr/>
        </p:nvSpPr>
        <p:spPr>
          <a:xfrm>
            <a:off x="1500247" y="23303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ED144F86-A09D-74BA-0134-FAB1DEBF8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22179330"/>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CFAFE81B-4731-D6B2-F921-E93C0C2BD9BA}"/>
              </a:ext>
            </a:extLst>
          </p:cNvPr>
          <p:cNvSpPr/>
          <p:nvPr/>
        </p:nvSpPr>
        <p:spPr>
          <a:xfrm>
            <a:off x="0" y="13696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F2A0D8D-6EDA-1760-243D-85C495150924}"/>
              </a:ext>
            </a:extLst>
          </p:cNvPr>
          <p:cNvSpPr txBox="1"/>
          <p:nvPr/>
        </p:nvSpPr>
        <p:spPr>
          <a:xfrm>
            <a:off x="3727152" y="1438592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DB0CEC5C-6B4B-3AF9-14E7-202C4E3D9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5216920"/>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E4B32459-4B3C-D470-AF05-2FE31AF4169B}"/>
              </a:ext>
            </a:extLst>
          </p:cNvPr>
          <p:cNvSpPr txBox="1"/>
          <p:nvPr/>
        </p:nvSpPr>
        <p:spPr>
          <a:xfrm>
            <a:off x="1500247" y="16445937"/>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5C959D41-51F9-5866-0C61-137D0901D32F}"/>
              </a:ext>
            </a:extLst>
          </p:cNvPr>
          <p:cNvSpPr/>
          <p:nvPr/>
        </p:nvSpPr>
        <p:spPr>
          <a:xfrm>
            <a:off x="0" y="6838135"/>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266A35A-3216-1263-B7EB-23F9392B3B7D}"/>
              </a:ext>
            </a:extLst>
          </p:cNvPr>
          <p:cNvSpPr txBox="1"/>
          <p:nvPr/>
        </p:nvSpPr>
        <p:spPr>
          <a:xfrm>
            <a:off x="3400426" y="7510722"/>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232EC86E-0191-6556-1D43-9D326A829A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8665874"/>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2A68ACE-FBF4-AF54-1251-583A153965BC}"/>
              </a:ext>
            </a:extLst>
          </p:cNvPr>
          <p:cNvSpPr txBox="1"/>
          <p:nvPr/>
        </p:nvSpPr>
        <p:spPr>
          <a:xfrm>
            <a:off x="1055200" y="985820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51D6D5A3-E983-E210-3410-A94E49DCE930}"/>
              </a:ext>
            </a:extLst>
          </p:cNvPr>
          <p:cNvSpPr/>
          <p:nvPr/>
        </p:nvSpPr>
        <p:spPr>
          <a:xfrm>
            <a:off x="0" y="34270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7E2AB-6DE7-298A-7DBC-5E564B2093D6}"/>
              </a:ext>
            </a:extLst>
          </p:cNvPr>
          <p:cNvSpPr txBox="1"/>
          <p:nvPr/>
        </p:nvSpPr>
        <p:spPr>
          <a:xfrm>
            <a:off x="3727152" y="34959923"/>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C80ACE35-022C-FF14-5F7B-966B395CF500}"/>
              </a:ext>
            </a:extLst>
          </p:cNvPr>
          <p:cNvSpPr txBox="1"/>
          <p:nvPr/>
        </p:nvSpPr>
        <p:spPr>
          <a:xfrm>
            <a:off x="1977326" y="36296044"/>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1788276A-936E-58AF-4CC0-D30C7125547F}"/>
              </a:ext>
            </a:extLst>
          </p:cNvPr>
          <p:cNvSpPr/>
          <p:nvPr/>
        </p:nvSpPr>
        <p:spPr>
          <a:xfrm>
            <a:off x="0" y="27412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CB2E0AE-12CA-CBE2-A64D-5B15257EA15F}"/>
              </a:ext>
            </a:extLst>
          </p:cNvPr>
          <p:cNvSpPr txBox="1"/>
          <p:nvPr/>
        </p:nvSpPr>
        <p:spPr>
          <a:xfrm>
            <a:off x="3727152" y="2810192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B5753E71-5430-00AE-2D77-45A8265F5DBC}"/>
              </a:ext>
            </a:extLst>
          </p:cNvPr>
          <p:cNvSpPr txBox="1"/>
          <p:nvPr/>
        </p:nvSpPr>
        <p:spPr>
          <a:xfrm>
            <a:off x="1500247" y="30161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1424F467-B180-0EAD-062F-B28FBF59D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29622707"/>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C2C412DA-F0B1-385C-82D5-4D550FFAD5E2}"/>
              </a:ext>
            </a:extLst>
          </p:cNvPr>
          <p:cNvGrpSpPr/>
          <p:nvPr/>
        </p:nvGrpSpPr>
        <p:grpSpPr>
          <a:xfrm>
            <a:off x="-5730238" y="-6431232"/>
            <a:ext cx="23624324" cy="20239621"/>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DD034FCB-EBC7-C15E-0913-E936176B57CC}"/>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7EB0C14-8F53-E80E-1418-1042F4A10BE9}"/>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B0AD004B-5AC9-AA25-2B13-CBC21CBF42B2}"/>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B8B5046-70A2-576F-4214-8E8E4F50EB9F}"/>
                </a:ext>
              </a:extLst>
            </p:cNvPr>
            <p:cNvSpPr txBox="1"/>
            <p:nvPr/>
          </p:nvSpPr>
          <p:spPr>
            <a:xfrm>
              <a:off x="7114272" y="2844224"/>
              <a:ext cx="4531895" cy="553998"/>
            </a:xfrm>
            <a:prstGeom prst="rect">
              <a:avLst/>
            </a:prstGeom>
            <a:grpFill/>
          </p:spPr>
          <p:txBody>
            <a:bodyPr wrap="square" rtlCol="0">
              <a:spAutoFit/>
            </a:bodyPr>
            <a:lstStyle/>
            <a:p>
              <a:pPr algn="ctr"/>
              <a:r>
                <a:rPr lang="en-US" sz="3000">
                  <a:solidFill>
                    <a:schemeClr val="bg1"/>
                  </a:solidFill>
                </a:rPr>
                <a:t>Classification</a:t>
              </a:r>
            </a:p>
          </p:txBody>
        </p:sp>
      </p:grpSp>
      <p:grpSp>
        <p:nvGrpSpPr>
          <p:cNvPr id="46" name="Group 45">
            <a:extLst>
              <a:ext uri="{FF2B5EF4-FFF2-40B4-BE49-F238E27FC236}">
                <a16:creationId xmlns:a16="http://schemas.microsoft.com/office/drawing/2014/main" id="{29826FF5-AECA-E023-0179-4F7BACC85AFE}"/>
              </a:ext>
            </a:extLst>
          </p:cNvPr>
          <p:cNvGrpSpPr/>
          <p:nvPr/>
        </p:nvGrpSpPr>
        <p:grpSpPr>
          <a:xfrm>
            <a:off x="-21055448" y="-7116508"/>
            <a:ext cx="21055448" cy="20239620"/>
            <a:chOff x="0" y="0"/>
            <a:chExt cx="6568443" cy="6858000"/>
          </a:xfrm>
          <a:solidFill>
            <a:schemeClr val="accent2">
              <a:lumMod val="75000"/>
            </a:schemeClr>
          </a:solidFill>
        </p:grpSpPr>
        <p:sp>
          <p:nvSpPr>
            <p:cNvPr id="47" name="Rectangle 46">
              <a:extLst>
                <a:ext uri="{FF2B5EF4-FFF2-40B4-BE49-F238E27FC236}">
                  <a16:creationId xmlns:a16="http://schemas.microsoft.com/office/drawing/2014/main" id="{CBF71519-1F8F-9B3C-F09E-83116A068B6D}"/>
                </a:ext>
              </a:extLst>
            </p:cNvPr>
            <p:cNvSpPr/>
            <p:nvPr/>
          </p:nvSpPr>
          <p:spPr>
            <a:xfrm>
              <a:off x="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025ED09-84CF-8C58-3EDA-6A36D64E5D8C}"/>
                </a:ext>
              </a:extLst>
            </p:cNvPr>
            <p:cNvSpPr txBox="1"/>
            <p:nvPr/>
          </p:nvSpPr>
          <p:spPr>
            <a:xfrm>
              <a:off x="922421" y="23219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49" name="Triangle 48">
              <a:extLst>
                <a:ext uri="{FF2B5EF4-FFF2-40B4-BE49-F238E27FC236}">
                  <a16:creationId xmlns:a16="http://schemas.microsoft.com/office/drawing/2014/main" id="{773A9D9D-9DFF-4437-6D4C-F12260B72E6F}"/>
                </a:ext>
              </a:extLst>
            </p:cNvPr>
            <p:cNvSpPr/>
            <p:nvPr/>
          </p:nvSpPr>
          <p:spPr>
            <a:xfrm rot="5400000">
              <a:off x="5897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69F5692D-5469-F573-0171-EFB8CCC9984F}"/>
                </a:ext>
              </a:extLst>
            </p:cNvPr>
            <p:cNvSpPr txBox="1"/>
            <p:nvPr/>
          </p:nvSpPr>
          <p:spPr>
            <a:xfrm>
              <a:off x="782053" y="2844224"/>
              <a:ext cx="4531895" cy="553998"/>
            </a:xfrm>
            <a:prstGeom prst="rect">
              <a:avLst/>
            </a:prstGeom>
            <a:grpFill/>
          </p:spPr>
          <p:txBody>
            <a:bodyPr wrap="square" rtlCol="0">
              <a:spAutoFit/>
            </a:bodyPr>
            <a:lstStyle/>
            <a:p>
              <a:pPr algn="ctr"/>
              <a:r>
                <a:rPr lang="en-US" sz="3000">
                  <a:solidFill>
                    <a:schemeClr val="bg1"/>
                  </a:solidFill>
                </a:rPr>
                <a:t>Selection Algorithms</a:t>
              </a:r>
            </a:p>
          </p:txBody>
        </p:sp>
      </p:grpSp>
      <p:sp>
        <p:nvSpPr>
          <p:cNvPr id="3" name="TextBox 2">
            <a:extLst>
              <a:ext uri="{FF2B5EF4-FFF2-40B4-BE49-F238E27FC236}">
                <a16:creationId xmlns:a16="http://schemas.microsoft.com/office/drawing/2014/main" id="{9C9D8ABA-F139-E5B7-04E1-7BA9F6216DB4}"/>
              </a:ext>
            </a:extLst>
          </p:cNvPr>
          <p:cNvSpPr txBox="1"/>
          <p:nvPr/>
        </p:nvSpPr>
        <p:spPr>
          <a:xfrm>
            <a:off x="1924749" y="3145950"/>
            <a:ext cx="12731467" cy="2800767"/>
          </a:xfrm>
          <a:prstGeom prst="rect">
            <a:avLst/>
          </a:prstGeom>
          <a:noFill/>
        </p:spPr>
        <p:txBody>
          <a:bodyPr wrap="square" rtlCol="0">
            <a:spAutoFit/>
          </a:bodyPr>
          <a:lstStyle/>
          <a:p>
            <a:r>
              <a:rPr lang="en-US" sz="2200" err="1">
                <a:solidFill>
                  <a:schemeClr val="bg1"/>
                </a:solidFill>
              </a:rPr>
              <a:t>rules.DecisionTable</a:t>
            </a:r>
            <a:endParaRPr lang="en-US" sz="2200">
              <a:solidFill>
                <a:schemeClr val="bg1"/>
              </a:solidFill>
            </a:endParaRPr>
          </a:p>
          <a:p>
            <a:endParaRPr lang="en-US" sz="2200">
              <a:solidFill>
                <a:schemeClr val="bg1"/>
              </a:solidFill>
            </a:endParaRPr>
          </a:p>
          <a:p>
            <a:r>
              <a:rPr lang="en-US" sz="2200" err="1">
                <a:solidFill>
                  <a:schemeClr val="bg1"/>
                </a:solidFill>
              </a:rPr>
              <a:t>bayes.NaiveBayes</a:t>
            </a:r>
            <a:endParaRPr lang="en-US" sz="2200">
              <a:solidFill>
                <a:schemeClr val="bg1"/>
              </a:solidFill>
            </a:endParaRPr>
          </a:p>
          <a:p>
            <a:endParaRPr lang="en-US" sz="2200">
              <a:solidFill>
                <a:schemeClr val="bg1"/>
              </a:solidFill>
            </a:endParaRPr>
          </a:p>
          <a:p>
            <a:r>
              <a:rPr lang="en-US" sz="2200">
                <a:solidFill>
                  <a:schemeClr val="bg1"/>
                </a:solidFill>
              </a:rPr>
              <a:t>trees.J48</a:t>
            </a:r>
          </a:p>
          <a:p>
            <a:endParaRPr lang="en-US" sz="2200">
              <a:solidFill>
                <a:schemeClr val="bg1"/>
              </a:solidFill>
            </a:endParaRPr>
          </a:p>
          <a:p>
            <a:r>
              <a:rPr lang="en-US" sz="2200" err="1">
                <a:solidFill>
                  <a:schemeClr val="bg1"/>
                </a:solidFill>
              </a:rPr>
              <a:t>trees.RandomForest</a:t>
            </a:r>
            <a:endParaRPr lang="en-US" sz="22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3731278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F8ADB-190B-EB56-4D39-354C23C56B3E}"/>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A9F4D2D3-3ADD-D388-A7A1-42177361E9FC}"/>
              </a:ext>
            </a:extLst>
          </p:cNvPr>
          <p:cNvSpPr/>
          <p:nvPr/>
        </p:nvSpPr>
        <p:spPr>
          <a:xfrm>
            <a:off x="0" y="20554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B80F435-7803-6760-D227-551D6D925501}"/>
              </a:ext>
            </a:extLst>
          </p:cNvPr>
          <p:cNvSpPr txBox="1"/>
          <p:nvPr/>
        </p:nvSpPr>
        <p:spPr>
          <a:xfrm>
            <a:off x="3727152" y="2124392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984ABE19-E690-9675-E065-4EE49C1F0FF4}"/>
              </a:ext>
            </a:extLst>
          </p:cNvPr>
          <p:cNvSpPr txBox="1"/>
          <p:nvPr/>
        </p:nvSpPr>
        <p:spPr>
          <a:xfrm>
            <a:off x="1500247" y="23303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4AA8B74F-7051-5D47-C2DD-D1934B059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22179330"/>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8FEB941F-E40B-4F5D-8A04-C58BCEBBFB7F}"/>
              </a:ext>
            </a:extLst>
          </p:cNvPr>
          <p:cNvSpPr/>
          <p:nvPr/>
        </p:nvSpPr>
        <p:spPr>
          <a:xfrm>
            <a:off x="0" y="13696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BE76C44-03CA-2FC2-CB4B-8003DADDEB61}"/>
              </a:ext>
            </a:extLst>
          </p:cNvPr>
          <p:cNvSpPr txBox="1"/>
          <p:nvPr/>
        </p:nvSpPr>
        <p:spPr>
          <a:xfrm>
            <a:off x="3727152" y="1438592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82925F0D-C9AF-34AB-F92F-CE02CC3F8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5216920"/>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D7D7F58-21A0-8663-ABB1-CB88F95BFA55}"/>
              </a:ext>
            </a:extLst>
          </p:cNvPr>
          <p:cNvSpPr txBox="1"/>
          <p:nvPr/>
        </p:nvSpPr>
        <p:spPr>
          <a:xfrm>
            <a:off x="1500247" y="16445937"/>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5AEEDE91-F9AE-1116-260D-423510026E9F}"/>
              </a:ext>
            </a:extLst>
          </p:cNvPr>
          <p:cNvSpPr/>
          <p:nvPr/>
        </p:nvSpPr>
        <p:spPr>
          <a:xfrm>
            <a:off x="0" y="6838135"/>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B07F202-6719-D676-86D8-253B04285C7B}"/>
              </a:ext>
            </a:extLst>
          </p:cNvPr>
          <p:cNvSpPr txBox="1"/>
          <p:nvPr/>
        </p:nvSpPr>
        <p:spPr>
          <a:xfrm>
            <a:off x="3400426" y="7510722"/>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2D868CAB-B4B5-3232-6377-50260FE8CD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8665874"/>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F62F19D-C5C8-CF9B-C3D1-B263C0E372EB}"/>
              </a:ext>
            </a:extLst>
          </p:cNvPr>
          <p:cNvSpPr txBox="1"/>
          <p:nvPr/>
        </p:nvSpPr>
        <p:spPr>
          <a:xfrm>
            <a:off x="1055200" y="985820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0801C2AB-6768-2780-F87D-BC7F1E0D377E}"/>
              </a:ext>
            </a:extLst>
          </p:cNvPr>
          <p:cNvSpPr/>
          <p:nvPr/>
        </p:nvSpPr>
        <p:spPr>
          <a:xfrm>
            <a:off x="0" y="34270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CFFE0A5-818B-FE6D-A693-35585F257631}"/>
              </a:ext>
            </a:extLst>
          </p:cNvPr>
          <p:cNvSpPr txBox="1"/>
          <p:nvPr/>
        </p:nvSpPr>
        <p:spPr>
          <a:xfrm>
            <a:off x="3727152" y="34959923"/>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8B59CD20-8961-20AA-54CE-C580E3E82A08}"/>
              </a:ext>
            </a:extLst>
          </p:cNvPr>
          <p:cNvSpPr txBox="1"/>
          <p:nvPr/>
        </p:nvSpPr>
        <p:spPr>
          <a:xfrm>
            <a:off x="1977326" y="36296044"/>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D056B0B2-14B2-1E21-EEEE-3A6394C363F7}"/>
              </a:ext>
            </a:extLst>
          </p:cNvPr>
          <p:cNvSpPr/>
          <p:nvPr/>
        </p:nvSpPr>
        <p:spPr>
          <a:xfrm>
            <a:off x="0" y="27412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B09D8DE-A6C4-E383-3207-835AC6128E49}"/>
              </a:ext>
            </a:extLst>
          </p:cNvPr>
          <p:cNvSpPr txBox="1"/>
          <p:nvPr/>
        </p:nvSpPr>
        <p:spPr>
          <a:xfrm>
            <a:off x="3727152" y="2810192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6EEA28E4-4C72-6567-4DB7-BD379AE7FCDB}"/>
              </a:ext>
            </a:extLst>
          </p:cNvPr>
          <p:cNvSpPr txBox="1"/>
          <p:nvPr/>
        </p:nvSpPr>
        <p:spPr>
          <a:xfrm>
            <a:off x="1500247" y="30161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0EC57EDF-51F0-B535-2CE0-5C49272070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29622707"/>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B8A7197A-D503-E936-1C7A-CF62B6DEE935}"/>
              </a:ext>
            </a:extLst>
          </p:cNvPr>
          <p:cNvGrpSpPr/>
          <p:nvPr/>
        </p:nvGrpSpPr>
        <p:grpSpPr>
          <a:xfrm>
            <a:off x="-5730238" y="-6431232"/>
            <a:ext cx="23624324" cy="20239621"/>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DEDA4E3D-0CFB-C7B7-D6C2-F68B7AD607E4}"/>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F02A5BF-0FB5-DC38-413E-A2E9C7BE9BA9}"/>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895EF60F-D6E1-74DD-38C7-2E7BB13C5863}"/>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9AF9F98-C7EC-DDE1-DFFA-3AF3F37C1C00}"/>
                </a:ext>
              </a:extLst>
            </p:cNvPr>
            <p:cNvSpPr txBox="1"/>
            <p:nvPr/>
          </p:nvSpPr>
          <p:spPr>
            <a:xfrm>
              <a:off x="7114273" y="716863"/>
              <a:ext cx="4531895" cy="553998"/>
            </a:xfrm>
            <a:prstGeom prst="rect">
              <a:avLst/>
            </a:prstGeom>
            <a:grpFill/>
          </p:spPr>
          <p:txBody>
            <a:bodyPr wrap="square" rtlCol="0">
              <a:spAutoFit/>
            </a:bodyPr>
            <a:lstStyle/>
            <a:p>
              <a:pPr algn="ctr"/>
              <a:r>
                <a:rPr lang="en-US" sz="3000">
                  <a:solidFill>
                    <a:schemeClr val="bg1"/>
                  </a:solidFill>
                </a:rPr>
                <a:t>Classification</a:t>
              </a:r>
            </a:p>
          </p:txBody>
        </p:sp>
      </p:grpSp>
      <p:sp>
        <p:nvSpPr>
          <p:cNvPr id="3" name="TextBox 2">
            <a:extLst>
              <a:ext uri="{FF2B5EF4-FFF2-40B4-BE49-F238E27FC236}">
                <a16:creationId xmlns:a16="http://schemas.microsoft.com/office/drawing/2014/main" id="{5E5D56CD-093C-D78F-4601-9B4A8AE08832}"/>
              </a:ext>
            </a:extLst>
          </p:cNvPr>
          <p:cNvSpPr txBox="1"/>
          <p:nvPr/>
        </p:nvSpPr>
        <p:spPr>
          <a:xfrm>
            <a:off x="655969" y="1292740"/>
            <a:ext cx="13972765" cy="12403395"/>
          </a:xfrm>
          <a:prstGeom prst="rect">
            <a:avLst/>
          </a:prstGeom>
          <a:noFill/>
        </p:spPr>
        <p:txBody>
          <a:bodyPr wrap="square" rtlCol="0">
            <a:spAutoFit/>
          </a:bodyPr>
          <a:lstStyle/>
          <a:p>
            <a:r>
              <a:rPr lang="en-US" sz="10000" err="1">
                <a:solidFill>
                  <a:schemeClr val="bg1"/>
                </a:solidFill>
              </a:rPr>
              <a:t>rules.DecisionTable</a:t>
            </a:r>
            <a:endParaRPr lang="en-US" sz="10000">
              <a:solidFill>
                <a:schemeClr val="bg1"/>
              </a:solidFill>
            </a:endParaRPr>
          </a:p>
          <a:p>
            <a:endParaRPr lang="en-US" sz="10000">
              <a:solidFill>
                <a:schemeClr val="bg1"/>
              </a:solidFill>
            </a:endParaRPr>
          </a:p>
          <a:p>
            <a:r>
              <a:rPr lang="en-US" sz="10000" err="1">
                <a:solidFill>
                  <a:schemeClr val="bg1"/>
                </a:solidFill>
              </a:rPr>
              <a:t>bayes.NaiveBayes</a:t>
            </a:r>
            <a:endParaRPr lang="en-US" sz="10000">
              <a:solidFill>
                <a:schemeClr val="bg1"/>
              </a:solidFill>
            </a:endParaRPr>
          </a:p>
          <a:p>
            <a:endParaRPr lang="en-US" sz="10000">
              <a:solidFill>
                <a:schemeClr val="bg1"/>
              </a:solidFill>
            </a:endParaRPr>
          </a:p>
          <a:p>
            <a:r>
              <a:rPr lang="en-US" sz="10000">
                <a:solidFill>
                  <a:schemeClr val="bg1"/>
                </a:solidFill>
              </a:rPr>
              <a:t>trees.J48</a:t>
            </a:r>
          </a:p>
          <a:p>
            <a:endParaRPr lang="en-US" sz="10000">
              <a:solidFill>
                <a:schemeClr val="bg1"/>
              </a:solidFill>
            </a:endParaRPr>
          </a:p>
          <a:p>
            <a:r>
              <a:rPr lang="en-US" sz="10000" err="1">
                <a:solidFill>
                  <a:schemeClr val="bg1"/>
                </a:solidFill>
              </a:rPr>
              <a:t>trees.RandomForest</a:t>
            </a:r>
            <a:endParaRPr lang="en-US" sz="10000">
              <a:solidFill>
                <a:schemeClr val="bg1"/>
              </a:solidFill>
            </a:endParaRPr>
          </a:p>
          <a:p>
            <a:endParaRPr lang="en-US" sz="10000">
              <a:solidFill>
                <a:schemeClr val="bg1"/>
              </a:solidFill>
            </a:endParaRPr>
          </a:p>
        </p:txBody>
      </p:sp>
      <p:sp>
        <p:nvSpPr>
          <p:cNvPr id="4" name="TextBox 3">
            <a:extLst>
              <a:ext uri="{FF2B5EF4-FFF2-40B4-BE49-F238E27FC236}">
                <a16:creationId xmlns:a16="http://schemas.microsoft.com/office/drawing/2014/main" id="{9A98986A-32D9-41EA-36C4-F80E55E835B0}"/>
              </a:ext>
            </a:extLst>
          </p:cNvPr>
          <p:cNvSpPr txBox="1"/>
          <p:nvPr/>
        </p:nvSpPr>
        <p:spPr>
          <a:xfrm>
            <a:off x="2259709" y="3112070"/>
            <a:ext cx="7564239" cy="1446550"/>
          </a:xfrm>
          <a:prstGeom prst="rect">
            <a:avLst/>
          </a:prstGeom>
          <a:noFill/>
        </p:spPr>
        <p:txBody>
          <a:bodyPr wrap="square" rtlCol="0">
            <a:spAutoFit/>
          </a:bodyPr>
          <a:lstStyle/>
          <a:p>
            <a:pPr>
              <a:buFont typeface="Arial" panose="020B0604020202020204" pitchFamily="34" charset="0"/>
              <a:buChar char="•"/>
            </a:pPr>
            <a:r>
              <a:rPr lang="en-US" sz="2200">
                <a:solidFill>
                  <a:schemeClr val="bg1"/>
                </a:solidFill>
              </a:rPr>
              <a:t>Creates a table of decisions from attributes</a:t>
            </a:r>
          </a:p>
          <a:p>
            <a:pPr>
              <a:buFont typeface="Arial" panose="020B0604020202020204" pitchFamily="34" charset="0"/>
              <a:buChar char="•"/>
            </a:pPr>
            <a:r>
              <a:rPr lang="en-US" sz="2200">
                <a:solidFill>
                  <a:schemeClr val="bg1"/>
                </a:solidFill>
              </a:rPr>
              <a:t>Each row: combination of attribute values</a:t>
            </a:r>
          </a:p>
          <a:p>
            <a:pPr>
              <a:buFont typeface="Arial" panose="020B0604020202020204" pitchFamily="34" charset="0"/>
              <a:buChar char="•"/>
            </a:pPr>
            <a:r>
              <a:rPr lang="en-US" sz="2200">
                <a:solidFill>
                  <a:schemeClr val="bg1"/>
                </a:solidFill>
              </a:rPr>
              <a:t>Final column: predicted class label</a:t>
            </a:r>
          </a:p>
          <a:p>
            <a:endParaRPr lang="en-US" sz="2200">
              <a:solidFill>
                <a:schemeClr val="bg1"/>
              </a:solidFill>
            </a:endParaRPr>
          </a:p>
        </p:txBody>
      </p:sp>
    </p:spTree>
    <p:extLst>
      <p:ext uri="{BB962C8B-B14F-4D97-AF65-F5344CB8AC3E}">
        <p14:creationId xmlns:p14="http://schemas.microsoft.com/office/powerpoint/2010/main" val="2399745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7689F-46F4-D1D4-9655-C93BE97A1E55}"/>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19E86B9F-5F62-B24E-E69D-FF77FBF40F5F}"/>
              </a:ext>
            </a:extLst>
          </p:cNvPr>
          <p:cNvSpPr/>
          <p:nvPr/>
        </p:nvSpPr>
        <p:spPr>
          <a:xfrm>
            <a:off x="0" y="20554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7C96401-8961-38FD-C77E-A3BF3A9D2997}"/>
              </a:ext>
            </a:extLst>
          </p:cNvPr>
          <p:cNvSpPr txBox="1"/>
          <p:nvPr/>
        </p:nvSpPr>
        <p:spPr>
          <a:xfrm>
            <a:off x="3727152" y="2124392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44D73C83-FA25-308E-3189-6901F4AF08E0}"/>
              </a:ext>
            </a:extLst>
          </p:cNvPr>
          <p:cNvSpPr txBox="1"/>
          <p:nvPr/>
        </p:nvSpPr>
        <p:spPr>
          <a:xfrm>
            <a:off x="1500247" y="23303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6D11E250-6546-A55B-38A5-B9ED1919A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22179330"/>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CFA62277-53A1-72CA-5665-C85F7B473C90}"/>
              </a:ext>
            </a:extLst>
          </p:cNvPr>
          <p:cNvSpPr/>
          <p:nvPr/>
        </p:nvSpPr>
        <p:spPr>
          <a:xfrm>
            <a:off x="0" y="13696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122897D-4697-EB67-5328-F29E22D2F821}"/>
              </a:ext>
            </a:extLst>
          </p:cNvPr>
          <p:cNvSpPr txBox="1"/>
          <p:nvPr/>
        </p:nvSpPr>
        <p:spPr>
          <a:xfrm>
            <a:off x="3727152" y="1438592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13D2EE70-E2E3-1C97-3140-55F68E344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5216920"/>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BC9A52E-FEC7-ADC2-85CC-86131D3A4405}"/>
              </a:ext>
            </a:extLst>
          </p:cNvPr>
          <p:cNvSpPr txBox="1"/>
          <p:nvPr/>
        </p:nvSpPr>
        <p:spPr>
          <a:xfrm>
            <a:off x="1500247" y="16445937"/>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75F4ABB2-0B2A-BE69-7584-DA39948BA2BE}"/>
              </a:ext>
            </a:extLst>
          </p:cNvPr>
          <p:cNvSpPr/>
          <p:nvPr/>
        </p:nvSpPr>
        <p:spPr>
          <a:xfrm>
            <a:off x="0" y="6838135"/>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C0EC141-E111-00EF-6FF2-13FA862DF3D7}"/>
              </a:ext>
            </a:extLst>
          </p:cNvPr>
          <p:cNvSpPr txBox="1"/>
          <p:nvPr/>
        </p:nvSpPr>
        <p:spPr>
          <a:xfrm>
            <a:off x="3400426" y="7510722"/>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6843012E-A941-45F0-EF29-F31C6A26F7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8665874"/>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670CFE45-D2DA-A6B9-173A-AD827A0A1CA1}"/>
              </a:ext>
            </a:extLst>
          </p:cNvPr>
          <p:cNvSpPr txBox="1"/>
          <p:nvPr/>
        </p:nvSpPr>
        <p:spPr>
          <a:xfrm>
            <a:off x="1055200" y="985820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A6C9B35C-27CB-642A-2D70-4C61CDE6FA85}"/>
              </a:ext>
            </a:extLst>
          </p:cNvPr>
          <p:cNvSpPr/>
          <p:nvPr/>
        </p:nvSpPr>
        <p:spPr>
          <a:xfrm>
            <a:off x="0" y="34270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2B14B3-48C9-981D-0EB0-231541007399}"/>
              </a:ext>
            </a:extLst>
          </p:cNvPr>
          <p:cNvSpPr txBox="1"/>
          <p:nvPr/>
        </p:nvSpPr>
        <p:spPr>
          <a:xfrm>
            <a:off x="3727152" y="34959923"/>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98FCB271-940D-7710-1B96-5CB788097C06}"/>
              </a:ext>
            </a:extLst>
          </p:cNvPr>
          <p:cNvSpPr txBox="1"/>
          <p:nvPr/>
        </p:nvSpPr>
        <p:spPr>
          <a:xfrm>
            <a:off x="1977326" y="36296044"/>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74658968-0540-7125-4FFE-DA7ACD825BC7}"/>
              </a:ext>
            </a:extLst>
          </p:cNvPr>
          <p:cNvSpPr/>
          <p:nvPr/>
        </p:nvSpPr>
        <p:spPr>
          <a:xfrm>
            <a:off x="0" y="27412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4645A7C-77B5-722D-6065-0D14F0D905B9}"/>
              </a:ext>
            </a:extLst>
          </p:cNvPr>
          <p:cNvSpPr txBox="1"/>
          <p:nvPr/>
        </p:nvSpPr>
        <p:spPr>
          <a:xfrm>
            <a:off x="3727152" y="2810192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511C04F5-1ADD-FECA-620F-49C18A89380D}"/>
              </a:ext>
            </a:extLst>
          </p:cNvPr>
          <p:cNvSpPr txBox="1"/>
          <p:nvPr/>
        </p:nvSpPr>
        <p:spPr>
          <a:xfrm>
            <a:off x="1500247" y="30161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3E9EA4D6-83F7-AC69-00E6-FA942D924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29622707"/>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5203105C-D94C-081C-323A-711300BC9909}"/>
              </a:ext>
            </a:extLst>
          </p:cNvPr>
          <p:cNvGrpSpPr/>
          <p:nvPr/>
        </p:nvGrpSpPr>
        <p:grpSpPr>
          <a:xfrm>
            <a:off x="-5730238" y="-6431232"/>
            <a:ext cx="23624324" cy="20239621"/>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98CA3F1B-1BCE-E0F5-41FC-E500FE254C48}"/>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78BE2D4-915F-2F37-3D3F-31B2420CB7FE}"/>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302229BC-5C8F-8B2C-EEDC-408309F121DB}"/>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5935C9D-C00B-37D0-7CE9-2AD3389D5A43}"/>
                </a:ext>
              </a:extLst>
            </p:cNvPr>
            <p:cNvSpPr txBox="1"/>
            <p:nvPr/>
          </p:nvSpPr>
          <p:spPr>
            <a:xfrm>
              <a:off x="7114273" y="716863"/>
              <a:ext cx="4531895" cy="553998"/>
            </a:xfrm>
            <a:prstGeom prst="rect">
              <a:avLst/>
            </a:prstGeom>
            <a:grpFill/>
          </p:spPr>
          <p:txBody>
            <a:bodyPr wrap="square" rtlCol="0">
              <a:spAutoFit/>
            </a:bodyPr>
            <a:lstStyle/>
            <a:p>
              <a:pPr algn="ctr"/>
              <a:r>
                <a:rPr lang="en-US" sz="3000">
                  <a:solidFill>
                    <a:schemeClr val="bg1"/>
                  </a:solidFill>
                </a:rPr>
                <a:t>Classification</a:t>
              </a:r>
            </a:p>
          </p:txBody>
        </p:sp>
      </p:grpSp>
      <p:sp>
        <p:nvSpPr>
          <p:cNvPr id="3" name="TextBox 2">
            <a:extLst>
              <a:ext uri="{FF2B5EF4-FFF2-40B4-BE49-F238E27FC236}">
                <a16:creationId xmlns:a16="http://schemas.microsoft.com/office/drawing/2014/main" id="{3E9DF96F-99D3-C4DA-1ADD-78361DC7D0E2}"/>
              </a:ext>
            </a:extLst>
          </p:cNvPr>
          <p:cNvSpPr txBox="1"/>
          <p:nvPr/>
        </p:nvSpPr>
        <p:spPr>
          <a:xfrm>
            <a:off x="696064" y="-1527786"/>
            <a:ext cx="13972765" cy="12403395"/>
          </a:xfrm>
          <a:prstGeom prst="rect">
            <a:avLst/>
          </a:prstGeom>
          <a:noFill/>
        </p:spPr>
        <p:txBody>
          <a:bodyPr wrap="square" rtlCol="0">
            <a:spAutoFit/>
          </a:bodyPr>
          <a:lstStyle/>
          <a:p>
            <a:r>
              <a:rPr lang="en-US" sz="10000" err="1">
                <a:solidFill>
                  <a:schemeClr val="bg1"/>
                </a:solidFill>
              </a:rPr>
              <a:t>rules.DecisionTable</a:t>
            </a:r>
            <a:endParaRPr lang="en-US" sz="10000">
              <a:solidFill>
                <a:schemeClr val="bg1"/>
              </a:solidFill>
            </a:endParaRPr>
          </a:p>
          <a:p>
            <a:endParaRPr lang="en-US" sz="10000">
              <a:solidFill>
                <a:schemeClr val="bg1"/>
              </a:solidFill>
            </a:endParaRPr>
          </a:p>
          <a:p>
            <a:r>
              <a:rPr lang="en-US" sz="10000" err="1">
                <a:solidFill>
                  <a:schemeClr val="bg1"/>
                </a:solidFill>
              </a:rPr>
              <a:t>bayes.NaiveBayes</a:t>
            </a:r>
            <a:endParaRPr lang="en-US" sz="10000">
              <a:solidFill>
                <a:schemeClr val="bg1"/>
              </a:solidFill>
            </a:endParaRPr>
          </a:p>
          <a:p>
            <a:endParaRPr lang="en-US" sz="10000">
              <a:solidFill>
                <a:schemeClr val="bg1"/>
              </a:solidFill>
            </a:endParaRPr>
          </a:p>
          <a:p>
            <a:r>
              <a:rPr lang="en-US" sz="10000">
                <a:solidFill>
                  <a:schemeClr val="bg1"/>
                </a:solidFill>
              </a:rPr>
              <a:t>trees.J48</a:t>
            </a:r>
          </a:p>
          <a:p>
            <a:endParaRPr lang="en-US" sz="10000">
              <a:solidFill>
                <a:schemeClr val="bg1"/>
              </a:solidFill>
            </a:endParaRPr>
          </a:p>
          <a:p>
            <a:r>
              <a:rPr lang="en-US" sz="10000" err="1">
                <a:solidFill>
                  <a:schemeClr val="bg1"/>
                </a:solidFill>
              </a:rPr>
              <a:t>trees.RandomForest</a:t>
            </a:r>
            <a:endParaRPr lang="en-US" sz="10000">
              <a:solidFill>
                <a:schemeClr val="bg1"/>
              </a:solidFill>
            </a:endParaRPr>
          </a:p>
          <a:p>
            <a:endParaRPr lang="en-US" sz="10000">
              <a:solidFill>
                <a:schemeClr val="bg1"/>
              </a:solidFill>
            </a:endParaRPr>
          </a:p>
        </p:txBody>
      </p:sp>
      <p:sp>
        <p:nvSpPr>
          <p:cNvPr id="4" name="TextBox 3">
            <a:extLst>
              <a:ext uri="{FF2B5EF4-FFF2-40B4-BE49-F238E27FC236}">
                <a16:creationId xmlns:a16="http://schemas.microsoft.com/office/drawing/2014/main" id="{D41F5125-39B6-A235-E64B-B88D122516E0}"/>
              </a:ext>
            </a:extLst>
          </p:cNvPr>
          <p:cNvSpPr txBox="1"/>
          <p:nvPr/>
        </p:nvSpPr>
        <p:spPr>
          <a:xfrm>
            <a:off x="2299804" y="291544"/>
            <a:ext cx="7564239" cy="1446550"/>
          </a:xfrm>
          <a:prstGeom prst="rect">
            <a:avLst/>
          </a:prstGeom>
          <a:noFill/>
        </p:spPr>
        <p:txBody>
          <a:bodyPr wrap="square" rtlCol="0">
            <a:spAutoFit/>
          </a:bodyPr>
          <a:lstStyle/>
          <a:p>
            <a:pPr>
              <a:buFont typeface="Arial" panose="020B0604020202020204" pitchFamily="34" charset="0"/>
              <a:buChar char="•"/>
            </a:pPr>
            <a:r>
              <a:rPr lang="en-US" sz="2200">
                <a:solidFill>
                  <a:schemeClr val="bg1"/>
                </a:solidFill>
              </a:rPr>
              <a:t>Creates a table of decisions from attributes</a:t>
            </a:r>
          </a:p>
          <a:p>
            <a:pPr>
              <a:buFont typeface="Arial" panose="020B0604020202020204" pitchFamily="34" charset="0"/>
              <a:buChar char="•"/>
            </a:pPr>
            <a:r>
              <a:rPr lang="en-US" sz="2200">
                <a:solidFill>
                  <a:schemeClr val="bg1"/>
                </a:solidFill>
              </a:rPr>
              <a:t>Each row: combination of attribute values</a:t>
            </a:r>
          </a:p>
          <a:p>
            <a:pPr>
              <a:buFont typeface="Arial" panose="020B0604020202020204" pitchFamily="34" charset="0"/>
              <a:buChar char="•"/>
            </a:pPr>
            <a:r>
              <a:rPr lang="en-US" sz="2200">
                <a:solidFill>
                  <a:schemeClr val="bg1"/>
                </a:solidFill>
              </a:rPr>
              <a:t>Final column: predicted class label</a:t>
            </a:r>
          </a:p>
          <a:p>
            <a:endParaRPr lang="en-US" sz="2200">
              <a:solidFill>
                <a:schemeClr val="bg1"/>
              </a:solidFill>
            </a:endParaRPr>
          </a:p>
        </p:txBody>
      </p:sp>
      <p:sp>
        <p:nvSpPr>
          <p:cNvPr id="2" name="TextBox 1">
            <a:extLst>
              <a:ext uri="{FF2B5EF4-FFF2-40B4-BE49-F238E27FC236}">
                <a16:creationId xmlns:a16="http://schemas.microsoft.com/office/drawing/2014/main" id="{B68850AF-11B6-73F0-C5B2-63626BDA44DD}"/>
              </a:ext>
            </a:extLst>
          </p:cNvPr>
          <p:cNvSpPr txBox="1"/>
          <p:nvPr/>
        </p:nvSpPr>
        <p:spPr>
          <a:xfrm>
            <a:off x="1500247" y="3429000"/>
            <a:ext cx="8363796" cy="1446550"/>
          </a:xfrm>
          <a:prstGeom prst="rect">
            <a:avLst/>
          </a:prstGeom>
          <a:noFill/>
        </p:spPr>
        <p:txBody>
          <a:bodyPr wrap="square" rtlCol="0">
            <a:spAutoFit/>
          </a:bodyPr>
          <a:lstStyle/>
          <a:p>
            <a:r>
              <a:rPr lang="en-US" sz="2200">
                <a:solidFill>
                  <a:schemeClr val="bg1"/>
                </a:solidFill>
              </a:rPr>
              <a:t>Assumes independence between attributes</a:t>
            </a:r>
          </a:p>
          <a:p>
            <a:r>
              <a:rPr lang="en-US" sz="2200">
                <a:solidFill>
                  <a:schemeClr val="bg1"/>
                </a:solidFill>
              </a:rPr>
              <a:t>Calculates probabilities for each class</a:t>
            </a:r>
          </a:p>
          <a:p>
            <a:r>
              <a:rPr lang="en-US" sz="2200">
                <a:solidFill>
                  <a:schemeClr val="bg1"/>
                </a:solidFill>
              </a:rPr>
              <a:t>Uses these to predict new instances</a:t>
            </a:r>
          </a:p>
          <a:p>
            <a:endParaRPr lang="en-US" sz="2200">
              <a:solidFill>
                <a:schemeClr val="bg1"/>
              </a:solidFill>
            </a:endParaRPr>
          </a:p>
        </p:txBody>
      </p:sp>
    </p:spTree>
    <p:extLst>
      <p:ext uri="{BB962C8B-B14F-4D97-AF65-F5344CB8AC3E}">
        <p14:creationId xmlns:p14="http://schemas.microsoft.com/office/powerpoint/2010/main" val="2936427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BDEDF-6EAF-6C2F-16A2-CBF3CCD9F8DB}"/>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E3BE520F-9F8D-CBF3-D8C6-091FBE697000}"/>
              </a:ext>
            </a:extLst>
          </p:cNvPr>
          <p:cNvSpPr/>
          <p:nvPr/>
        </p:nvSpPr>
        <p:spPr>
          <a:xfrm>
            <a:off x="0" y="20554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0C50629-A40C-1AF2-476D-F88F7CBAE741}"/>
              </a:ext>
            </a:extLst>
          </p:cNvPr>
          <p:cNvSpPr txBox="1"/>
          <p:nvPr/>
        </p:nvSpPr>
        <p:spPr>
          <a:xfrm>
            <a:off x="3727152" y="2124392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53515950-BF2D-783F-7707-F55BD1B5502C}"/>
              </a:ext>
            </a:extLst>
          </p:cNvPr>
          <p:cNvSpPr txBox="1"/>
          <p:nvPr/>
        </p:nvSpPr>
        <p:spPr>
          <a:xfrm>
            <a:off x="1500247" y="23303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8415C145-6B88-47C1-809F-725D70772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22179330"/>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9C68AF37-5EC5-30E3-1CB8-C8BE23390A7B}"/>
              </a:ext>
            </a:extLst>
          </p:cNvPr>
          <p:cNvSpPr/>
          <p:nvPr/>
        </p:nvSpPr>
        <p:spPr>
          <a:xfrm>
            <a:off x="0" y="13696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03EC568-1F75-10BE-9325-46BECB79284C}"/>
              </a:ext>
            </a:extLst>
          </p:cNvPr>
          <p:cNvSpPr txBox="1"/>
          <p:nvPr/>
        </p:nvSpPr>
        <p:spPr>
          <a:xfrm>
            <a:off x="3727152" y="1438592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2720A9E4-9E8D-6174-8410-556462AA5C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5216920"/>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665580BA-77CB-A50D-EFB1-48948A989ECE}"/>
              </a:ext>
            </a:extLst>
          </p:cNvPr>
          <p:cNvSpPr txBox="1"/>
          <p:nvPr/>
        </p:nvSpPr>
        <p:spPr>
          <a:xfrm>
            <a:off x="1500247" y="16445937"/>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189387D9-F0F9-340E-D66A-1ED7CC52A9EA}"/>
              </a:ext>
            </a:extLst>
          </p:cNvPr>
          <p:cNvSpPr/>
          <p:nvPr/>
        </p:nvSpPr>
        <p:spPr>
          <a:xfrm>
            <a:off x="0" y="6838135"/>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79D80E9-1904-2DC4-AF18-CFE2C77C74F4}"/>
              </a:ext>
            </a:extLst>
          </p:cNvPr>
          <p:cNvSpPr txBox="1"/>
          <p:nvPr/>
        </p:nvSpPr>
        <p:spPr>
          <a:xfrm>
            <a:off x="3400426" y="7510722"/>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DBCB5D23-572C-B58D-ECE1-23CC7D1384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8665874"/>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90C05CF-99BB-D079-6ED2-20576304859F}"/>
              </a:ext>
            </a:extLst>
          </p:cNvPr>
          <p:cNvSpPr txBox="1"/>
          <p:nvPr/>
        </p:nvSpPr>
        <p:spPr>
          <a:xfrm>
            <a:off x="1055200" y="985820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14F9F1C9-E2BA-A6EA-46D3-CEA90DC5705D}"/>
              </a:ext>
            </a:extLst>
          </p:cNvPr>
          <p:cNvSpPr/>
          <p:nvPr/>
        </p:nvSpPr>
        <p:spPr>
          <a:xfrm>
            <a:off x="0" y="34270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D830F4A-6D1F-01BF-C1C6-16D171019086}"/>
              </a:ext>
            </a:extLst>
          </p:cNvPr>
          <p:cNvSpPr txBox="1"/>
          <p:nvPr/>
        </p:nvSpPr>
        <p:spPr>
          <a:xfrm>
            <a:off x="3727152" y="34959923"/>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93575BAC-0C41-3BC9-012C-6A326FFB3BCD}"/>
              </a:ext>
            </a:extLst>
          </p:cNvPr>
          <p:cNvSpPr txBox="1"/>
          <p:nvPr/>
        </p:nvSpPr>
        <p:spPr>
          <a:xfrm>
            <a:off x="1977326" y="36296044"/>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281CA2C0-A894-F7C1-6BBD-653EB07581E5}"/>
              </a:ext>
            </a:extLst>
          </p:cNvPr>
          <p:cNvSpPr/>
          <p:nvPr/>
        </p:nvSpPr>
        <p:spPr>
          <a:xfrm>
            <a:off x="0" y="27412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0B1312B-0CB3-06D5-9195-593A8D70E610}"/>
              </a:ext>
            </a:extLst>
          </p:cNvPr>
          <p:cNvSpPr txBox="1"/>
          <p:nvPr/>
        </p:nvSpPr>
        <p:spPr>
          <a:xfrm>
            <a:off x="3727152" y="2810192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4C28821E-0A95-0F40-8C76-2497D40C4ED8}"/>
              </a:ext>
            </a:extLst>
          </p:cNvPr>
          <p:cNvSpPr txBox="1"/>
          <p:nvPr/>
        </p:nvSpPr>
        <p:spPr>
          <a:xfrm>
            <a:off x="1500247" y="30161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41855346-2761-EB65-A524-EFBFA5FAB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29622707"/>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631BF7E2-74C4-F6D9-E15F-C1C89638FD67}"/>
              </a:ext>
            </a:extLst>
          </p:cNvPr>
          <p:cNvGrpSpPr/>
          <p:nvPr/>
        </p:nvGrpSpPr>
        <p:grpSpPr>
          <a:xfrm>
            <a:off x="-5730238" y="-6431232"/>
            <a:ext cx="23624324" cy="20239621"/>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7A18D1F5-BF3F-5ED8-442A-7AFEACDA6411}"/>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BA8061-C522-32AB-F459-08093D11211A}"/>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0C9C52FE-407C-512F-388F-7E45FB46FC65}"/>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26181D8-4E73-1C93-3C30-395CEA9E4472}"/>
                </a:ext>
              </a:extLst>
            </p:cNvPr>
            <p:cNvSpPr txBox="1"/>
            <p:nvPr/>
          </p:nvSpPr>
          <p:spPr>
            <a:xfrm>
              <a:off x="7114273" y="716863"/>
              <a:ext cx="4531895" cy="553998"/>
            </a:xfrm>
            <a:prstGeom prst="rect">
              <a:avLst/>
            </a:prstGeom>
            <a:grpFill/>
          </p:spPr>
          <p:txBody>
            <a:bodyPr wrap="square" rtlCol="0">
              <a:spAutoFit/>
            </a:bodyPr>
            <a:lstStyle/>
            <a:p>
              <a:pPr algn="ctr"/>
              <a:r>
                <a:rPr lang="en-US" sz="3000">
                  <a:solidFill>
                    <a:schemeClr val="bg1"/>
                  </a:solidFill>
                </a:rPr>
                <a:t>Classification</a:t>
              </a:r>
            </a:p>
          </p:txBody>
        </p:sp>
      </p:grpSp>
      <p:sp>
        <p:nvSpPr>
          <p:cNvPr id="3" name="TextBox 2">
            <a:extLst>
              <a:ext uri="{FF2B5EF4-FFF2-40B4-BE49-F238E27FC236}">
                <a16:creationId xmlns:a16="http://schemas.microsoft.com/office/drawing/2014/main" id="{BD253F55-4600-DC0E-36D5-4D22B56F8071}"/>
              </a:ext>
            </a:extLst>
          </p:cNvPr>
          <p:cNvSpPr txBox="1"/>
          <p:nvPr/>
        </p:nvSpPr>
        <p:spPr>
          <a:xfrm>
            <a:off x="1372740" y="-4514685"/>
            <a:ext cx="13972765" cy="12403395"/>
          </a:xfrm>
          <a:prstGeom prst="rect">
            <a:avLst/>
          </a:prstGeom>
          <a:noFill/>
        </p:spPr>
        <p:txBody>
          <a:bodyPr wrap="square" rtlCol="0">
            <a:spAutoFit/>
          </a:bodyPr>
          <a:lstStyle/>
          <a:p>
            <a:r>
              <a:rPr lang="en-US" sz="10000" err="1">
                <a:solidFill>
                  <a:schemeClr val="bg1"/>
                </a:solidFill>
              </a:rPr>
              <a:t>rules.DecisionTable</a:t>
            </a:r>
            <a:endParaRPr lang="en-US" sz="10000">
              <a:solidFill>
                <a:schemeClr val="bg1"/>
              </a:solidFill>
            </a:endParaRPr>
          </a:p>
          <a:p>
            <a:endParaRPr lang="en-US" sz="10000">
              <a:solidFill>
                <a:schemeClr val="bg1"/>
              </a:solidFill>
            </a:endParaRPr>
          </a:p>
          <a:p>
            <a:r>
              <a:rPr lang="en-US" sz="10000" err="1">
                <a:solidFill>
                  <a:schemeClr val="bg1"/>
                </a:solidFill>
              </a:rPr>
              <a:t>bayes.NaiveBayes</a:t>
            </a:r>
            <a:endParaRPr lang="en-US" sz="10000">
              <a:solidFill>
                <a:schemeClr val="bg1"/>
              </a:solidFill>
            </a:endParaRPr>
          </a:p>
          <a:p>
            <a:endParaRPr lang="en-US" sz="10000">
              <a:solidFill>
                <a:schemeClr val="bg1"/>
              </a:solidFill>
            </a:endParaRPr>
          </a:p>
          <a:p>
            <a:r>
              <a:rPr lang="en-US" sz="10000">
                <a:solidFill>
                  <a:schemeClr val="bg1"/>
                </a:solidFill>
              </a:rPr>
              <a:t>trees.J48</a:t>
            </a:r>
          </a:p>
          <a:p>
            <a:endParaRPr lang="en-US" sz="10000">
              <a:solidFill>
                <a:schemeClr val="bg1"/>
              </a:solidFill>
            </a:endParaRPr>
          </a:p>
          <a:p>
            <a:r>
              <a:rPr lang="en-US" sz="10000" err="1">
                <a:solidFill>
                  <a:schemeClr val="bg1"/>
                </a:solidFill>
              </a:rPr>
              <a:t>trees.RandomForest</a:t>
            </a:r>
            <a:endParaRPr lang="en-US" sz="10000">
              <a:solidFill>
                <a:schemeClr val="bg1"/>
              </a:solidFill>
            </a:endParaRPr>
          </a:p>
          <a:p>
            <a:endParaRPr lang="en-US" sz="10000">
              <a:solidFill>
                <a:schemeClr val="bg1"/>
              </a:solidFill>
            </a:endParaRPr>
          </a:p>
        </p:txBody>
      </p:sp>
      <p:sp>
        <p:nvSpPr>
          <p:cNvPr id="4" name="TextBox 3">
            <a:extLst>
              <a:ext uri="{FF2B5EF4-FFF2-40B4-BE49-F238E27FC236}">
                <a16:creationId xmlns:a16="http://schemas.microsoft.com/office/drawing/2014/main" id="{FF997275-5CAE-079A-F138-399CF48C6BA5}"/>
              </a:ext>
            </a:extLst>
          </p:cNvPr>
          <p:cNvSpPr txBox="1"/>
          <p:nvPr/>
        </p:nvSpPr>
        <p:spPr>
          <a:xfrm>
            <a:off x="2976480" y="-2695355"/>
            <a:ext cx="7564239" cy="1446550"/>
          </a:xfrm>
          <a:prstGeom prst="rect">
            <a:avLst/>
          </a:prstGeom>
          <a:noFill/>
        </p:spPr>
        <p:txBody>
          <a:bodyPr wrap="square" rtlCol="0">
            <a:spAutoFit/>
          </a:bodyPr>
          <a:lstStyle/>
          <a:p>
            <a:pPr>
              <a:buFont typeface="Arial" panose="020B0604020202020204" pitchFamily="34" charset="0"/>
              <a:buChar char="•"/>
            </a:pPr>
            <a:r>
              <a:rPr lang="en-US" sz="2200">
                <a:solidFill>
                  <a:schemeClr val="bg1"/>
                </a:solidFill>
              </a:rPr>
              <a:t>Creates a table of decisions from attributes</a:t>
            </a:r>
          </a:p>
          <a:p>
            <a:pPr>
              <a:buFont typeface="Arial" panose="020B0604020202020204" pitchFamily="34" charset="0"/>
              <a:buChar char="•"/>
            </a:pPr>
            <a:r>
              <a:rPr lang="en-US" sz="2200">
                <a:solidFill>
                  <a:schemeClr val="bg1"/>
                </a:solidFill>
              </a:rPr>
              <a:t>Each row: combination of attribute values</a:t>
            </a:r>
          </a:p>
          <a:p>
            <a:pPr>
              <a:buFont typeface="Arial" panose="020B0604020202020204" pitchFamily="34" charset="0"/>
              <a:buChar char="•"/>
            </a:pPr>
            <a:r>
              <a:rPr lang="en-US" sz="2200">
                <a:solidFill>
                  <a:schemeClr val="bg1"/>
                </a:solidFill>
              </a:rPr>
              <a:t>Final column: predicted class label</a:t>
            </a:r>
          </a:p>
          <a:p>
            <a:endParaRPr lang="en-US" sz="2200">
              <a:solidFill>
                <a:schemeClr val="bg1"/>
              </a:solidFill>
            </a:endParaRPr>
          </a:p>
        </p:txBody>
      </p:sp>
      <p:sp>
        <p:nvSpPr>
          <p:cNvPr id="2" name="TextBox 1">
            <a:extLst>
              <a:ext uri="{FF2B5EF4-FFF2-40B4-BE49-F238E27FC236}">
                <a16:creationId xmlns:a16="http://schemas.microsoft.com/office/drawing/2014/main" id="{1AFA0EDC-45BC-2974-08A7-920BDD8BFE5E}"/>
              </a:ext>
            </a:extLst>
          </p:cNvPr>
          <p:cNvSpPr txBox="1"/>
          <p:nvPr/>
        </p:nvSpPr>
        <p:spPr>
          <a:xfrm>
            <a:off x="2176923" y="442101"/>
            <a:ext cx="8363796" cy="1446550"/>
          </a:xfrm>
          <a:prstGeom prst="rect">
            <a:avLst/>
          </a:prstGeom>
          <a:noFill/>
        </p:spPr>
        <p:txBody>
          <a:bodyPr wrap="square" rtlCol="0">
            <a:spAutoFit/>
          </a:bodyPr>
          <a:lstStyle/>
          <a:p>
            <a:r>
              <a:rPr lang="en-US" sz="2200">
                <a:solidFill>
                  <a:schemeClr val="bg1"/>
                </a:solidFill>
              </a:rPr>
              <a:t>Assumes independence between attributes</a:t>
            </a:r>
          </a:p>
          <a:p>
            <a:r>
              <a:rPr lang="en-US" sz="2200">
                <a:solidFill>
                  <a:schemeClr val="bg1"/>
                </a:solidFill>
              </a:rPr>
              <a:t>Calculates probabilities for each class</a:t>
            </a:r>
          </a:p>
          <a:p>
            <a:r>
              <a:rPr lang="en-US" sz="2200">
                <a:solidFill>
                  <a:schemeClr val="bg1"/>
                </a:solidFill>
              </a:rPr>
              <a:t>Uses these to predict new instances</a:t>
            </a:r>
          </a:p>
          <a:p>
            <a:endParaRPr lang="en-US" sz="2200">
              <a:solidFill>
                <a:schemeClr val="bg1"/>
              </a:solidFill>
            </a:endParaRPr>
          </a:p>
        </p:txBody>
      </p:sp>
      <p:sp>
        <p:nvSpPr>
          <p:cNvPr id="5" name="TextBox 4">
            <a:extLst>
              <a:ext uri="{FF2B5EF4-FFF2-40B4-BE49-F238E27FC236}">
                <a16:creationId xmlns:a16="http://schemas.microsoft.com/office/drawing/2014/main" id="{1BFE71E6-F528-1056-8570-A0D64C485DF7}"/>
              </a:ext>
            </a:extLst>
          </p:cNvPr>
          <p:cNvSpPr txBox="1"/>
          <p:nvPr/>
        </p:nvSpPr>
        <p:spPr>
          <a:xfrm>
            <a:off x="1986426" y="3352757"/>
            <a:ext cx="7484726" cy="1446550"/>
          </a:xfrm>
          <a:prstGeom prst="rect">
            <a:avLst/>
          </a:prstGeom>
          <a:noFill/>
        </p:spPr>
        <p:txBody>
          <a:bodyPr wrap="square" rtlCol="0">
            <a:spAutoFit/>
          </a:bodyPr>
          <a:lstStyle/>
          <a:p>
            <a:r>
              <a:rPr lang="en-US" sz="2200">
                <a:solidFill>
                  <a:schemeClr val="bg1"/>
                </a:solidFill>
              </a:rPr>
              <a:t>Recursively splits data by attribute</a:t>
            </a:r>
          </a:p>
          <a:p>
            <a:r>
              <a:rPr lang="en-US" sz="2200">
                <a:solidFill>
                  <a:schemeClr val="bg1"/>
                </a:solidFill>
              </a:rPr>
              <a:t>Chooses split based on highest gain ratio</a:t>
            </a:r>
          </a:p>
          <a:p>
            <a:r>
              <a:rPr lang="en-US" sz="2200">
                <a:solidFill>
                  <a:schemeClr val="bg1"/>
                </a:solidFill>
              </a:rPr>
              <a:t>Builds a decision tree for classification</a:t>
            </a:r>
          </a:p>
          <a:p>
            <a:endParaRPr lang="en-US" sz="2200">
              <a:solidFill>
                <a:schemeClr val="bg1"/>
              </a:solidFill>
            </a:endParaRPr>
          </a:p>
        </p:txBody>
      </p:sp>
    </p:spTree>
    <p:extLst>
      <p:ext uri="{BB962C8B-B14F-4D97-AF65-F5344CB8AC3E}">
        <p14:creationId xmlns:p14="http://schemas.microsoft.com/office/powerpoint/2010/main" val="2614921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6F7C0-D07F-0ABA-59D1-BC2B000B1FA2}"/>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203DF41C-1829-F7D9-DC7C-88AD1582AA9D}"/>
              </a:ext>
            </a:extLst>
          </p:cNvPr>
          <p:cNvSpPr/>
          <p:nvPr/>
        </p:nvSpPr>
        <p:spPr>
          <a:xfrm>
            <a:off x="0" y="20554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DE2F6B1-E497-F588-B563-99FDC4427E3B}"/>
              </a:ext>
            </a:extLst>
          </p:cNvPr>
          <p:cNvSpPr txBox="1"/>
          <p:nvPr/>
        </p:nvSpPr>
        <p:spPr>
          <a:xfrm>
            <a:off x="3727152" y="21243923"/>
            <a:ext cx="4737695" cy="830997"/>
          </a:xfrm>
          <a:prstGeom prst="rect">
            <a:avLst/>
          </a:prstGeom>
          <a:noFill/>
        </p:spPr>
        <p:txBody>
          <a:bodyPr wrap="square" rtlCol="0">
            <a:spAutoFit/>
          </a:bodyPr>
          <a:lstStyle/>
          <a:p>
            <a:pPr algn="ctr"/>
            <a:r>
              <a:rPr lang="en-US" sz="4800" err="1">
                <a:solidFill>
                  <a:schemeClr val="bg1"/>
                </a:solidFill>
              </a:rPr>
              <a:t>OneR</a:t>
            </a:r>
            <a:endParaRPr lang="en-US" sz="4800">
              <a:solidFill>
                <a:schemeClr val="bg1"/>
              </a:solidFill>
            </a:endParaRPr>
          </a:p>
        </p:txBody>
      </p:sp>
      <p:sp>
        <p:nvSpPr>
          <p:cNvPr id="31" name="TextBox 30">
            <a:extLst>
              <a:ext uri="{FF2B5EF4-FFF2-40B4-BE49-F238E27FC236}">
                <a16:creationId xmlns:a16="http://schemas.microsoft.com/office/drawing/2014/main" id="{D68071CF-E551-FEE9-5987-BC68FEC0290C}"/>
              </a:ext>
            </a:extLst>
          </p:cNvPr>
          <p:cNvSpPr txBox="1"/>
          <p:nvPr/>
        </p:nvSpPr>
        <p:spPr>
          <a:xfrm>
            <a:off x="1500247" y="23303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One set of rules – 1 attribute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53.3</a:t>
            </a:r>
          </a:p>
        </p:txBody>
      </p:sp>
      <p:pic>
        <p:nvPicPr>
          <p:cNvPr id="32" name="Picture 4">
            <a:extLst>
              <a:ext uri="{FF2B5EF4-FFF2-40B4-BE49-F238E27FC236}">
                <a16:creationId xmlns:a16="http://schemas.microsoft.com/office/drawing/2014/main" id="{A898A006-1BD6-8FAF-E3E0-BBEC4C4F8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847" y="22179330"/>
            <a:ext cx="2718202" cy="464565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3792F45-2C19-8E83-4434-4500CA2A2A4F}"/>
              </a:ext>
            </a:extLst>
          </p:cNvPr>
          <p:cNvSpPr/>
          <p:nvPr/>
        </p:nvSpPr>
        <p:spPr>
          <a:xfrm>
            <a:off x="0" y="13696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39D4640-9C1B-0DCF-412D-80CDC68EB642}"/>
              </a:ext>
            </a:extLst>
          </p:cNvPr>
          <p:cNvSpPr txBox="1"/>
          <p:nvPr/>
        </p:nvSpPr>
        <p:spPr>
          <a:xfrm>
            <a:off x="3727152" y="14385923"/>
            <a:ext cx="4737695" cy="830997"/>
          </a:xfrm>
          <a:prstGeom prst="rect">
            <a:avLst/>
          </a:prstGeom>
          <a:noFill/>
        </p:spPr>
        <p:txBody>
          <a:bodyPr wrap="square" rtlCol="0">
            <a:spAutoFit/>
          </a:bodyPr>
          <a:lstStyle/>
          <a:p>
            <a:pPr algn="ctr"/>
            <a:r>
              <a:rPr lang="en-US" sz="4800" err="1">
                <a:solidFill>
                  <a:schemeClr val="bg1"/>
                </a:solidFill>
              </a:rPr>
              <a:t>GainRatio</a:t>
            </a:r>
            <a:endParaRPr lang="en-US" sz="4800">
              <a:solidFill>
                <a:schemeClr val="bg1"/>
              </a:solidFill>
            </a:endParaRPr>
          </a:p>
        </p:txBody>
      </p:sp>
      <p:pic>
        <p:nvPicPr>
          <p:cNvPr id="35" name="Picture 2">
            <a:extLst>
              <a:ext uri="{FF2B5EF4-FFF2-40B4-BE49-F238E27FC236}">
                <a16:creationId xmlns:a16="http://schemas.microsoft.com/office/drawing/2014/main" id="{3D55781B-89AA-CCDF-B953-3C2DECD49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847" y="15216920"/>
            <a:ext cx="3047036" cy="501194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DBB94A13-AE33-59FA-A309-C0FA29B7CB1C}"/>
              </a:ext>
            </a:extLst>
          </p:cNvPr>
          <p:cNvSpPr txBox="1"/>
          <p:nvPr/>
        </p:nvSpPr>
        <p:spPr>
          <a:xfrm>
            <a:off x="1500247" y="16445937"/>
            <a:ext cx="4581677" cy="1446550"/>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Information gain / split info value</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pPr marL="285750" indent="-285750">
              <a:buFont typeface="Arial" panose="020B0604020202020204" pitchFamily="34" charset="0"/>
              <a:buChar char="•"/>
            </a:pPr>
            <a:endParaRPr lang="en-US" sz="2200">
              <a:solidFill>
                <a:schemeClr val="bg1"/>
              </a:solidFill>
            </a:endParaRPr>
          </a:p>
        </p:txBody>
      </p:sp>
      <p:sp>
        <p:nvSpPr>
          <p:cNvPr id="37" name="Rectangle 36">
            <a:extLst>
              <a:ext uri="{FF2B5EF4-FFF2-40B4-BE49-F238E27FC236}">
                <a16:creationId xmlns:a16="http://schemas.microsoft.com/office/drawing/2014/main" id="{9BB7B794-5E55-748F-07D1-A5DDB8C8770B}"/>
              </a:ext>
            </a:extLst>
          </p:cNvPr>
          <p:cNvSpPr/>
          <p:nvPr/>
        </p:nvSpPr>
        <p:spPr>
          <a:xfrm>
            <a:off x="0" y="6838135"/>
            <a:ext cx="12244787"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94E091C-499B-42F6-FF56-3DC8A23620DC}"/>
              </a:ext>
            </a:extLst>
          </p:cNvPr>
          <p:cNvSpPr txBox="1"/>
          <p:nvPr/>
        </p:nvSpPr>
        <p:spPr>
          <a:xfrm>
            <a:off x="3400426" y="7510722"/>
            <a:ext cx="5391150" cy="830997"/>
          </a:xfrm>
          <a:prstGeom prst="rect">
            <a:avLst/>
          </a:prstGeom>
          <a:noFill/>
        </p:spPr>
        <p:txBody>
          <a:bodyPr wrap="square" rtlCol="0">
            <a:spAutoFit/>
          </a:bodyPr>
          <a:lstStyle/>
          <a:p>
            <a:pPr algn="ctr"/>
            <a:r>
              <a:rPr lang="en-US" sz="4800" err="1">
                <a:solidFill>
                  <a:schemeClr val="bg1"/>
                </a:solidFill>
              </a:rPr>
              <a:t>InfoGain</a:t>
            </a:r>
            <a:endParaRPr lang="en-US" sz="4800">
              <a:solidFill>
                <a:schemeClr val="bg1"/>
              </a:solidFill>
            </a:endParaRPr>
          </a:p>
        </p:txBody>
      </p:sp>
      <p:pic>
        <p:nvPicPr>
          <p:cNvPr id="39" name="Picture 2">
            <a:extLst>
              <a:ext uri="{FF2B5EF4-FFF2-40B4-BE49-F238E27FC236}">
                <a16:creationId xmlns:a16="http://schemas.microsoft.com/office/drawing/2014/main" id="{B0D3396D-02A1-0A4C-21EE-97BBCA540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4300" y="8665874"/>
            <a:ext cx="3478349" cy="45836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7CA44C72-C393-1966-0324-DD67E2F4A718}"/>
              </a:ext>
            </a:extLst>
          </p:cNvPr>
          <p:cNvSpPr txBox="1"/>
          <p:nvPr/>
        </p:nvSpPr>
        <p:spPr>
          <a:xfrm>
            <a:off x="1055200" y="9858203"/>
            <a:ext cx="5093589" cy="1384995"/>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Split on attribute to minimize entropy</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Cutoff of 0.05</a:t>
            </a:r>
          </a:p>
          <a:p>
            <a:endParaRPr lang="en-US"/>
          </a:p>
        </p:txBody>
      </p:sp>
      <p:sp>
        <p:nvSpPr>
          <p:cNvPr id="8" name="Rectangle 7">
            <a:extLst>
              <a:ext uri="{FF2B5EF4-FFF2-40B4-BE49-F238E27FC236}">
                <a16:creationId xmlns:a16="http://schemas.microsoft.com/office/drawing/2014/main" id="{450D86CB-BDF2-EE28-9620-18AD4003B88E}"/>
              </a:ext>
            </a:extLst>
          </p:cNvPr>
          <p:cNvSpPr/>
          <p:nvPr/>
        </p:nvSpPr>
        <p:spPr>
          <a:xfrm>
            <a:off x="0" y="34270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A668E-982F-0484-CB8E-357E150DB5AF}"/>
              </a:ext>
            </a:extLst>
          </p:cNvPr>
          <p:cNvSpPr txBox="1"/>
          <p:nvPr/>
        </p:nvSpPr>
        <p:spPr>
          <a:xfrm>
            <a:off x="3727152" y="34959923"/>
            <a:ext cx="4737695" cy="830997"/>
          </a:xfrm>
          <a:prstGeom prst="rect">
            <a:avLst/>
          </a:prstGeom>
          <a:noFill/>
        </p:spPr>
        <p:txBody>
          <a:bodyPr wrap="square" rtlCol="0">
            <a:spAutoFit/>
          </a:bodyPr>
          <a:lstStyle/>
          <a:p>
            <a:pPr algn="ctr"/>
            <a:r>
              <a:rPr lang="en-US" sz="4800">
                <a:solidFill>
                  <a:schemeClr val="bg1"/>
                </a:solidFill>
              </a:rPr>
              <a:t>Self-Chosen</a:t>
            </a:r>
          </a:p>
        </p:txBody>
      </p:sp>
      <p:sp>
        <p:nvSpPr>
          <p:cNvPr id="13" name="TextBox 12">
            <a:extLst>
              <a:ext uri="{FF2B5EF4-FFF2-40B4-BE49-F238E27FC236}">
                <a16:creationId xmlns:a16="http://schemas.microsoft.com/office/drawing/2014/main" id="{9BBC8603-A895-4390-E46B-AC1E18ABC827}"/>
              </a:ext>
            </a:extLst>
          </p:cNvPr>
          <p:cNvSpPr txBox="1"/>
          <p:nvPr/>
        </p:nvSpPr>
        <p:spPr>
          <a:xfrm>
            <a:off x="1977326" y="36296044"/>
            <a:ext cx="6313157" cy="4832092"/>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Using our knowledge of the data</a:t>
            </a:r>
          </a:p>
          <a:p>
            <a:endParaRPr lang="en-US" sz="2200">
              <a:solidFill>
                <a:schemeClr val="bg1"/>
              </a:solidFill>
            </a:endParaRPr>
          </a:p>
          <a:p>
            <a:pPr marL="285750" indent="-285750">
              <a:buFont typeface="Arial" panose="020B0604020202020204" pitchFamily="34" charset="0"/>
              <a:buChar char="•"/>
            </a:pPr>
            <a:r>
              <a:rPr lang="en-US" sz="2200">
                <a:solidFill>
                  <a:schemeClr val="bg1"/>
                </a:solidFill>
              </a:rPr>
              <a:t>Description</a:t>
            </a:r>
          </a:p>
          <a:p>
            <a:pPr marL="285750" indent="-285750">
              <a:buFont typeface="Arial" panose="020B0604020202020204" pitchFamily="34" charset="0"/>
              <a:buChar char="•"/>
            </a:pPr>
            <a:r>
              <a:rPr lang="en-US" sz="2200" err="1">
                <a:solidFill>
                  <a:schemeClr val="bg1"/>
                </a:solidFill>
              </a:rPr>
              <a:t>VehicleType</a:t>
            </a:r>
            <a:endParaRPr lang="en-US" sz="2200">
              <a:solidFill>
                <a:schemeClr val="bg1"/>
              </a:solidFill>
            </a:endParaRPr>
          </a:p>
          <a:p>
            <a:pPr marL="285750" indent="-285750">
              <a:buFont typeface="Arial" panose="020B0604020202020204" pitchFamily="34" charset="0"/>
              <a:buChar char="•"/>
            </a:pPr>
            <a:r>
              <a:rPr lang="en-US" sz="2200">
                <a:solidFill>
                  <a:schemeClr val="bg1"/>
                </a:solidFill>
              </a:rPr>
              <a:t>Search Conducted</a:t>
            </a:r>
          </a:p>
          <a:p>
            <a:pPr marL="285750" indent="-285750">
              <a:buFont typeface="Arial" panose="020B0604020202020204" pitchFamily="34" charset="0"/>
              <a:buChar char="•"/>
            </a:pPr>
            <a:r>
              <a:rPr lang="en-US" sz="2200">
                <a:solidFill>
                  <a:schemeClr val="bg1"/>
                </a:solidFill>
              </a:rPr>
              <a:t>Color</a:t>
            </a:r>
          </a:p>
          <a:p>
            <a:pPr marL="285750" indent="-285750">
              <a:buFont typeface="Arial" panose="020B0604020202020204" pitchFamily="34" charset="0"/>
              <a:buChar char="•"/>
            </a:pPr>
            <a:r>
              <a:rPr lang="en-US" sz="2200">
                <a:solidFill>
                  <a:schemeClr val="bg1"/>
                </a:solidFill>
              </a:rPr>
              <a:t>Race</a:t>
            </a:r>
          </a:p>
          <a:p>
            <a:pPr marL="285750" indent="-285750">
              <a:buFont typeface="Arial" panose="020B0604020202020204" pitchFamily="34" charset="0"/>
              <a:buChar char="•"/>
            </a:pPr>
            <a:r>
              <a:rPr lang="en-US" sz="2200">
                <a:solidFill>
                  <a:schemeClr val="bg1"/>
                </a:solidFill>
              </a:rPr>
              <a:t>Gender</a:t>
            </a:r>
          </a:p>
          <a:p>
            <a:pPr marL="285750" indent="-285750">
              <a:buFont typeface="Arial" panose="020B0604020202020204" pitchFamily="34" charset="0"/>
              <a:buChar char="•"/>
            </a:pPr>
            <a:r>
              <a:rPr lang="en-US" sz="2200">
                <a:solidFill>
                  <a:schemeClr val="bg1"/>
                </a:solidFill>
              </a:rPr>
              <a:t>Alcohol</a:t>
            </a:r>
          </a:p>
          <a:p>
            <a:pPr marL="285750" indent="-285750">
              <a:buFont typeface="Arial" panose="020B0604020202020204" pitchFamily="34" charset="0"/>
              <a:buChar char="•"/>
            </a:pPr>
            <a:r>
              <a:rPr lang="en-US" sz="2200">
                <a:solidFill>
                  <a:schemeClr val="bg1"/>
                </a:solidFill>
              </a:rPr>
              <a:t>Speeding</a:t>
            </a:r>
          </a:p>
          <a:p>
            <a:pPr marL="285750" indent="-285750">
              <a:buFont typeface="Arial" panose="020B0604020202020204" pitchFamily="34" charset="0"/>
              <a:buChar char="•"/>
            </a:pPr>
            <a:r>
              <a:rPr lang="en-US" sz="2200">
                <a:solidFill>
                  <a:schemeClr val="bg1"/>
                </a:solidFill>
              </a:rPr>
              <a:t>Arrest Type</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endParaRPr lang="en-US" sz="2200">
              <a:solidFill>
                <a:schemeClr val="bg1"/>
              </a:solidFill>
            </a:endParaRPr>
          </a:p>
        </p:txBody>
      </p:sp>
      <p:sp>
        <p:nvSpPr>
          <p:cNvPr id="23" name="Rectangle 22">
            <a:extLst>
              <a:ext uri="{FF2B5EF4-FFF2-40B4-BE49-F238E27FC236}">
                <a16:creationId xmlns:a16="http://schemas.microsoft.com/office/drawing/2014/main" id="{24C10849-9D27-D9DB-7C78-ACACA14ACF16}"/>
              </a:ext>
            </a:extLst>
          </p:cNvPr>
          <p:cNvSpPr/>
          <p:nvPr/>
        </p:nvSpPr>
        <p:spPr>
          <a:xfrm>
            <a:off x="0" y="27412136"/>
            <a:ext cx="12192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3EA295E-B87C-A28E-CA14-74DEC204F9FC}"/>
              </a:ext>
            </a:extLst>
          </p:cNvPr>
          <p:cNvSpPr txBox="1"/>
          <p:nvPr/>
        </p:nvSpPr>
        <p:spPr>
          <a:xfrm>
            <a:off x="3727152" y="28101923"/>
            <a:ext cx="4737695" cy="830997"/>
          </a:xfrm>
          <a:prstGeom prst="rect">
            <a:avLst/>
          </a:prstGeom>
          <a:noFill/>
        </p:spPr>
        <p:txBody>
          <a:bodyPr wrap="square" rtlCol="0">
            <a:spAutoFit/>
          </a:bodyPr>
          <a:lstStyle/>
          <a:p>
            <a:pPr algn="ctr"/>
            <a:r>
              <a:rPr lang="en-US" sz="4800" err="1">
                <a:solidFill>
                  <a:schemeClr val="bg1"/>
                </a:solidFill>
              </a:rPr>
              <a:t>WrapperSubset</a:t>
            </a:r>
            <a:endParaRPr lang="en-US" sz="4800">
              <a:solidFill>
                <a:schemeClr val="bg1"/>
              </a:solidFill>
            </a:endParaRPr>
          </a:p>
        </p:txBody>
      </p:sp>
      <p:sp>
        <p:nvSpPr>
          <p:cNvPr id="27" name="TextBox 26">
            <a:extLst>
              <a:ext uri="{FF2B5EF4-FFF2-40B4-BE49-F238E27FC236}">
                <a16:creationId xmlns:a16="http://schemas.microsoft.com/office/drawing/2014/main" id="{8F42493A-90A0-988D-4514-07B6F6C0ACB7}"/>
              </a:ext>
            </a:extLst>
          </p:cNvPr>
          <p:cNvSpPr txBox="1"/>
          <p:nvPr/>
        </p:nvSpPr>
        <p:spPr>
          <a:xfrm>
            <a:off x="1500247" y="30161937"/>
            <a:ext cx="4581677" cy="1107996"/>
          </a:xfrm>
          <a:prstGeom prst="rect">
            <a:avLst/>
          </a:prstGeom>
          <a:noFill/>
        </p:spPr>
        <p:txBody>
          <a:bodyPr wrap="square" rtlCol="0">
            <a:spAutoFit/>
          </a:bodyPr>
          <a:lstStyle/>
          <a:p>
            <a:pPr marL="285750" indent="-285750">
              <a:buFont typeface="Arial" panose="020B0604020202020204" pitchFamily="34" charset="0"/>
              <a:buChar char="•"/>
            </a:pPr>
            <a:r>
              <a:rPr lang="en-US" sz="2200">
                <a:solidFill>
                  <a:schemeClr val="bg1"/>
                </a:solidFill>
              </a:rPr>
              <a:t>Combinations of features</a:t>
            </a:r>
          </a:p>
          <a:p>
            <a:pPr marL="285750" indent="-285750">
              <a:buFont typeface="Arial" panose="020B0604020202020204" pitchFamily="34" charset="0"/>
              <a:buChar char="•"/>
            </a:pPr>
            <a:endParaRPr lang="en-US" sz="2200">
              <a:solidFill>
                <a:schemeClr val="bg1"/>
              </a:solidFill>
            </a:endParaRPr>
          </a:p>
          <a:p>
            <a:pPr marL="285750" indent="-285750">
              <a:buFont typeface="Arial" panose="020B0604020202020204" pitchFamily="34" charset="0"/>
              <a:buChar char="•"/>
            </a:pPr>
            <a:r>
              <a:rPr lang="en-US" sz="2200">
                <a:solidFill>
                  <a:schemeClr val="bg1"/>
                </a:solidFill>
              </a:rPr>
              <a:t>Tested with J48 tree</a:t>
            </a:r>
          </a:p>
        </p:txBody>
      </p:sp>
      <p:pic>
        <p:nvPicPr>
          <p:cNvPr id="28" name="Picture 2">
            <a:extLst>
              <a:ext uri="{FF2B5EF4-FFF2-40B4-BE49-F238E27FC236}">
                <a16:creationId xmlns:a16="http://schemas.microsoft.com/office/drawing/2014/main" id="{6D939DCB-29D7-A601-25BE-F19E0D74DE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8600" y="29622707"/>
            <a:ext cx="4454444" cy="3957641"/>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BC652367-8142-4291-1E04-B917AB63504E}"/>
              </a:ext>
            </a:extLst>
          </p:cNvPr>
          <p:cNvGrpSpPr/>
          <p:nvPr/>
        </p:nvGrpSpPr>
        <p:grpSpPr>
          <a:xfrm>
            <a:off x="-5730238" y="-6431232"/>
            <a:ext cx="23624324" cy="20239621"/>
            <a:chOff x="6096000" y="0"/>
            <a:chExt cx="6568443" cy="6858000"/>
          </a:xfrm>
          <a:solidFill>
            <a:schemeClr val="accent2">
              <a:lumMod val="60000"/>
              <a:lumOff val="40000"/>
            </a:schemeClr>
          </a:solidFill>
        </p:grpSpPr>
        <p:sp>
          <p:nvSpPr>
            <p:cNvPr id="42" name="Rectangle 41">
              <a:extLst>
                <a:ext uri="{FF2B5EF4-FFF2-40B4-BE49-F238E27FC236}">
                  <a16:creationId xmlns:a16="http://schemas.microsoft.com/office/drawing/2014/main" id="{748EA579-09A8-8800-1E31-52F04493906F}"/>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A7143BA-672B-4148-236B-AE5F3192ABFC}"/>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4" name="Triangle 43">
              <a:extLst>
                <a:ext uri="{FF2B5EF4-FFF2-40B4-BE49-F238E27FC236}">
                  <a16:creationId xmlns:a16="http://schemas.microsoft.com/office/drawing/2014/main" id="{E9851802-A130-EC3B-45C4-6BDC26872545}"/>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7BC6350-C60C-3A11-81B0-D56501DD0340}"/>
                </a:ext>
              </a:extLst>
            </p:cNvPr>
            <p:cNvSpPr txBox="1"/>
            <p:nvPr/>
          </p:nvSpPr>
          <p:spPr>
            <a:xfrm>
              <a:off x="7114273" y="716863"/>
              <a:ext cx="4531895" cy="553998"/>
            </a:xfrm>
            <a:prstGeom prst="rect">
              <a:avLst/>
            </a:prstGeom>
            <a:grpFill/>
          </p:spPr>
          <p:txBody>
            <a:bodyPr wrap="square" rtlCol="0">
              <a:spAutoFit/>
            </a:bodyPr>
            <a:lstStyle/>
            <a:p>
              <a:pPr algn="ctr"/>
              <a:r>
                <a:rPr lang="en-US" sz="3000">
                  <a:solidFill>
                    <a:schemeClr val="bg1"/>
                  </a:solidFill>
                </a:rPr>
                <a:t>Classification</a:t>
              </a:r>
            </a:p>
          </p:txBody>
        </p:sp>
      </p:grpSp>
      <p:sp>
        <p:nvSpPr>
          <p:cNvPr id="3" name="TextBox 2">
            <a:extLst>
              <a:ext uri="{FF2B5EF4-FFF2-40B4-BE49-F238E27FC236}">
                <a16:creationId xmlns:a16="http://schemas.microsoft.com/office/drawing/2014/main" id="{7C0DB7B6-4E00-6C75-E8C3-F48F4D33D5F8}"/>
              </a:ext>
            </a:extLst>
          </p:cNvPr>
          <p:cNvSpPr txBox="1"/>
          <p:nvPr/>
        </p:nvSpPr>
        <p:spPr>
          <a:xfrm>
            <a:off x="696064" y="-7267000"/>
            <a:ext cx="13972765" cy="12403395"/>
          </a:xfrm>
          <a:prstGeom prst="rect">
            <a:avLst/>
          </a:prstGeom>
          <a:noFill/>
        </p:spPr>
        <p:txBody>
          <a:bodyPr wrap="square" rtlCol="0">
            <a:spAutoFit/>
          </a:bodyPr>
          <a:lstStyle/>
          <a:p>
            <a:r>
              <a:rPr lang="en-US" sz="10000" err="1">
                <a:solidFill>
                  <a:schemeClr val="bg1"/>
                </a:solidFill>
              </a:rPr>
              <a:t>rules.DecisionTable</a:t>
            </a:r>
            <a:endParaRPr lang="en-US" sz="10000">
              <a:solidFill>
                <a:schemeClr val="bg1"/>
              </a:solidFill>
            </a:endParaRPr>
          </a:p>
          <a:p>
            <a:endParaRPr lang="en-US" sz="10000">
              <a:solidFill>
                <a:schemeClr val="bg1"/>
              </a:solidFill>
            </a:endParaRPr>
          </a:p>
          <a:p>
            <a:r>
              <a:rPr lang="en-US" sz="10000" err="1">
                <a:solidFill>
                  <a:schemeClr val="bg1"/>
                </a:solidFill>
              </a:rPr>
              <a:t>bayes.NaiveBayes</a:t>
            </a:r>
            <a:endParaRPr lang="en-US" sz="10000">
              <a:solidFill>
                <a:schemeClr val="bg1"/>
              </a:solidFill>
            </a:endParaRPr>
          </a:p>
          <a:p>
            <a:endParaRPr lang="en-US" sz="10000">
              <a:solidFill>
                <a:schemeClr val="bg1"/>
              </a:solidFill>
            </a:endParaRPr>
          </a:p>
          <a:p>
            <a:r>
              <a:rPr lang="en-US" sz="10000">
                <a:solidFill>
                  <a:schemeClr val="bg1"/>
                </a:solidFill>
              </a:rPr>
              <a:t>trees.J48</a:t>
            </a:r>
          </a:p>
          <a:p>
            <a:endParaRPr lang="en-US" sz="10000">
              <a:solidFill>
                <a:schemeClr val="bg1"/>
              </a:solidFill>
            </a:endParaRPr>
          </a:p>
          <a:p>
            <a:r>
              <a:rPr lang="en-US" sz="10000" err="1">
                <a:solidFill>
                  <a:schemeClr val="bg1"/>
                </a:solidFill>
              </a:rPr>
              <a:t>trees.RandomForest</a:t>
            </a:r>
            <a:endParaRPr lang="en-US" sz="10000">
              <a:solidFill>
                <a:schemeClr val="bg1"/>
              </a:solidFill>
            </a:endParaRPr>
          </a:p>
          <a:p>
            <a:endParaRPr lang="en-US" sz="10000">
              <a:solidFill>
                <a:schemeClr val="bg1"/>
              </a:solidFill>
            </a:endParaRPr>
          </a:p>
        </p:txBody>
      </p:sp>
      <p:sp>
        <p:nvSpPr>
          <p:cNvPr id="4" name="TextBox 3">
            <a:extLst>
              <a:ext uri="{FF2B5EF4-FFF2-40B4-BE49-F238E27FC236}">
                <a16:creationId xmlns:a16="http://schemas.microsoft.com/office/drawing/2014/main" id="{96C17259-6826-144D-93CE-A326AD22BABA}"/>
              </a:ext>
            </a:extLst>
          </p:cNvPr>
          <p:cNvSpPr txBox="1"/>
          <p:nvPr/>
        </p:nvSpPr>
        <p:spPr>
          <a:xfrm>
            <a:off x="2976480" y="-2695355"/>
            <a:ext cx="7564239" cy="1446550"/>
          </a:xfrm>
          <a:prstGeom prst="rect">
            <a:avLst/>
          </a:prstGeom>
          <a:noFill/>
        </p:spPr>
        <p:txBody>
          <a:bodyPr wrap="square" rtlCol="0">
            <a:spAutoFit/>
          </a:bodyPr>
          <a:lstStyle/>
          <a:p>
            <a:pPr>
              <a:buFont typeface="Arial" panose="020B0604020202020204" pitchFamily="34" charset="0"/>
              <a:buChar char="•"/>
            </a:pPr>
            <a:r>
              <a:rPr lang="en-US" sz="2200">
                <a:solidFill>
                  <a:schemeClr val="bg1"/>
                </a:solidFill>
              </a:rPr>
              <a:t>Creates a table of decisions from attributes</a:t>
            </a:r>
          </a:p>
          <a:p>
            <a:pPr>
              <a:buFont typeface="Arial" panose="020B0604020202020204" pitchFamily="34" charset="0"/>
              <a:buChar char="•"/>
            </a:pPr>
            <a:r>
              <a:rPr lang="en-US" sz="2200">
                <a:solidFill>
                  <a:schemeClr val="bg1"/>
                </a:solidFill>
              </a:rPr>
              <a:t>Each row: combination of attribute values</a:t>
            </a:r>
          </a:p>
          <a:p>
            <a:pPr>
              <a:buFont typeface="Arial" panose="020B0604020202020204" pitchFamily="34" charset="0"/>
              <a:buChar char="•"/>
            </a:pPr>
            <a:r>
              <a:rPr lang="en-US" sz="2200">
                <a:solidFill>
                  <a:schemeClr val="bg1"/>
                </a:solidFill>
              </a:rPr>
              <a:t>Final column: predicted class label</a:t>
            </a:r>
          </a:p>
          <a:p>
            <a:endParaRPr lang="en-US" sz="2200">
              <a:solidFill>
                <a:schemeClr val="bg1"/>
              </a:solidFill>
            </a:endParaRPr>
          </a:p>
        </p:txBody>
      </p:sp>
      <p:sp>
        <p:nvSpPr>
          <p:cNvPr id="2" name="TextBox 1">
            <a:extLst>
              <a:ext uri="{FF2B5EF4-FFF2-40B4-BE49-F238E27FC236}">
                <a16:creationId xmlns:a16="http://schemas.microsoft.com/office/drawing/2014/main" id="{CC52DDE7-159E-7F41-827B-0EC3969B8301}"/>
              </a:ext>
            </a:extLst>
          </p:cNvPr>
          <p:cNvSpPr txBox="1"/>
          <p:nvPr/>
        </p:nvSpPr>
        <p:spPr>
          <a:xfrm>
            <a:off x="1500247" y="-2310214"/>
            <a:ext cx="8363796" cy="1446550"/>
          </a:xfrm>
          <a:prstGeom prst="rect">
            <a:avLst/>
          </a:prstGeom>
          <a:noFill/>
        </p:spPr>
        <p:txBody>
          <a:bodyPr wrap="square" rtlCol="0">
            <a:spAutoFit/>
          </a:bodyPr>
          <a:lstStyle/>
          <a:p>
            <a:r>
              <a:rPr lang="en-US" sz="2200">
                <a:solidFill>
                  <a:schemeClr val="bg1"/>
                </a:solidFill>
              </a:rPr>
              <a:t>Assumes independence between attributes</a:t>
            </a:r>
          </a:p>
          <a:p>
            <a:r>
              <a:rPr lang="en-US" sz="2200">
                <a:solidFill>
                  <a:schemeClr val="bg1"/>
                </a:solidFill>
              </a:rPr>
              <a:t>Calculates probabilities for each class</a:t>
            </a:r>
          </a:p>
          <a:p>
            <a:r>
              <a:rPr lang="en-US" sz="2200">
                <a:solidFill>
                  <a:schemeClr val="bg1"/>
                </a:solidFill>
              </a:rPr>
              <a:t>Uses these to predict new instances</a:t>
            </a:r>
          </a:p>
          <a:p>
            <a:endParaRPr lang="en-US" sz="2200">
              <a:solidFill>
                <a:schemeClr val="bg1"/>
              </a:solidFill>
            </a:endParaRPr>
          </a:p>
        </p:txBody>
      </p:sp>
      <p:sp>
        <p:nvSpPr>
          <p:cNvPr id="5" name="TextBox 4">
            <a:extLst>
              <a:ext uri="{FF2B5EF4-FFF2-40B4-BE49-F238E27FC236}">
                <a16:creationId xmlns:a16="http://schemas.microsoft.com/office/drawing/2014/main" id="{BDA19903-F14F-9260-7226-2C0760996C59}"/>
              </a:ext>
            </a:extLst>
          </p:cNvPr>
          <p:cNvSpPr txBox="1"/>
          <p:nvPr/>
        </p:nvSpPr>
        <p:spPr>
          <a:xfrm>
            <a:off x="1309750" y="600442"/>
            <a:ext cx="7484726" cy="1446550"/>
          </a:xfrm>
          <a:prstGeom prst="rect">
            <a:avLst/>
          </a:prstGeom>
          <a:noFill/>
        </p:spPr>
        <p:txBody>
          <a:bodyPr wrap="square" rtlCol="0">
            <a:spAutoFit/>
          </a:bodyPr>
          <a:lstStyle/>
          <a:p>
            <a:r>
              <a:rPr lang="en-US" sz="2200">
                <a:solidFill>
                  <a:schemeClr val="bg1"/>
                </a:solidFill>
              </a:rPr>
              <a:t>Recursively splits data by attribute</a:t>
            </a:r>
          </a:p>
          <a:p>
            <a:r>
              <a:rPr lang="en-US" sz="2200">
                <a:solidFill>
                  <a:schemeClr val="bg1"/>
                </a:solidFill>
              </a:rPr>
              <a:t>Chooses split based on highest gain ratio</a:t>
            </a:r>
          </a:p>
          <a:p>
            <a:r>
              <a:rPr lang="en-US" sz="2200">
                <a:solidFill>
                  <a:schemeClr val="bg1"/>
                </a:solidFill>
              </a:rPr>
              <a:t>Builds a decision tree for classification</a:t>
            </a:r>
          </a:p>
          <a:p>
            <a:endParaRPr lang="en-US" sz="2200">
              <a:solidFill>
                <a:schemeClr val="bg1"/>
              </a:solidFill>
            </a:endParaRPr>
          </a:p>
        </p:txBody>
      </p:sp>
      <p:sp>
        <p:nvSpPr>
          <p:cNvPr id="10" name="TextBox 9">
            <a:extLst>
              <a:ext uri="{FF2B5EF4-FFF2-40B4-BE49-F238E27FC236}">
                <a16:creationId xmlns:a16="http://schemas.microsoft.com/office/drawing/2014/main" id="{53134382-055F-8569-805B-C952DD6470A5}"/>
              </a:ext>
            </a:extLst>
          </p:cNvPr>
          <p:cNvSpPr txBox="1"/>
          <p:nvPr/>
        </p:nvSpPr>
        <p:spPr>
          <a:xfrm>
            <a:off x="1420457" y="3738922"/>
            <a:ext cx="11807686" cy="1107996"/>
          </a:xfrm>
          <a:prstGeom prst="rect">
            <a:avLst/>
          </a:prstGeom>
          <a:noFill/>
        </p:spPr>
        <p:txBody>
          <a:bodyPr wrap="square">
            <a:spAutoFit/>
          </a:bodyPr>
          <a:lstStyle/>
          <a:p>
            <a:r>
              <a:rPr lang="en-US" sz="2200">
                <a:solidFill>
                  <a:schemeClr val="bg1"/>
                </a:solidFill>
              </a:rPr>
              <a:t>Builds multiple trees from random subsets</a:t>
            </a:r>
          </a:p>
          <a:p>
            <a:r>
              <a:rPr lang="en-US" sz="2200">
                <a:solidFill>
                  <a:schemeClr val="bg1"/>
                </a:solidFill>
              </a:rPr>
              <a:t>At each split, selects random attributes</a:t>
            </a:r>
          </a:p>
          <a:p>
            <a:r>
              <a:rPr lang="en-US" sz="2200">
                <a:solidFill>
                  <a:schemeClr val="bg1"/>
                </a:solidFill>
              </a:rPr>
              <a:t>Uses majority vote from trees for final prediction</a:t>
            </a:r>
          </a:p>
        </p:txBody>
      </p:sp>
      <p:sp>
        <p:nvSpPr>
          <p:cNvPr id="6" name="Rectangle 5">
            <a:extLst>
              <a:ext uri="{FF2B5EF4-FFF2-40B4-BE49-F238E27FC236}">
                <a16:creationId xmlns:a16="http://schemas.microsoft.com/office/drawing/2014/main" id="{E182D3E7-B8D7-BC3F-0CF7-7DB4DBC889F6}"/>
              </a:ext>
            </a:extLst>
          </p:cNvPr>
          <p:cNvSpPr/>
          <p:nvPr/>
        </p:nvSpPr>
        <p:spPr>
          <a:xfrm>
            <a:off x="-100064" y="6824133"/>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E08225-F8EF-4CCC-879D-D4C04877A771}"/>
              </a:ext>
            </a:extLst>
          </p:cNvPr>
          <p:cNvSpPr txBox="1"/>
          <p:nvPr/>
        </p:nvSpPr>
        <p:spPr>
          <a:xfrm>
            <a:off x="2687694" y="7362647"/>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11" name="Group 10">
            <a:extLst>
              <a:ext uri="{FF2B5EF4-FFF2-40B4-BE49-F238E27FC236}">
                <a16:creationId xmlns:a16="http://schemas.microsoft.com/office/drawing/2014/main" id="{47FDC550-DE23-CD0E-6AF6-ABB2BB925384}"/>
              </a:ext>
            </a:extLst>
          </p:cNvPr>
          <p:cNvGrpSpPr/>
          <p:nvPr/>
        </p:nvGrpSpPr>
        <p:grpSpPr>
          <a:xfrm>
            <a:off x="-116830" y="11820237"/>
            <a:ext cx="12208766" cy="6555641"/>
            <a:chOff x="-8383" y="136077"/>
            <a:chExt cx="12208766" cy="6555641"/>
          </a:xfrm>
        </p:grpSpPr>
        <p:sp>
          <p:nvSpPr>
            <p:cNvPr id="12" name="Rectangle 11">
              <a:extLst>
                <a:ext uri="{FF2B5EF4-FFF2-40B4-BE49-F238E27FC236}">
                  <a16:creationId xmlns:a16="http://schemas.microsoft.com/office/drawing/2014/main" id="{C3118817-8F69-6B75-B140-769A499892FE}"/>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BEA5EAEF-69D7-4063-0610-D7C5E512EFF5}"/>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7606F5F-1226-9518-D1B7-56FD729B489F}"/>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16" name="TextBox 15">
              <a:extLst>
                <a:ext uri="{FF2B5EF4-FFF2-40B4-BE49-F238E27FC236}">
                  <a16:creationId xmlns:a16="http://schemas.microsoft.com/office/drawing/2014/main" id="{E18726EE-E62A-B858-734F-42285F3459F6}"/>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17" name="Picture 16">
              <a:extLst>
                <a:ext uri="{FF2B5EF4-FFF2-40B4-BE49-F238E27FC236}">
                  <a16:creationId xmlns:a16="http://schemas.microsoft.com/office/drawing/2014/main" id="{CCA34A41-03C4-7375-C4FB-139D0E6489F9}"/>
                </a:ext>
              </a:extLst>
            </p:cNvPr>
            <p:cNvPicPr>
              <a:picLocks noChangeAspect="1"/>
            </p:cNvPicPr>
            <p:nvPr/>
          </p:nvPicPr>
          <p:blipFill>
            <a:blip r:embed="rId7"/>
            <a:stretch>
              <a:fillRect/>
            </a:stretch>
          </p:blipFill>
          <p:spPr>
            <a:xfrm>
              <a:off x="5073223" y="1647728"/>
              <a:ext cx="3293716" cy="982942"/>
            </a:xfrm>
            <a:prstGeom prst="rect">
              <a:avLst/>
            </a:prstGeom>
          </p:spPr>
        </p:pic>
        <p:pic>
          <p:nvPicPr>
            <p:cNvPr id="18" name="Picture 17">
              <a:extLst>
                <a:ext uri="{FF2B5EF4-FFF2-40B4-BE49-F238E27FC236}">
                  <a16:creationId xmlns:a16="http://schemas.microsoft.com/office/drawing/2014/main" id="{6192E12E-5951-ED07-A70A-2BDFD99120A6}"/>
                </a:ext>
              </a:extLst>
            </p:cNvPr>
            <p:cNvPicPr>
              <a:picLocks noChangeAspect="1"/>
            </p:cNvPicPr>
            <p:nvPr/>
          </p:nvPicPr>
          <p:blipFill>
            <a:blip r:embed="rId8"/>
            <a:stretch>
              <a:fillRect/>
            </a:stretch>
          </p:blipFill>
          <p:spPr>
            <a:xfrm>
              <a:off x="8667747" y="1598618"/>
              <a:ext cx="3293717" cy="1062182"/>
            </a:xfrm>
            <a:prstGeom prst="rect">
              <a:avLst/>
            </a:prstGeom>
          </p:spPr>
        </p:pic>
        <p:pic>
          <p:nvPicPr>
            <p:cNvPr id="19" name="Picture 18">
              <a:extLst>
                <a:ext uri="{FF2B5EF4-FFF2-40B4-BE49-F238E27FC236}">
                  <a16:creationId xmlns:a16="http://schemas.microsoft.com/office/drawing/2014/main" id="{6B17650F-0041-9693-33C2-064E3EF85B23}"/>
                </a:ext>
              </a:extLst>
            </p:cNvPr>
            <p:cNvPicPr>
              <a:picLocks noChangeAspect="1"/>
            </p:cNvPicPr>
            <p:nvPr/>
          </p:nvPicPr>
          <p:blipFill>
            <a:blip r:embed="rId9"/>
            <a:stretch>
              <a:fillRect/>
            </a:stretch>
          </p:blipFill>
          <p:spPr>
            <a:xfrm>
              <a:off x="5073223" y="3663218"/>
              <a:ext cx="3260422" cy="936326"/>
            </a:xfrm>
            <a:prstGeom prst="rect">
              <a:avLst/>
            </a:prstGeom>
          </p:spPr>
        </p:pic>
        <p:pic>
          <p:nvPicPr>
            <p:cNvPr id="20" name="Picture 19">
              <a:extLst>
                <a:ext uri="{FF2B5EF4-FFF2-40B4-BE49-F238E27FC236}">
                  <a16:creationId xmlns:a16="http://schemas.microsoft.com/office/drawing/2014/main" id="{3A761077-E578-04FF-5649-F7D8C3D3ACDD}"/>
                </a:ext>
              </a:extLst>
            </p:cNvPr>
            <p:cNvPicPr>
              <a:picLocks noChangeAspect="1"/>
            </p:cNvPicPr>
            <p:nvPr/>
          </p:nvPicPr>
          <p:blipFill>
            <a:blip r:embed="rId10"/>
            <a:stretch>
              <a:fillRect/>
            </a:stretch>
          </p:blipFill>
          <p:spPr>
            <a:xfrm>
              <a:off x="8710537" y="3600290"/>
              <a:ext cx="3270845" cy="1062182"/>
            </a:xfrm>
            <a:prstGeom prst="rect">
              <a:avLst/>
            </a:prstGeom>
          </p:spPr>
        </p:pic>
        <p:sp>
          <p:nvSpPr>
            <p:cNvPr id="21" name="TextBox 20">
              <a:extLst>
                <a:ext uri="{FF2B5EF4-FFF2-40B4-BE49-F238E27FC236}">
                  <a16:creationId xmlns:a16="http://schemas.microsoft.com/office/drawing/2014/main" id="{39176167-A4AA-899B-3A6D-E9862709E51E}"/>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22" name="TextBox 21">
              <a:extLst>
                <a:ext uri="{FF2B5EF4-FFF2-40B4-BE49-F238E27FC236}">
                  <a16:creationId xmlns:a16="http://schemas.microsoft.com/office/drawing/2014/main" id="{622314B0-CC51-0A7F-A8A0-4CDEAB2DB998}"/>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24" name="TextBox 23">
              <a:extLst>
                <a:ext uri="{FF2B5EF4-FFF2-40B4-BE49-F238E27FC236}">
                  <a16:creationId xmlns:a16="http://schemas.microsoft.com/office/drawing/2014/main" id="{EE7342D3-3CF0-114D-3EFF-3205F7E60A94}"/>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25" name="Group 24">
            <a:extLst>
              <a:ext uri="{FF2B5EF4-FFF2-40B4-BE49-F238E27FC236}">
                <a16:creationId xmlns:a16="http://schemas.microsoft.com/office/drawing/2014/main" id="{1E3019BB-9E69-53E5-A7CD-FA52E0241D1C}"/>
              </a:ext>
            </a:extLst>
          </p:cNvPr>
          <p:cNvGrpSpPr/>
          <p:nvPr/>
        </p:nvGrpSpPr>
        <p:grpSpPr>
          <a:xfrm>
            <a:off x="-108447" y="12099853"/>
            <a:ext cx="12158468" cy="5746224"/>
            <a:chOff x="7634" y="393332"/>
            <a:chExt cx="12158468" cy="5746224"/>
          </a:xfrm>
        </p:grpSpPr>
        <p:sp>
          <p:nvSpPr>
            <p:cNvPr id="46" name="Rectangle 45">
              <a:extLst>
                <a:ext uri="{FF2B5EF4-FFF2-40B4-BE49-F238E27FC236}">
                  <a16:creationId xmlns:a16="http://schemas.microsoft.com/office/drawing/2014/main" id="{04ABEC02-C467-802D-750B-042580669896}"/>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1B9ECE23-076A-1B00-4B4E-766968F73506}"/>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508A75F-556B-9D96-31F8-287C46AEC4BE}"/>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49" name="TextBox 48">
              <a:extLst>
                <a:ext uri="{FF2B5EF4-FFF2-40B4-BE49-F238E27FC236}">
                  <a16:creationId xmlns:a16="http://schemas.microsoft.com/office/drawing/2014/main" id="{CE7845A9-8C67-EC2B-5DC6-C889EB9B90BB}"/>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50" name="TextBox 49">
              <a:extLst>
                <a:ext uri="{FF2B5EF4-FFF2-40B4-BE49-F238E27FC236}">
                  <a16:creationId xmlns:a16="http://schemas.microsoft.com/office/drawing/2014/main" id="{A3BDB073-CD77-5B2B-481A-1B12EBEF9A53}"/>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51" name="TextBox 50">
              <a:extLst>
                <a:ext uri="{FF2B5EF4-FFF2-40B4-BE49-F238E27FC236}">
                  <a16:creationId xmlns:a16="http://schemas.microsoft.com/office/drawing/2014/main" id="{AE3E287F-0244-B3F9-CF6A-968CDE0B6E9B}"/>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52" name="TextBox 51">
              <a:extLst>
                <a:ext uri="{FF2B5EF4-FFF2-40B4-BE49-F238E27FC236}">
                  <a16:creationId xmlns:a16="http://schemas.microsoft.com/office/drawing/2014/main" id="{A1014587-B2A7-4337-E19E-73BCEED5E7A9}"/>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53" name="Picture 52">
              <a:extLst>
                <a:ext uri="{FF2B5EF4-FFF2-40B4-BE49-F238E27FC236}">
                  <a16:creationId xmlns:a16="http://schemas.microsoft.com/office/drawing/2014/main" id="{EFABD41E-BD1D-E683-A5D8-F0DDD6F0192D}"/>
                </a:ext>
              </a:extLst>
            </p:cNvPr>
            <p:cNvPicPr>
              <a:picLocks noChangeAspect="1"/>
            </p:cNvPicPr>
            <p:nvPr/>
          </p:nvPicPr>
          <p:blipFill>
            <a:blip r:embed="rId11"/>
            <a:stretch>
              <a:fillRect/>
            </a:stretch>
          </p:blipFill>
          <p:spPr>
            <a:xfrm>
              <a:off x="4737313" y="1830867"/>
              <a:ext cx="3537425" cy="997252"/>
            </a:xfrm>
            <a:prstGeom prst="rect">
              <a:avLst/>
            </a:prstGeom>
          </p:spPr>
        </p:pic>
        <p:pic>
          <p:nvPicPr>
            <p:cNvPr id="54" name="Picture 53">
              <a:extLst>
                <a:ext uri="{FF2B5EF4-FFF2-40B4-BE49-F238E27FC236}">
                  <a16:creationId xmlns:a16="http://schemas.microsoft.com/office/drawing/2014/main" id="{3728FC71-7155-D55D-11A3-3CEAFEC660B5}"/>
                </a:ext>
              </a:extLst>
            </p:cNvPr>
            <p:cNvPicPr>
              <a:picLocks noChangeAspect="1"/>
            </p:cNvPicPr>
            <p:nvPr/>
          </p:nvPicPr>
          <p:blipFill>
            <a:blip r:embed="rId12"/>
            <a:stretch>
              <a:fillRect/>
            </a:stretch>
          </p:blipFill>
          <p:spPr>
            <a:xfrm>
              <a:off x="8475663" y="1842194"/>
              <a:ext cx="3463185" cy="997252"/>
            </a:xfrm>
            <a:prstGeom prst="rect">
              <a:avLst/>
            </a:prstGeom>
          </p:spPr>
        </p:pic>
        <p:pic>
          <p:nvPicPr>
            <p:cNvPr id="55" name="Picture 54">
              <a:extLst>
                <a:ext uri="{FF2B5EF4-FFF2-40B4-BE49-F238E27FC236}">
                  <a16:creationId xmlns:a16="http://schemas.microsoft.com/office/drawing/2014/main" id="{17705432-BBA0-71F7-B141-A4CE25321025}"/>
                </a:ext>
              </a:extLst>
            </p:cNvPr>
            <p:cNvPicPr>
              <a:picLocks noChangeAspect="1"/>
            </p:cNvPicPr>
            <p:nvPr/>
          </p:nvPicPr>
          <p:blipFill>
            <a:blip r:embed="rId13"/>
            <a:stretch>
              <a:fillRect/>
            </a:stretch>
          </p:blipFill>
          <p:spPr>
            <a:xfrm>
              <a:off x="4768217" y="3728525"/>
              <a:ext cx="3507652" cy="1048482"/>
            </a:xfrm>
            <a:prstGeom prst="rect">
              <a:avLst/>
            </a:prstGeom>
          </p:spPr>
        </p:pic>
        <p:pic>
          <p:nvPicPr>
            <p:cNvPr id="56" name="Picture 55">
              <a:extLst>
                <a:ext uri="{FF2B5EF4-FFF2-40B4-BE49-F238E27FC236}">
                  <a16:creationId xmlns:a16="http://schemas.microsoft.com/office/drawing/2014/main" id="{6253AD31-6338-30C2-FB0D-ACEAE1972750}"/>
                </a:ext>
              </a:extLst>
            </p:cNvPr>
            <p:cNvPicPr>
              <a:picLocks noChangeAspect="1"/>
            </p:cNvPicPr>
            <p:nvPr/>
          </p:nvPicPr>
          <p:blipFill>
            <a:blip r:embed="rId14"/>
            <a:stretch>
              <a:fillRect/>
            </a:stretch>
          </p:blipFill>
          <p:spPr>
            <a:xfrm>
              <a:off x="8489808" y="3734744"/>
              <a:ext cx="3398530" cy="1048483"/>
            </a:xfrm>
            <a:prstGeom prst="rect">
              <a:avLst/>
            </a:prstGeom>
          </p:spPr>
        </p:pic>
      </p:grpSp>
      <p:grpSp>
        <p:nvGrpSpPr>
          <p:cNvPr id="57" name="Group 56">
            <a:extLst>
              <a:ext uri="{FF2B5EF4-FFF2-40B4-BE49-F238E27FC236}">
                <a16:creationId xmlns:a16="http://schemas.microsoft.com/office/drawing/2014/main" id="{CA3184DD-2189-E938-05C6-80E8307078DF}"/>
              </a:ext>
            </a:extLst>
          </p:cNvPr>
          <p:cNvGrpSpPr/>
          <p:nvPr/>
        </p:nvGrpSpPr>
        <p:grpSpPr>
          <a:xfrm>
            <a:off x="-116830" y="12410074"/>
            <a:ext cx="12158468" cy="5685012"/>
            <a:chOff x="-1721" y="660622"/>
            <a:chExt cx="12158468" cy="5685012"/>
          </a:xfrm>
        </p:grpSpPr>
        <p:sp>
          <p:nvSpPr>
            <p:cNvPr id="58" name="Rectangle 57">
              <a:extLst>
                <a:ext uri="{FF2B5EF4-FFF2-40B4-BE49-F238E27FC236}">
                  <a16:creationId xmlns:a16="http://schemas.microsoft.com/office/drawing/2014/main" id="{8B8039A5-DBF8-4D0C-59ED-5D0310FC940C}"/>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riangle 58">
              <a:extLst>
                <a:ext uri="{FF2B5EF4-FFF2-40B4-BE49-F238E27FC236}">
                  <a16:creationId xmlns:a16="http://schemas.microsoft.com/office/drawing/2014/main" id="{47B91C6F-1A59-CBA5-45A1-2407DF412031}"/>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0596265B-9828-5164-6CA9-54D98EF03417}"/>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61" name="TextBox 60">
              <a:extLst>
                <a:ext uri="{FF2B5EF4-FFF2-40B4-BE49-F238E27FC236}">
                  <a16:creationId xmlns:a16="http://schemas.microsoft.com/office/drawing/2014/main" id="{FF415083-9130-4157-6456-0AA43158F252}"/>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62" name="TextBox 61">
              <a:extLst>
                <a:ext uri="{FF2B5EF4-FFF2-40B4-BE49-F238E27FC236}">
                  <a16:creationId xmlns:a16="http://schemas.microsoft.com/office/drawing/2014/main" id="{B6462B36-8A6B-BBA1-A028-C79A802748C2}"/>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A198F8E9-D888-27F4-E07A-22F3C780B387}"/>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9C8042B2-6206-3314-A909-22E11935E95E}"/>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65" name="Picture 64">
              <a:extLst>
                <a:ext uri="{FF2B5EF4-FFF2-40B4-BE49-F238E27FC236}">
                  <a16:creationId xmlns:a16="http://schemas.microsoft.com/office/drawing/2014/main" id="{F16E887F-DD47-195A-8997-97B0191CE662}"/>
                </a:ext>
              </a:extLst>
            </p:cNvPr>
            <p:cNvPicPr>
              <a:picLocks noChangeAspect="1"/>
            </p:cNvPicPr>
            <p:nvPr/>
          </p:nvPicPr>
          <p:blipFill>
            <a:blip r:embed="rId15"/>
            <a:stretch>
              <a:fillRect/>
            </a:stretch>
          </p:blipFill>
          <p:spPr>
            <a:xfrm>
              <a:off x="4572361" y="2151058"/>
              <a:ext cx="3347678" cy="990639"/>
            </a:xfrm>
            <a:prstGeom prst="rect">
              <a:avLst/>
            </a:prstGeom>
          </p:spPr>
        </p:pic>
        <p:pic>
          <p:nvPicPr>
            <p:cNvPr id="66" name="Picture 65">
              <a:extLst>
                <a:ext uri="{FF2B5EF4-FFF2-40B4-BE49-F238E27FC236}">
                  <a16:creationId xmlns:a16="http://schemas.microsoft.com/office/drawing/2014/main" id="{7EE1CA04-76A2-CA99-1F0F-F6596696378A}"/>
                </a:ext>
              </a:extLst>
            </p:cNvPr>
            <p:cNvPicPr>
              <a:picLocks noChangeAspect="1"/>
            </p:cNvPicPr>
            <p:nvPr/>
          </p:nvPicPr>
          <p:blipFill>
            <a:blip r:embed="rId16"/>
            <a:stretch>
              <a:fillRect/>
            </a:stretch>
          </p:blipFill>
          <p:spPr>
            <a:xfrm>
              <a:off x="8184351" y="2156793"/>
              <a:ext cx="3347678" cy="990640"/>
            </a:xfrm>
            <a:prstGeom prst="rect">
              <a:avLst/>
            </a:prstGeom>
          </p:spPr>
        </p:pic>
        <p:pic>
          <p:nvPicPr>
            <p:cNvPr id="67" name="Picture 66">
              <a:extLst>
                <a:ext uri="{FF2B5EF4-FFF2-40B4-BE49-F238E27FC236}">
                  <a16:creationId xmlns:a16="http://schemas.microsoft.com/office/drawing/2014/main" id="{7E931D65-BE64-A90E-08EB-4746F8A9177F}"/>
                </a:ext>
              </a:extLst>
            </p:cNvPr>
            <p:cNvPicPr>
              <a:picLocks noChangeAspect="1"/>
            </p:cNvPicPr>
            <p:nvPr/>
          </p:nvPicPr>
          <p:blipFill>
            <a:blip r:embed="rId17"/>
            <a:stretch>
              <a:fillRect/>
            </a:stretch>
          </p:blipFill>
          <p:spPr>
            <a:xfrm>
              <a:off x="4641198" y="4036171"/>
              <a:ext cx="3347678" cy="990639"/>
            </a:xfrm>
            <a:prstGeom prst="rect">
              <a:avLst/>
            </a:prstGeom>
          </p:spPr>
        </p:pic>
        <p:pic>
          <p:nvPicPr>
            <p:cNvPr id="68" name="Picture 67">
              <a:extLst>
                <a:ext uri="{FF2B5EF4-FFF2-40B4-BE49-F238E27FC236}">
                  <a16:creationId xmlns:a16="http://schemas.microsoft.com/office/drawing/2014/main" id="{9B0CD3E9-4CF7-F72C-7430-199C304E6091}"/>
                </a:ext>
              </a:extLst>
            </p:cNvPr>
            <p:cNvPicPr>
              <a:picLocks noChangeAspect="1"/>
            </p:cNvPicPr>
            <p:nvPr/>
          </p:nvPicPr>
          <p:blipFill>
            <a:blip r:embed="rId18"/>
            <a:stretch>
              <a:fillRect/>
            </a:stretch>
          </p:blipFill>
          <p:spPr>
            <a:xfrm>
              <a:off x="8223990" y="4061384"/>
              <a:ext cx="3347678" cy="956480"/>
            </a:xfrm>
            <a:prstGeom prst="rect">
              <a:avLst/>
            </a:prstGeom>
          </p:spPr>
        </p:pic>
      </p:grpSp>
      <p:grpSp>
        <p:nvGrpSpPr>
          <p:cNvPr id="69" name="Group 68">
            <a:extLst>
              <a:ext uri="{FF2B5EF4-FFF2-40B4-BE49-F238E27FC236}">
                <a16:creationId xmlns:a16="http://schemas.microsoft.com/office/drawing/2014/main" id="{F20A751D-B218-9500-BD6B-8C4D72217419}"/>
              </a:ext>
            </a:extLst>
          </p:cNvPr>
          <p:cNvGrpSpPr/>
          <p:nvPr/>
        </p:nvGrpSpPr>
        <p:grpSpPr>
          <a:xfrm>
            <a:off x="-100064" y="12689690"/>
            <a:ext cx="12158468" cy="5685012"/>
            <a:chOff x="12949" y="909631"/>
            <a:chExt cx="12158468" cy="5685012"/>
          </a:xfrm>
        </p:grpSpPr>
        <p:sp>
          <p:nvSpPr>
            <p:cNvPr id="70" name="Rectangle 69">
              <a:extLst>
                <a:ext uri="{FF2B5EF4-FFF2-40B4-BE49-F238E27FC236}">
                  <a16:creationId xmlns:a16="http://schemas.microsoft.com/office/drawing/2014/main" id="{0AB2C99F-219F-4766-A9A5-B4B562539735}"/>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iangle 70">
              <a:extLst>
                <a:ext uri="{FF2B5EF4-FFF2-40B4-BE49-F238E27FC236}">
                  <a16:creationId xmlns:a16="http://schemas.microsoft.com/office/drawing/2014/main" id="{E56DC931-B5AB-E043-72E0-4C297D3FEABB}"/>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BDAE27B-B3F0-87CC-5443-20EEAE76C498}"/>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73" name="TextBox 72">
              <a:extLst>
                <a:ext uri="{FF2B5EF4-FFF2-40B4-BE49-F238E27FC236}">
                  <a16:creationId xmlns:a16="http://schemas.microsoft.com/office/drawing/2014/main" id="{6F67A48A-0F8C-6458-3049-A6643B6692B1}"/>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4" name="TextBox 73">
              <a:extLst>
                <a:ext uri="{FF2B5EF4-FFF2-40B4-BE49-F238E27FC236}">
                  <a16:creationId xmlns:a16="http://schemas.microsoft.com/office/drawing/2014/main" id="{3847E426-2D74-8B02-0A0B-F96C5A767363}"/>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5" name="TextBox 74">
              <a:extLst>
                <a:ext uri="{FF2B5EF4-FFF2-40B4-BE49-F238E27FC236}">
                  <a16:creationId xmlns:a16="http://schemas.microsoft.com/office/drawing/2014/main" id="{D7C90A0B-E301-FBD0-967A-390F584927AC}"/>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6" name="TextBox 75">
              <a:extLst>
                <a:ext uri="{FF2B5EF4-FFF2-40B4-BE49-F238E27FC236}">
                  <a16:creationId xmlns:a16="http://schemas.microsoft.com/office/drawing/2014/main" id="{CFBBE9B6-7C91-CBCD-C300-83741335E32A}"/>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7" name="Picture 76">
              <a:extLst>
                <a:ext uri="{FF2B5EF4-FFF2-40B4-BE49-F238E27FC236}">
                  <a16:creationId xmlns:a16="http://schemas.microsoft.com/office/drawing/2014/main" id="{85FDD8EF-04D3-A724-4CF0-F66CBDBB715E}"/>
                </a:ext>
              </a:extLst>
            </p:cNvPr>
            <p:cNvPicPr>
              <a:picLocks noChangeAspect="1"/>
            </p:cNvPicPr>
            <p:nvPr/>
          </p:nvPicPr>
          <p:blipFill>
            <a:blip r:embed="rId19"/>
            <a:stretch>
              <a:fillRect/>
            </a:stretch>
          </p:blipFill>
          <p:spPr>
            <a:xfrm>
              <a:off x="4451402" y="2489295"/>
              <a:ext cx="3289195" cy="1027874"/>
            </a:xfrm>
            <a:prstGeom prst="rect">
              <a:avLst/>
            </a:prstGeom>
          </p:spPr>
        </p:pic>
        <p:pic>
          <p:nvPicPr>
            <p:cNvPr id="78" name="Picture 77">
              <a:extLst>
                <a:ext uri="{FF2B5EF4-FFF2-40B4-BE49-F238E27FC236}">
                  <a16:creationId xmlns:a16="http://schemas.microsoft.com/office/drawing/2014/main" id="{62751A1C-C0DC-3D74-5D41-7C1BF8D51631}"/>
                </a:ext>
              </a:extLst>
            </p:cNvPr>
            <p:cNvPicPr>
              <a:picLocks noChangeAspect="1"/>
            </p:cNvPicPr>
            <p:nvPr/>
          </p:nvPicPr>
          <p:blipFill>
            <a:blip r:embed="rId20"/>
            <a:stretch>
              <a:fillRect/>
            </a:stretch>
          </p:blipFill>
          <p:spPr>
            <a:xfrm>
              <a:off x="8422479" y="2489295"/>
              <a:ext cx="3289194" cy="1034231"/>
            </a:xfrm>
            <a:prstGeom prst="rect">
              <a:avLst/>
            </a:prstGeom>
          </p:spPr>
        </p:pic>
        <p:pic>
          <p:nvPicPr>
            <p:cNvPr id="79" name="Picture 78">
              <a:extLst>
                <a:ext uri="{FF2B5EF4-FFF2-40B4-BE49-F238E27FC236}">
                  <a16:creationId xmlns:a16="http://schemas.microsoft.com/office/drawing/2014/main" id="{4E0C5028-1AFA-6AB3-FEAB-D40D516ACE1F}"/>
                </a:ext>
              </a:extLst>
            </p:cNvPr>
            <p:cNvPicPr>
              <a:picLocks noChangeAspect="1"/>
            </p:cNvPicPr>
            <p:nvPr/>
          </p:nvPicPr>
          <p:blipFill>
            <a:blip r:embed="rId21"/>
            <a:stretch>
              <a:fillRect/>
            </a:stretch>
          </p:blipFill>
          <p:spPr>
            <a:xfrm>
              <a:off x="4476021" y="4462878"/>
              <a:ext cx="3309537" cy="1034231"/>
            </a:xfrm>
            <a:prstGeom prst="rect">
              <a:avLst/>
            </a:prstGeom>
          </p:spPr>
        </p:pic>
        <p:pic>
          <p:nvPicPr>
            <p:cNvPr id="80" name="Picture 79">
              <a:extLst>
                <a:ext uri="{FF2B5EF4-FFF2-40B4-BE49-F238E27FC236}">
                  <a16:creationId xmlns:a16="http://schemas.microsoft.com/office/drawing/2014/main" id="{16036034-0418-D18F-F571-E07E77ED1054}"/>
                </a:ext>
              </a:extLst>
            </p:cNvPr>
            <p:cNvPicPr>
              <a:picLocks noChangeAspect="1"/>
            </p:cNvPicPr>
            <p:nvPr/>
          </p:nvPicPr>
          <p:blipFill>
            <a:blip r:embed="rId22"/>
            <a:stretch>
              <a:fillRect/>
            </a:stretch>
          </p:blipFill>
          <p:spPr>
            <a:xfrm>
              <a:off x="8393023" y="4451476"/>
              <a:ext cx="3348106" cy="1034231"/>
            </a:xfrm>
            <a:prstGeom prst="rect">
              <a:avLst/>
            </a:prstGeom>
          </p:spPr>
        </p:pic>
      </p:grpSp>
      <p:grpSp>
        <p:nvGrpSpPr>
          <p:cNvPr id="81" name="Group 80">
            <a:extLst>
              <a:ext uri="{FF2B5EF4-FFF2-40B4-BE49-F238E27FC236}">
                <a16:creationId xmlns:a16="http://schemas.microsoft.com/office/drawing/2014/main" id="{6D964004-24D8-B2B3-72F5-9B76B0FBC762}"/>
              </a:ext>
            </a:extLst>
          </p:cNvPr>
          <p:cNvGrpSpPr/>
          <p:nvPr/>
        </p:nvGrpSpPr>
        <p:grpSpPr>
          <a:xfrm>
            <a:off x="-100064" y="12999911"/>
            <a:ext cx="12158468" cy="5685012"/>
            <a:chOff x="12575" y="1236941"/>
            <a:chExt cx="12158468" cy="5685012"/>
          </a:xfrm>
        </p:grpSpPr>
        <p:sp>
          <p:nvSpPr>
            <p:cNvPr id="82" name="Rectangle 81">
              <a:extLst>
                <a:ext uri="{FF2B5EF4-FFF2-40B4-BE49-F238E27FC236}">
                  <a16:creationId xmlns:a16="http://schemas.microsoft.com/office/drawing/2014/main" id="{B64D7063-6BDA-CAE8-4A60-D38C080078A6}"/>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3DD6238C-C547-55B7-9E3C-5A12CA0ECFFB}"/>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97D09729-2394-1307-AFEB-464007BFDF97}"/>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85" name="TextBox 84">
              <a:extLst>
                <a:ext uri="{FF2B5EF4-FFF2-40B4-BE49-F238E27FC236}">
                  <a16:creationId xmlns:a16="http://schemas.microsoft.com/office/drawing/2014/main" id="{0CE4E71C-F2EC-CF1F-12F4-3F19F0114DC9}"/>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6" name="TextBox 85">
              <a:extLst>
                <a:ext uri="{FF2B5EF4-FFF2-40B4-BE49-F238E27FC236}">
                  <a16:creationId xmlns:a16="http://schemas.microsoft.com/office/drawing/2014/main" id="{9BB0DD94-B498-9162-E69F-BE807F2D823D}"/>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7" name="TextBox 86">
              <a:extLst>
                <a:ext uri="{FF2B5EF4-FFF2-40B4-BE49-F238E27FC236}">
                  <a16:creationId xmlns:a16="http://schemas.microsoft.com/office/drawing/2014/main" id="{64BF9ED2-BFB0-31E4-4DEA-AA4DF88BEDE7}"/>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8" name="TextBox 87">
              <a:extLst>
                <a:ext uri="{FF2B5EF4-FFF2-40B4-BE49-F238E27FC236}">
                  <a16:creationId xmlns:a16="http://schemas.microsoft.com/office/drawing/2014/main" id="{44FC08EF-017A-80D8-2444-9D9B8C30883E}"/>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9" name="Picture 2">
              <a:extLst>
                <a:ext uri="{FF2B5EF4-FFF2-40B4-BE49-F238E27FC236}">
                  <a16:creationId xmlns:a16="http://schemas.microsoft.com/office/drawing/2014/main" id="{43DB9444-A4F5-BF5F-1A9C-CF9C3AA58C21}"/>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EE5E999B-FEF1-72BA-C6F3-B209D032E593}"/>
                </a:ext>
              </a:extLst>
            </p:cNvPr>
            <p:cNvPicPr>
              <a:picLocks noChangeAspect="1"/>
            </p:cNvPicPr>
            <p:nvPr/>
          </p:nvPicPr>
          <p:blipFill>
            <a:blip r:embed="rId24"/>
            <a:stretch>
              <a:fillRect/>
            </a:stretch>
          </p:blipFill>
          <p:spPr>
            <a:xfrm>
              <a:off x="8662476" y="2551003"/>
              <a:ext cx="2385376" cy="961453"/>
            </a:xfrm>
            <a:prstGeom prst="rect">
              <a:avLst/>
            </a:prstGeom>
          </p:spPr>
        </p:pic>
        <p:pic>
          <p:nvPicPr>
            <p:cNvPr id="91" name="Picture 90">
              <a:extLst>
                <a:ext uri="{FF2B5EF4-FFF2-40B4-BE49-F238E27FC236}">
                  <a16:creationId xmlns:a16="http://schemas.microsoft.com/office/drawing/2014/main" id="{7FE2B8FD-082F-ECDD-F397-5E93CBAE5E25}"/>
                </a:ext>
              </a:extLst>
            </p:cNvPr>
            <p:cNvPicPr>
              <a:picLocks noChangeAspect="1"/>
            </p:cNvPicPr>
            <p:nvPr/>
          </p:nvPicPr>
          <p:blipFill>
            <a:blip r:embed="rId25"/>
            <a:stretch>
              <a:fillRect/>
            </a:stretch>
          </p:blipFill>
          <p:spPr>
            <a:xfrm>
              <a:off x="4924069" y="4467581"/>
              <a:ext cx="2385377" cy="1034840"/>
            </a:xfrm>
            <a:prstGeom prst="rect">
              <a:avLst/>
            </a:prstGeom>
          </p:spPr>
        </p:pic>
        <p:pic>
          <p:nvPicPr>
            <p:cNvPr id="92" name="Picture 91">
              <a:extLst>
                <a:ext uri="{FF2B5EF4-FFF2-40B4-BE49-F238E27FC236}">
                  <a16:creationId xmlns:a16="http://schemas.microsoft.com/office/drawing/2014/main" id="{72E047F4-C566-79F6-B77F-9B49AEF017B5}"/>
                </a:ext>
              </a:extLst>
            </p:cNvPr>
            <p:cNvPicPr>
              <a:picLocks noChangeAspect="1"/>
            </p:cNvPicPr>
            <p:nvPr/>
          </p:nvPicPr>
          <p:blipFill>
            <a:blip r:embed="rId26"/>
            <a:stretch>
              <a:fillRect/>
            </a:stretch>
          </p:blipFill>
          <p:spPr>
            <a:xfrm>
              <a:off x="8478141" y="4504274"/>
              <a:ext cx="2385377" cy="961453"/>
            </a:xfrm>
            <a:prstGeom prst="rect">
              <a:avLst/>
            </a:prstGeom>
          </p:spPr>
        </p:pic>
      </p:grpSp>
    </p:spTree>
    <p:extLst>
      <p:ext uri="{BB962C8B-B14F-4D97-AF65-F5344CB8AC3E}">
        <p14:creationId xmlns:p14="http://schemas.microsoft.com/office/powerpoint/2010/main" val="3253998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4F8B7-2869-3569-F369-61F1ABEC9CDD}"/>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12C8B73A-0896-E82E-17E9-B28FABD9534D}"/>
              </a:ext>
            </a:extLst>
          </p:cNvPr>
          <p:cNvGrpSpPr/>
          <p:nvPr/>
        </p:nvGrpSpPr>
        <p:grpSpPr>
          <a:xfrm>
            <a:off x="-5526099" y="-20283362"/>
            <a:ext cx="23624324" cy="20239621"/>
            <a:chOff x="6096000" y="0"/>
            <a:chExt cx="6568443" cy="6858000"/>
          </a:xfrm>
          <a:solidFill>
            <a:schemeClr val="accent2">
              <a:lumMod val="60000"/>
              <a:lumOff val="40000"/>
            </a:schemeClr>
          </a:solidFill>
        </p:grpSpPr>
        <p:sp>
          <p:nvSpPr>
            <p:cNvPr id="4" name="Rectangle 3">
              <a:extLst>
                <a:ext uri="{FF2B5EF4-FFF2-40B4-BE49-F238E27FC236}">
                  <a16:creationId xmlns:a16="http://schemas.microsoft.com/office/drawing/2014/main" id="{0B17C383-A47B-3653-01BB-F221683D6AB1}"/>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6D18D4-FD95-3BA6-5293-E4B1F4903735}"/>
                </a:ext>
              </a:extLst>
            </p:cNvPr>
            <p:cNvSpPr txBox="1"/>
            <p:nvPr/>
          </p:nvSpPr>
          <p:spPr>
            <a:xfrm>
              <a:off x="7254642" y="239809"/>
              <a:ext cx="4251158" cy="2062103"/>
            </a:xfrm>
            <a:prstGeom prst="rect">
              <a:avLst/>
            </a:prstGeom>
            <a:grp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6" name="Triangle 5">
              <a:extLst>
                <a:ext uri="{FF2B5EF4-FFF2-40B4-BE49-F238E27FC236}">
                  <a16:creationId xmlns:a16="http://schemas.microsoft.com/office/drawing/2014/main" id="{6B5CC174-4402-1406-DDEB-828057C57FEA}"/>
                </a:ext>
              </a:extLst>
            </p:cNvPr>
            <p:cNvSpPr/>
            <p:nvPr/>
          </p:nvSpPr>
          <p:spPr>
            <a:xfrm rot="5400000">
              <a:off x="11993046" y="1176841"/>
              <a:ext cx="870351" cy="47244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10EA417-DE3E-930B-6E00-2EE22D8B7467}"/>
                </a:ext>
              </a:extLst>
            </p:cNvPr>
            <p:cNvSpPr txBox="1"/>
            <p:nvPr/>
          </p:nvSpPr>
          <p:spPr>
            <a:xfrm>
              <a:off x="7114273" y="716863"/>
              <a:ext cx="4531895" cy="553998"/>
            </a:xfrm>
            <a:prstGeom prst="rect">
              <a:avLst/>
            </a:prstGeom>
            <a:grpFill/>
          </p:spPr>
          <p:txBody>
            <a:bodyPr wrap="square" rtlCol="0">
              <a:spAutoFit/>
            </a:bodyPr>
            <a:lstStyle/>
            <a:p>
              <a:pPr algn="ctr"/>
              <a:r>
                <a:rPr lang="en-US" sz="3000">
                  <a:solidFill>
                    <a:schemeClr val="bg1"/>
                  </a:solidFill>
                </a:rPr>
                <a:t>Classification</a:t>
              </a:r>
            </a:p>
          </p:txBody>
        </p:sp>
      </p:grpSp>
      <p:sp>
        <p:nvSpPr>
          <p:cNvPr id="8" name="TextBox 7">
            <a:extLst>
              <a:ext uri="{FF2B5EF4-FFF2-40B4-BE49-F238E27FC236}">
                <a16:creationId xmlns:a16="http://schemas.microsoft.com/office/drawing/2014/main" id="{1370D91F-48A6-D804-1335-6501893314A6}"/>
              </a:ext>
            </a:extLst>
          </p:cNvPr>
          <p:cNvSpPr txBox="1"/>
          <p:nvPr/>
        </p:nvSpPr>
        <p:spPr>
          <a:xfrm>
            <a:off x="900203" y="-21119130"/>
            <a:ext cx="13972765" cy="12403395"/>
          </a:xfrm>
          <a:prstGeom prst="rect">
            <a:avLst/>
          </a:prstGeom>
          <a:noFill/>
        </p:spPr>
        <p:txBody>
          <a:bodyPr wrap="square" rtlCol="0">
            <a:spAutoFit/>
          </a:bodyPr>
          <a:lstStyle/>
          <a:p>
            <a:r>
              <a:rPr lang="en-US" sz="10000" err="1">
                <a:solidFill>
                  <a:schemeClr val="bg1"/>
                </a:solidFill>
              </a:rPr>
              <a:t>rules.DecisionTable</a:t>
            </a:r>
            <a:endParaRPr lang="en-US" sz="10000">
              <a:solidFill>
                <a:schemeClr val="bg1"/>
              </a:solidFill>
            </a:endParaRPr>
          </a:p>
          <a:p>
            <a:endParaRPr lang="en-US" sz="10000">
              <a:solidFill>
                <a:schemeClr val="bg1"/>
              </a:solidFill>
            </a:endParaRPr>
          </a:p>
          <a:p>
            <a:r>
              <a:rPr lang="en-US" sz="10000" err="1">
                <a:solidFill>
                  <a:schemeClr val="bg1"/>
                </a:solidFill>
              </a:rPr>
              <a:t>bayes.NaiveBayes</a:t>
            </a:r>
            <a:endParaRPr lang="en-US" sz="10000">
              <a:solidFill>
                <a:schemeClr val="bg1"/>
              </a:solidFill>
            </a:endParaRPr>
          </a:p>
          <a:p>
            <a:endParaRPr lang="en-US" sz="10000">
              <a:solidFill>
                <a:schemeClr val="bg1"/>
              </a:solidFill>
            </a:endParaRPr>
          </a:p>
          <a:p>
            <a:r>
              <a:rPr lang="en-US" sz="10000">
                <a:solidFill>
                  <a:schemeClr val="bg1"/>
                </a:solidFill>
              </a:rPr>
              <a:t>trees.J48</a:t>
            </a:r>
          </a:p>
          <a:p>
            <a:endParaRPr lang="en-US" sz="10000">
              <a:solidFill>
                <a:schemeClr val="bg1"/>
              </a:solidFill>
            </a:endParaRPr>
          </a:p>
          <a:p>
            <a:r>
              <a:rPr lang="en-US" sz="10000" err="1">
                <a:solidFill>
                  <a:schemeClr val="bg1"/>
                </a:solidFill>
              </a:rPr>
              <a:t>trees.RandomForest</a:t>
            </a:r>
            <a:endParaRPr lang="en-US" sz="10000">
              <a:solidFill>
                <a:schemeClr val="bg1"/>
              </a:solidFill>
            </a:endParaRPr>
          </a:p>
          <a:p>
            <a:endParaRPr lang="en-US" sz="10000">
              <a:solidFill>
                <a:schemeClr val="bg1"/>
              </a:solidFill>
            </a:endParaRPr>
          </a:p>
        </p:txBody>
      </p:sp>
      <p:sp>
        <p:nvSpPr>
          <p:cNvPr id="9" name="TextBox 8">
            <a:extLst>
              <a:ext uri="{FF2B5EF4-FFF2-40B4-BE49-F238E27FC236}">
                <a16:creationId xmlns:a16="http://schemas.microsoft.com/office/drawing/2014/main" id="{BAB644DB-2CFE-3837-94B3-F7764104DC3A}"/>
              </a:ext>
            </a:extLst>
          </p:cNvPr>
          <p:cNvSpPr txBox="1"/>
          <p:nvPr/>
        </p:nvSpPr>
        <p:spPr>
          <a:xfrm>
            <a:off x="1513889" y="-13251688"/>
            <a:ext cx="7484726" cy="1446550"/>
          </a:xfrm>
          <a:prstGeom prst="rect">
            <a:avLst/>
          </a:prstGeom>
          <a:noFill/>
        </p:spPr>
        <p:txBody>
          <a:bodyPr wrap="square" rtlCol="0">
            <a:spAutoFit/>
          </a:bodyPr>
          <a:lstStyle/>
          <a:p>
            <a:r>
              <a:rPr lang="en-US" sz="2200">
                <a:solidFill>
                  <a:schemeClr val="bg1"/>
                </a:solidFill>
              </a:rPr>
              <a:t>Recursively splits data by attribute</a:t>
            </a:r>
          </a:p>
          <a:p>
            <a:r>
              <a:rPr lang="en-US" sz="2200">
                <a:solidFill>
                  <a:schemeClr val="bg1"/>
                </a:solidFill>
              </a:rPr>
              <a:t>Chooses split based on highest gain ratio</a:t>
            </a:r>
          </a:p>
          <a:p>
            <a:r>
              <a:rPr lang="en-US" sz="2200">
                <a:solidFill>
                  <a:schemeClr val="bg1"/>
                </a:solidFill>
              </a:rPr>
              <a:t>Builds a decision tree for classification</a:t>
            </a:r>
          </a:p>
          <a:p>
            <a:endParaRPr lang="en-US" sz="2200">
              <a:solidFill>
                <a:schemeClr val="bg1"/>
              </a:solidFill>
            </a:endParaRPr>
          </a:p>
        </p:txBody>
      </p:sp>
      <p:sp>
        <p:nvSpPr>
          <p:cNvPr id="10" name="TextBox 9">
            <a:extLst>
              <a:ext uri="{FF2B5EF4-FFF2-40B4-BE49-F238E27FC236}">
                <a16:creationId xmlns:a16="http://schemas.microsoft.com/office/drawing/2014/main" id="{62F4C90C-E868-A220-BE63-EA68EEE07EF4}"/>
              </a:ext>
            </a:extLst>
          </p:cNvPr>
          <p:cNvSpPr txBox="1"/>
          <p:nvPr/>
        </p:nvSpPr>
        <p:spPr>
          <a:xfrm>
            <a:off x="1624596" y="-10113208"/>
            <a:ext cx="11807686" cy="1107996"/>
          </a:xfrm>
          <a:prstGeom prst="rect">
            <a:avLst/>
          </a:prstGeom>
          <a:noFill/>
        </p:spPr>
        <p:txBody>
          <a:bodyPr wrap="square">
            <a:spAutoFit/>
          </a:bodyPr>
          <a:lstStyle/>
          <a:p>
            <a:r>
              <a:rPr lang="en-US" sz="2200">
                <a:solidFill>
                  <a:schemeClr val="bg1"/>
                </a:solidFill>
              </a:rPr>
              <a:t>Builds multiple trees from random subsets</a:t>
            </a:r>
          </a:p>
          <a:p>
            <a:r>
              <a:rPr lang="en-US" sz="2200">
                <a:solidFill>
                  <a:schemeClr val="bg1"/>
                </a:solidFill>
              </a:rPr>
              <a:t>At each split, selects random attributes</a:t>
            </a:r>
          </a:p>
          <a:p>
            <a:r>
              <a:rPr lang="en-US" sz="2200">
                <a:solidFill>
                  <a:schemeClr val="bg1"/>
                </a:solidFill>
              </a:rPr>
              <a:t>Uses majority vote from trees for final prediction</a:t>
            </a:r>
          </a:p>
        </p:txBody>
      </p:sp>
      <p:sp>
        <p:nvSpPr>
          <p:cNvPr id="2" name="Rectangle 1">
            <a:extLst>
              <a:ext uri="{FF2B5EF4-FFF2-40B4-BE49-F238E27FC236}">
                <a16:creationId xmlns:a16="http://schemas.microsoft.com/office/drawing/2014/main" id="{D7F1FA09-B8AD-BC86-8900-A2E91266DCFC}"/>
              </a:ext>
            </a:extLst>
          </p:cNvPr>
          <p:cNvSpPr/>
          <p:nvPr/>
        </p:nvSpPr>
        <p:spPr>
          <a:xfrm>
            <a:off x="0" y="-51545"/>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0E83F46-BA0F-B0A7-2EFA-789C262D7903}"/>
              </a:ext>
            </a:extLst>
          </p:cNvPr>
          <p:cNvSpPr txBox="1"/>
          <p:nvPr/>
        </p:nvSpPr>
        <p:spPr>
          <a:xfrm>
            <a:off x="2787758" y="486969"/>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3AAB2943-2631-F0F5-92AC-D4E827BDEF43}"/>
              </a:ext>
            </a:extLst>
          </p:cNvPr>
          <p:cNvGrpSpPr/>
          <p:nvPr/>
        </p:nvGrpSpPr>
        <p:grpSpPr>
          <a:xfrm>
            <a:off x="-16766" y="4944559"/>
            <a:ext cx="12208766" cy="6555641"/>
            <a:chOff x="-8383" y="136077"/>
            <a:chExt cx="12208766" cy="6555641"/>
          </a:xfrm>
        </p:grpSpPr>
        <p:sp>
          <p:nvSpPr>
            <p:cNvPr id="45" name="Rectangle 44">
              <a:extLst>
                <a:ext uri="{FF2B5EF4-FFF2-40B4-BE49-F238E27FC236}">
                  <a16:creationId xmlns:a16="http://schemas.microsoft.com/office/drawing/2014/main" id="{E45E0533-F8FF-8444-4FA5-85C189791433}"/>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384AD9D7-8B7F-0EF2-14DB-C7E28D1F5901}"/>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9B38533D-0C8B-7639-1A92-609705E3411E}"/>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BE351775-AA2C-0272-AA51-0274DD36B8B4}"/>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DE42E08B-F9DF-B235-9420-46C928F22420}"/>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4A450466-5148-805D-9EB6-A1EB623C5415}"/>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A6FABFDF-3EA5-0FC4-5FC7-72D8FA794EA0}"/>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6961499E-EA0D-3333-AC3E-7AF6AAAF95B3}"/>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F056F14C-7439-927F-A977-5841BF71B207}"/>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6E53C6F9-B024-4721-4F5F-77B23256E059}"/>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559E0784-70EB-A3A4-17E8-2C73A4E6DBF9}"/>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22353E8F-80BC-57C6-02FD-EBC09C52069F}"/>
              </a:ext>
            </a:extLst>
          </p:cNvPr>
          <p:cNvGrpSpPr/>
          <p:nvPr/>
        </p:nvGrpSpPr>
        <p:grpSpPr>
          <a:xfrm>
            <a:off x="-8383" y="5224175"/>
            <a:ext cx="12158468" cy="5746224"/>
            <a:chOff x="7634" y="393332"/>
            <a:chExt cx="12158468" cy="5746224"/>
          </a:xfrm>
        </p:grpSpPr>
        <p:sp>
          <p:nvSpPr>
            <p:cNvPr id="66" name="Rectangle 65">
              <a:extLst>
                <a:ext uri="{FF2B5EF4-FFF2-40B4-BE49-F238E27FC236}">
                  <a16:creationId xmlns:a16="http://schemas.microsoft.com/office/drawing/2014/main" id="{B2583E78-B746-8CAF-4195-39C3AC838271}"/>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36E4B9D5-F5B2-C6C1-5361-4FD15B0ED99F}"/>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4DDE0E0-F4C9-BA13-ECF0-AB5A045B9B6E}"/>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D9686310-7738-3392-7771-DCF3354A1EC7}"/>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4F3057C2-3916-D753-6875-4F22D0BB7E2E}"/>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40DD66A9-FF12-6206-735E-BCFA40FE4931}"/>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82648AA9-F11F-2025-FEED-3709E1CD80C7}"/>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5AAFCBFF-F349-E952-C795-5ACF5186C28D}"/>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FBDD305D-E6FA-98E1-77F8-185B5FFDBC71}"/>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1C62AF22-9DA8-1370-D78B-38AE7EB0C9F2}"/>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6A035B77-61AD-65F4-4BCF-B34FAD352DFB}"/>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B97C5833-9D64-5B52-E696-BAEC71A510E4}"/>
              </a:ext>
            </a:extLst>
          </p:cNvPr>
          <p:cNvGrpSpPr/>
          <p:nvPr/>
        </p:nvGrpSpPr>
        <p:grpSpPr>
          <a:xfrm>
            <a:off x="-16766" y="5534396"/>
            <a:ext cx="12158468" cy="5685012"/>
            <a:chOff x="-1721" y="660622"/>
            <a:chExt cx="12158468" cy="5685012"/>
          </a:xfrm>
        </p:grpSpPr>
        <p:sp>
          <p:nvSpPr>
            <p:cNvPr id="78" name="Rectangle 77">
              <a:extLst>
                <a:ext uri="{FF2B5EF4-FFF2-40B4-BE49-F238E27FC236}">
                  <a16:creationId xmlns:a16="http://schemas.microsoft.com/office/drawing/2014/main" id="{408F5369-B7D7-2CD1-A226-5834B423366B}"/>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D693FCF0-CB70-155F-DFFC-B02A3383BCF5}"/>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0D2123E7-9409-BA52-73FF-FAD4DB09F8DF}"/>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8470F305-4E34-742D-B0B0-8213E840E14F}"/>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7B4C0BD5-4FEB-C072-50F5-1A18BF599557}"/>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F1D9DC54-7F4C-2F0D-25F8-C571F833CEF7}"/>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27B2923D-9E9F-AAE9-9415-807DC89289C3}"/>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B488C5C4-7C68-3951-6D2F-CD221CBDF5AA}"/>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C603B67E-D136-F2D3-004C-93C0302B6679}"/>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0937737B-E5CC-CF8B-1690-6032B10394D7}"/>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7E522D37-49BB-AEBB-AC15-4BFC0E73A675}"/>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2EFE6EB7-EAA8-BC48-0DC6-B31ACB2D2FD4}"/>
              </a:ext>
            </a:extLst>
          </p:cNvPr>
          <p:cNvGrpSpPr/>
          <p:nvPr/>
        </p:nvGrpSpPr>
        <p:grpSpPr>
          <a:xfrm>
            <a:off x="0" y="5814012"/>
            <a:ext cx="12158468" cy="5685012"/>
            <a:chOff x="12949" y="909631"/>
            <a:chExt cx="12158468" cy="5685012"/>
          </a:xfrm>
        </p:grpSpPr>
        <p:sp>
          <p:nvSpPr>
            <p:cNvPr id="90" name="Rectangle 89">
              <a:extLst>
                <a:ext uri="{FF2B5EF4-FFF2-40B4-BE49-F238E27FC236}">
                  <a16:creationId xmlns:a16="http://schemas.microsoft.com/office/drawing/2014/main" id="{A60E6B24-161B-1719-71FD-7381F26DDAAE}"/>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C5F401CE-2C26-45A3-E5AC-A878E9914A61}"/>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05ED0AED-0EB9-E000-36E7-58DB0D8D6ED5}"/>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DA663320-C7E4-6E60-AF5F-452711E45CC7}"/>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A45B4371-4E7D-092D-AA57-B16AE5C96EBC}"/>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564130BF-147A-BCC5-F325-B64C8B79FFAA}"/>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AF0BB5D8-FE6F-C371-5CAB-C958E1A833FF}"/>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7E95EA18-BC23-27BD-929D-D627CD65A461}"/>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011CA8F0-261F-D610-7018-599F2E02D7AF}"/>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B2D4D0C8-69EA-22C8-4531-500AC49E3DA4}"/>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B95A96C3-F731-F404-1975-128239C88291}"/>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BECDA150-F6C5-E354-5CD4-3309198022BC}"/>
              </a:ext>
            </a:extLst>
          </p:cNvPr>
          <p:cNvGrpSpPr/>
          <p:nvPr/>
        </p:nvGrpSpPr>
        <p:grpSpPr>
          <a:xfrm>
            <a:off x="0" y="6124233"/>
            <a:ext cx="12158468" cy="5685012"/>
            <a:chOff x="12575" y="1236941"/>
            <a:chExt cx="12158468" cy="5685012"/>
          </a:xfrm>
        </p:grpSpPr>
        <p:sp>
          <p:nvSpPr>
            <p:cNvPr id="102" name="Rectangle 101">
              <a:extLst>
                <a:ext uri="{FF2B5EF4-FFF2-40B4-BE49-F238E27FC236}">
                  <a16:creationId xmlns:a16="http://schemas.microsoft.com/office/drawing/2014/main" id="{A5102BA5-D062-75F8-A438-6D5FF297A388}"/>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496EBB2E-D60C-1DA0-5F9C-502D0CB2FF48}"/>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EE15F70A-F5CB-2C52-D0F4-FC1150BD0674}"/>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57DB44A4-FF62-D51F-5EF2-9254E5E5C3A2}"/>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1B4A198A-2A62-0777-DFCE-75A3EF4BC4C0}"/>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9EC5EC3F-FDFD-1AD2-FAF9-7026B864404B}"/>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791ABC4F-125C-A181-4E4B-F68B50A967D3}"/>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792E69F3-6E72-C955-F7A3-605842F9EE92}"/>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73F4CBA5-1CC9-F6DE-E767-C7E2331B0EF5}"/>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401FC2FD-7C0C-E831-63EB-F7A0A01D9384}"/>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E671DEEC-2A38-F4FC-E642-8F9EED0F5BCD}"/>
                </a:ext>
              </a:extLst>
            </p:cNvPr>
            <p:cNvPicPr>
              <a:picLocks noChangeAspect="1"/>
            </p:cNvPicPr>
            <p:nvPr/>
          </p:nvPicPr>
          <p:blipFill>
            <a:blip r:embed="rId22"/>
            <a:stretch>
              <a:fillRect/>
            </a:stretch>
          </p:blipFill>
          <p:spPr>
            <a:xfrm>
              <a:off x="8478141" y="4504274"/>
              <a:ext cx="2385377" cy="961453"/>
            </a:xfrm>
            <a:prstGeom prst="rect">
              <a:avLst/>
            </a:prstGeom>
          </p:spPr>
        </p:pic>
      </p:grpSp>
    </p:spTree>
    <p:extLst>
      <p:ext uri="{BB962C8B-B14F-4D97-AF65-F5344CB8AC3E}">
        <p14:creationId xmlns:p14="http://schemas.microsoft.com/office/powerpoint/2010/main" val="32551706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343C6-DF15-B9F8-26EE-758DB0A1DE6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B6D8C48-66CA-38F1-D32B-F16D76E9CAA1}"/>
              </a:ext>
            </a:extLst>
          </p:cNvPr>
          <p:cNvSpPr/>
          <p:nvPr/>
        </p:nvSpPr>
        <p:spPr>
          <a:xfrm>
            <a:off x="0" y="-51545"/>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C326394-D42E-C42F-991F-5395FDFFE5A4}"/>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86963DDC-F27D-8D49-175C-ED042037004C}"/>
              </a:ext>
            </a:extLst>
          </p:cNvPr>
          <p:cNvGrpSpPr/>
          <p:nvPr/>
        </p:nvGrpSpPr>
        <p:grpSpPr>
          <a:xfrm>
            <a:off x="13457" y="229433"/>
            <a:ext cx="12208766" cy="6555641"/>
            <a:chOff x="-8383" y="136077"/>
            <a:chExt cx="12208766" cy="6555641"/>
          </a:xfrm>
        </p:grpSpPr>
        <p:sp>
          <p:nvSpPr>
            <p:cNvPr id="45" name="Rectangle 44">
              <a:extLst>
                <a:ext uri="{FF2B5EF4-FFF2-40B4-BE49-F238E27FC236}">
                  <a16:creationId xmlns:a16="http://schemas.microsoft.com/office/drawing/2014/main" id="{F5C1454C-9334-0E4B-11F6-496E1496EA47}"/>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D42D2612-AA5D-C8FF-E3DD-F98E24CFADC6}"/>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9B6B5FBF-B961-8559-5C72-87204481150C}"/>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9F0FCDFF-47D8-D68B-B97B-67CB7DAE93A1}"/>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F69F57E4-7439-08AE-6597-07A76638633A}"/>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04EEE8D3-4AA8-0224-824C-0124A657E1DD}"/>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13D72A9A-063F-EFA0-0D09-B07F98410AAF}"/>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560B5565-2F56-2884-C087-91068B09FE58}"/>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EFD2321C-E57C-FBA8-6164-8678F63776C5}"/>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A73A031D-B9D2-544B-0A34-18AB618186D4}"/>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B2340EF5-7537-B0FE-393B-E8813E6C04E5}"/>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048765E1-50D3-13A8-5176-4E1344C9086E}"/>
              </a:ext>
            </a:extLst>
          </p:cNvPr>
          <p:cNvGrpSpPr/>
          <p:nvPr/>
        </p:nvGrpSpPr>
        <p:grpSpPr>
          <a:xfrm>
            <a:off x="-8383" y="5224175"/>
            <a:ext cx="12158468" cy="5746224"/>
            <a:chOff x="7634" y="393332"/>
            <a:chExt cx="12158468" cy="5746224"/>
          </a:xfrm>
        </p:grpSpPr>
        <p:sp>
          <p:nvSpPr>
            <p:cNvPr id="66" name="Rectangle 65">
              <a:extLst>
                <a:ext uri="{FF2B5EF4-FFF2-40B4-BE49-F238E27FC236}">
                  <a16:creationId xmlns:a16="http://schemas.microsoft.com/office/drawing/2014/main" id="{803AC90B-B56C-3AC4-3FAB-233DF4C4EE77}"/>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7BA0DFF7-248F-9E83-56F3-CBF1541C0CEB}"/>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07D191A-C809-38A8-BD3B-D5DE0AFA0608}"/>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CA3B9031-DB0E-3DAF-BD43-79720B7E3193}"/>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0C519EC7-7B9D-101B-CCF9-0F7A25008123}"/>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0057DD66-817B-EA70-96A5-D7880FE178D3}"/>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370DFFCB-4077-07FA-D1E6-316E4C4CA4D2}"/>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04EC0F67-0C41-3919-1643-D6474502706D}"/>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827D6146-2FDD-33B2-8C07-57C2CA357D87}"/>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C40B12DB-CD1C-1DF7-6D37-2AE24055BBBA}"/>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3E4E316E-4881-1FF9-3EB3-F33998DE31BF}"/>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EFDDD46C-039B-E933-B45B-BCF5A4546AE4}"/>
              </a:ext>
            </a:extLst>
          </p:cNvPr>
          <p:cNvGrpSpPr/>
          <p:nvPr/>
        </p:nvGrpSpPr>
        <p:grpSpPr>
          <a:xfrm>
            <a:off x="-16766" y="5534396"/>
            <a:ext cx="12158468" cy="5685012"/>
            <a:chOff x="-1721" y="660622"/>
            <a:chExt cx="12158468" cy="5685012"/>
          </a:xfrm>
        </p:grpSpPr>
        <p:sp>
          <p:nvSpPr>
            <p:cNvPr id="78" name="Rectangle 77">
              <a:extLst>
                <a:ext uri="{FF2B5EF4-FFF2-40B4-BE49-F238E27FC236}">
                  <a16:creationId xmlns:a16="http://schemas.microsoft.com/office/drawing/2014/main" id="{00ADF942-6DEF-2277-A822-63AFED89F0AA}"/>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77C298F9-9BB4-DFFF-B4B7-BB01E971C870}"/>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015687D-5C14-9453-6BBF-348F32BC45BE}"/>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549DDDB6-DE49-406E-B582-3FDE16AFC5D3}"/>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778A6E26-40BD-C142-AA4F-49D81501AA6E}"/>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DE80E863-7158-C06B-D883-58374D7F7F36}"/>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BB1223E5-2EDC-BD8F-F732-4A7684D316B5}"/>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AE05D776-B25F-208C-059F-6CE25AFC8106}"/>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EE2F37F0-1987-ABDD-A447-5B2504D4B23F}"/>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A576A223-1F0A-73C4-CF30-D8D5B5B045EA}"/>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D47DEA71-B553-7976-C50D-5BD2C51C57E9}"/>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330A69EA-D814-316D-D078-402F6E6C8A57}"/>
              </a:ext>
            </a:extLst>
          </p:cNvPr>
          <p:cNvGrpSpPr/>
          <p:nvPr/>
        </p:nvGrpSpPr>
        <p:grpSpPr>
          <a:xfrm>
            <a:off x="0" y="5814012"/>
            <a:ext cx="12158468" cy="5685012"/>
            <a:chOff x="12949" y="909631"/>
            <a:chExt cx="12158468" cy="5685012"/>
          </a:xfrm>
        </p:grpSpPr>
        <p:sp>
          <p:nvSpPr>
            <p:cNvPr id="90" name="Rectangle 89">
              <a:extLst>
                <a:ext uri="{FF2B5EF4-FFF2-40B4-BE49-F238E27FC236}">
                  <a16:creationId xmlns:a16="http://schemas.microsoft.com/office/drawing/2014/main" id="{D17A2B6D-E1AA-86C9-CF8C-CBA585510BAA}"/>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30181F18-D740-4EAC-7325-AEF3DB34C4D5}"/>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BCC66B11-41D4-D81A-7A0F-AB3B706A1C7D}"/>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B5B6DABA-8B40-94E5-AEB7-216FFADD079F}"/>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1E21E391-48A4-C920-3E9E-723C554AF924}"/>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94C28CE9-893A-DF6F-2947-AA04E0D75BD6}"/>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06916C64-3E52-3C8E-362F-26EE92542681}"/>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8D688917-CF39-6E13-606C-29AF91FDDFEA}"/>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11DDD851-01E6-8BC4-9AAD-7E7DCBA2DF6F}"/>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C6821118-580D-8DEA-4FF7-8679341A95D0}"/>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2E117291-5EAC-0E3C-2EBD-F92CF54071D5}"/>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327CB2E3-BE3D-6750-E26F-A44DD5AB14EF}"/>
              </a:ext>
            </a:extLst>
          </p:cNvPr>
          <p:cNvGrpSpPr/>
          <p:nvPr/>
        </p:nvGrpSpPr>
        <p:grpSpPr>
          <a:xfrm>
            <a:off x="0" y="6124233"/>
            <a:ext cx="12158468" cy="5685012"/>
            <a:chOff x="12575" y="1236941"/>
            <a:chExt cx="12158468" cy="5685012"/>
          </a:xfrm>
        </p:grpSpPr>
        <p:sp>
          <p:nvSpPr>
            <p:cNvPr id="102" name="Rectangle 101">
              <a:extLst>
                <a:ext uri="{FF2B5EF4-FFF2-40B4-BE49-F238E27FC236}">
                  <a16:creationId xmlns:a16="http://schemas.microsoft.com/office/drawing/2014/main" id="{48F65AE0-477C-6428-9C47-C7031256277A}"/>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7D8E9077-EEC7-80CB-A864-8DDCF6BF64BC}"/>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8C22404-FC44-55A9-E3F6-81BCC4A2D9A2}"/>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BB70A32D-3E70-96D3-2A35-3E2E36A623A4}"/>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2C19ABD9-1B30-4942-FFC1-535D2785BA11}"/>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C1ED12E6-2847-DDDF-6CDD-3CC55C77EC74}"/>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3379FECF-D7E0-AB79-90EA-8C7A83CF927B}"/>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B3E3744A-F2F4-CC69-6D06-29E18A6CB943}"/>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1731261E-21EF-15D1-FA32-C501C2944F45}"/>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654195E5-6A39-DEC8-882E-459945010EF5}"/>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16B49C1B-0CB2-7589-AE23-0BC0D94FEBE8}"/>
                </a:ext>
              </a:extLst>
            </p:cNvPr>
            <p:cNvPicPr>
              <a:picLocks noChangeAspect="1"/>
            </p:cNvPicPr>
            <p:nvPr/>
          </p:nvPicPr>
          <p:blipFill>
            <a:blip r:embed="rId22"/>
            <a:stretch>
              <a:fillRect/>
            </a:stretch>
          </p:blipFill>
          <p:spPr>
            <a:xfrm>
              <a:off x="8478141" y="4504274"/>
              <a:ext cx="2385377" cy="961453"/>
            </a:xfrm>
            <a:prstGeom prst="rect">
              <a:avLst/>
            </a:prstGeom>
          </p:spPr>
        </p:pic>
      </p:grpSp>
    </p:spTree>
    <p:extLst>
      <p:ext uri="{BB962C8B-B14F-4D97-AF65-F5344CB8AC3E}">
        <p14:creationId xmlns:p14="http://schemas.microsoft.com/office/powerpoint/2010/main" val="2445330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8FD7F-8ABC-035C-981B-7536EDBFF29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23CD95D-3ADD-61EF-5C67-66DCAB00FABA}"/>
              </a:ext>
            </a:extLst>
          </p:cNvPr>
          <p:cNvSpPr/>
          <p:nvPr/>
        </p:nvSpPr>
        <p:spPr>
          <a:xfrm>
            <a:off x="0" y="-51545"/>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0C42929-D286-6F7B-6F97-BC6C956AE24B}"/>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E35BBA3C-94D6-0D0F-DF67-1E934867EF33}"/>
              </a:ext>
            </a:extLst>
          </p:cNvPr>
          <p:cNvGrpSpPr/>
          <p:nvPr/>
        </p:nvGrpSpPr>
        <p:grpSpPr>
          <a:xfrm>
            <a:off x="13457" y="229433"/>
            <a:ext cx="12208766" cy="6555641"/>
            <a:chOff x="-8383" y="136077"/>
            <a:chExt cx="12208766" cy="6555641"/>
          </a:xfrm>
        </p:grpSpPr>
        <p:sp>
          <p:nvSpPr>
            <p:cNvPr id="45" name="Rectangle 44">
              <a:extLst>
                <a:ext uri="{FF2B5EF4-FFF2-40B4-BE49-F238E27FC236}">
                  <a16:creationId xmlns:a16="http://schemas.microsoft.com/office/drawing/2014/main" id="{F5FA850D-CEFE-0D6F-FD34-011745A1342C}"/>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6CE69DBA-BA56-375D-5630-3D7510B6D588}"/>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2AC2A4A4-87F0-D441-7B0C-AA0B00FB7A72}"/>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9E7F6459-C8DC-6695-DC81-7FE99AD64B2D}"/>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DFE13FFB-FD97-C8CD-2B4D-725D018BC64A}"/>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1B05CB7E-AD34-0B1D-8B17-9513B052CD37}"/>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5422BC44-CB35-CF23-77A7-095C99552ED5}"/>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F4A79E25-8F14-BC1F-57AB-B1AC8424A420}"/>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67FE5CA2-5C8A-6BD2-2D06-758E262BDF64}"/>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4F7510EF-E121-9529-9788-E82421EF3207}"/>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24FD9032-1CFB-4C13-78A9-C3C1C83C1EBA}"/>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CBC2BA2F-B8FD-A050-AD69-A721F7D3A9A2}"/>
              </a:ext>
            </a:extLst>
          </p:cNvPr>
          <p:cNvGrpSpPr/>
          <p:nvPr/>
        </p:nvGrpSpPr>
        <p:grpSpPr>
          <a:xfrm>
            <a:off x="22202" y="430499"/>
            <a:ext cx="12158468" cy="5746224"/>
            <a:chOff x="7634" y="393332"/>
            <a:chExt cx="12158468" cy="5746224"/>
          </a:xfrm>
        </p:grpSpPr>
        <p:sp>
          <p:nvSpPr>
            <p:cNvPr id="66" name="Rectangle 65">
              <a:extLst>
                <a:ext uri="{FF2B5EF4-FFF2-40B4-BE49-F238E27FC236}">
                  <a16:creationId xmlns:a16="http://schemas.microsoft.com/office/drawing/2014/main" id="{939AED5B-97FD-8776-8DDD-A66025222997}"/>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D77E6B04-389B-97D8-20F9-6F31899DA82C}"/>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B5ADE26-4966-FF61-ABC5-3CA977BEB627}"/>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BAFA948B-33D8-1C3A-5182-24CAFD2BDCE2}"/>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810C864A-8A02-71E7-3CEC-A1D439AD9784}"/>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E31809E2-34ED-2EF5-9ACC-04C473154199}"/>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C66889BE-E24B-8523-2775-AC2B3BD91B71}"/>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EA9809CC-8974-FC70-5870-BBF50A81BB30}"/>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7751F3B9-D619-7F9A-9789-71CC9EDAB3FD}"/>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DCDF5E67-7C6C-8845-3F66-0E8CB5A1DE46}"/>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1C762B33-B47B-EF68-8932-3F85308A6DB2}"/>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61D915B0-DE3F-18DA-1344-F782FCCE1F3B}"/>
              </a:ext>
            </a:extLst>
          </p:cNvPr>
          <p:cNvGrpSpPr/>
          <p:nvPr/>
        </p:nvGrpSpPr>
        <p:grpSpPr>
          <a:xfrm>
            <a:off x="-16766" y="5534396"/>
            <a:ext cx="12158468" cy="5685012"/>
            <a:chOff x="-1721" y="660622"/>
            <a:chExt cx="12158468" cy="5685012"/>
          </a:xfrm>
        </p:grpSpPr>
        <p:sp>
          <p:nvSpPr>
            <p:cNvPr id="78" name="Rectangle 77">
              <a:extLst>
                <a:ext uri="{FF2B5EF4-FFF2-40B4-BE49-F238E27FC236}">
                  <a16:creationId xmlns:a16="http://schemas.microsoft.com/office/drawing/2014/main" id="{091A577E-5F92-4B98-68DD-248A2B82F8FD}"/>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EAB13989-0D4C-25AA-6541-33EA7567548E}"/>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319B0AD1-5D2F-045B-2A61-C63BE198F0A7}"/>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2489ACC7-9500-B12D-D450-10746ED36871}"/>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6FD69C2D-0DC6-86B7-5785-D787C5CD9262}"/>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7F0F69FC-441A-80BB-07BB-C1D2F6EB06E5}"/>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26D89529-C6D2-DE52-008C-D468B04AB6BC}"/>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473A8638-019F-FB7D-627B-1CFB9C50641B}"/>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993C5D1B-DA37-9676-5502-7CA0183851F6}"/>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0DC194BE-406F-80AA-357B-D3AE1F76D43C}"/>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A6A67286-2CCF-212E-D51B-302C4F99AF32}"/>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C1E21B74-4F7F-8CFF-5F55-4EEA18F055B3}"/>
              </a:ext>
            </a:extLst>
          </p:cNvPr>
          <p:cNvGrpSpPr/>
          <p:nvPr/>
        </p:nvGrpSpPr>
        <p:grpSpPr>
          <a:xfrm>
            <a:off x="0" y="5814012"/>
            <a:ext cx="12158468" cy="5685012"/>
            <a:chOff x="12949" y="909631"/>
            <a:chExt cx="12158468" cy="5685012"/>
          </a:xfrm>
        </p:grpSpPr>
        <p:sp>
          <p:nvSpPr>
            <p:cNvPr id="90" name="Rectangle 89">
              <a:extLst>
                <a:ext uri="{FF2B5EF4-FFF2-40B4-BE49-F238E27FC236}">
                  <a16:creationId xmlns:a16="http://schemas.microsoft.com/office/drawing/2014/main" id="{6B346B07-94FF-858F-A2E2-CEE5FC271BED}"/>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47AAD4BC-BE06-0455-DA38-332292D84A5D}"/>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51CF52D5-5FC7-37F7-270D-34B1247F260B}"/>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CAF8E7F3-3B74-F20B-44D1-FCC4DF77A7FF}"/>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3B7E61DD-754D-BFCF-2C42-F5D884369FD2}"/>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2573B40A-2902-C9AA-CD6F-671398683D64}"/>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B3AFDE3B-DDFA-590F-8E91-0B166A49E84D}"/>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EB30CB02-874D-32D9-53F4-6A38CC646247}"/>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7A4D3919-77B4-A9F8-1F33-B1BBB88163B4}"/>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6090C543-A5FA-EB92-9695-16AF26E05F0F}"/>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76663598-B735-5923-3328-1C18269AEEB7}"/>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28AA1B60-0904-E34F-DF67-237F4BEEDCE0}"/>
              </a:ext>
            </a:extLst>
          </p:cNvPr>
          <p:cNvGrpSpPr/>
          <p:nvPr/>
        </p:nvGrpSpPr>
        <p:grpSpPr>
          <a:xfrm>
            <a:off x="0" y="6124233"/>
            <a:ext cx="12158468" cy="5685012"/>
            <a:chOff x="12575" y="1236941"/>
            <a:chExt cx="12158468" cy="5685012"/>
          </a:xfrm>
        </p:grpSpPr>
        <p:sp>
          <p:nvSpPr>
            <p:cNvPr id="102" name="Rectangle 101">
              <a:extLst>
                <a:ext uri="{FF2B5EF4-FFF2-40B4-BE49-F238E27FC236}">
                  <a16:creationId xmlns:a16="http://schemas.microsoft.com/office/drawing/2014/main" id="{78BE2808-FB3B-68DA-EDD2-51C4ED6EDA91}"/>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D32BBE86-2EF1-BAA8-CE94-E7434170EB91}"/>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C1FF6018-2B5D-405F-A01F-135844AEAFE2}"/>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C66F1A88-FB20-641D-5126-19588196A317}"/>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50CF8103-CEA1-C107-F8D2-B1267F178DF6}"/>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ADAF4A9B-1B3D-E0BE-57D8-87A60E1E1B74}"/>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01A419AC-120D-F9FB-EDD5-E2256B3E7A48}"/>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7AAA23D4-7FC0-EE01-D9B5-35DE62CCA27D}"/>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D5D966FA-2889-E25D-87F8-234F37C55DC6}"/>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1B82C456-5641-AE77-4C02-5B67F3F5CD61}"/>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B47F0E33-A03E-523C-4D56-4E62BE9BACEC}"/>
                </a:ext>
              </a:extLst>
            </p:cNvPr>
            <p:cNvPicPr>
              <a:picLocks noChangeAspect="1"/>
            </p:cNvPicPr>
            <p:nvPr/>
          </p:nvPicPr>
          <p:blipFill>
            <a:blip r:embed="rId22"/>
            <a:stretch>
              <a:fillRect/>
            </a:stretch>
          </p:blipFill>
          <p:spPr>
            <a:xfrm>
              <a:off x="8478141" y="4504274"/>
              <a:ext cx="2385377" cy="961453"/>
            </a:xfrm>
            <a:prstGeom prst="rect">
              <a:avLst/>
            </a:prstGeom>
          </p:spPr>
        </p:pic>
      </p:grpSp>
    </p:spTree>
    <p:extLst>
      <p:ext uri="{BB962C8B-B14F-4D97-AF65-F5344CB8AC3E}">
        <p14:creationId xmlns:p14="http://schemas.microsoft.com/office/powerpoint/2010/main" val="251501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A62FB-06B9-F5BC-094F-44067FC7CB64}"/>
            </a:ext>
          </a:extLst>
        </p:cNvPr>
        <p:cNvGrpSpPr/>
        <p:nvPr/>
      </p:nvGrpSpPr>
      <p:grpSpPr>
        <a:xfrm>
          <a:off x="0" y="0"/>
          <a:ext cx="0" cy="0"/>
          <a:chOff x="0" y="0"/>
          <a:chExt cx="0" cy="0"/>
        </a:xfrm>
      </p:grpSpPr>
      <p:pic>
        <p:nvPicPr>
          <p:cNvPr id="5122" name="Picture 2" descr="Traffic Photos, Download The BEST Free Traffic Stock Photos ...">
            <a:extLst>
              <a:ext uri="{FF2B5EF4-FFF2-40B4-BE49-F238E27FC236}">
                <a16:creationId xmlns:a16="http://schemas.microsoft.com/office/drawing/2014/main" id="{0DA3C0FA-FBA1-E093-B328-09EA5CB5AD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20" r="486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3A6556FA-D720-88A0-5573-2FAB47F8E33E}"/>
              </a:ext>
            </a:extLst>
          </p:cNvPr>
          <p:cNvGrpSpPr/>
          <p:nvPr/>
        </p:nvGrpSpPr>
        <p:grpSpPr>
          <a:xfrm>
            <a:off x="0" y="0"/>
            <a:ext cx="6096000" cy="6858000"/>
            <a:chOff x="0" y="0"/>
            <a:chExt cx="6096000" cy="6858000"/>
          </a:xfrm>
        </p:grpSpPr>
        <p:sp>
          <p:nvSpPr>
            <p:cNvPr id="28" name="Freeform 27">
              <a:extLst>
                <a:ext uri="{FF2B5EF4-FFF2-40B4-BE49-F238E27FC236}">
                  <a16:creationId xmlns:a16="http://schemas.microsoft.com/office/drawing/2014/main" id="{1C2B3E9A-3942-86C2-99D0-C67CFC4D35A2}"/>
                </a:ext>
              </a:extLst>
            </p:cNvPr>
            <p:cNvSpPr/>
            <p:nvPr/>
          </p:nvSpPr>
          <p:spPr>
            <a:xfrm>
              <a:off x="0" y="0"/>
              <a:ext cx="6096000" cy="6858000"/>
            </a:xfrm>
            <a:custGeom>
              <a:avLst/>
              <a:gdLst/>
              <a:ahLst/>
              <a:cxnLst/>
              <a:rect l="l" t="t" r="r" b="b"/>
              <a:pathLst>
                <a:path w="6096000" h="6858000">
                  <a:moveTo>
                    <a:pt x="4488704" y="4209195"/>
                  </a:moveTo>
                  <a:cubicBezTo>
                    <a:pt x="4512576" y="4209195"/>
                    <a:pt x="4530759" y="4212194"/>
                    <a:pt x="4543255" y="4218191"/>
                  </a:cubicBezTo>
                  <a:cubicBezTo>
                    <a:pt x="4555751" y="4224189"/>
                    <a:pt x="4561999" y="4241355"/>
                    <a:pt x="4561999" y="4269689"/>
                  </a:cubicBezTo>
                  <a:lnTo>
                    <a:pt x="4561999" y="4559152"/>
                  </a:lnTo>
                  <a:cubicBezTo>
                    <a:pt x="4561999" y="4587486"/>
                    <a:pt x="4553473" y="4606014"/>
                    <a:pt x="4536422" y="4614734"/>
                  </a:cubicBezTo>
                  <a:cubicBezTo>
                    <a:pt x="4529601" y="4618009"/>
                    <a:pt x="4513695" y="4619646"/>
                    <a:pt x="4488704" y="4619646"/>
                  </a:cubicBezTo>
                  <a:close/>
                  <a:moveTo>
                    <a:pt x="3268891" y="3771054"/>
                  </a:moveTo>
                  <a:cubicBezTo>
                    <a:pt x="3283567" y="3771054"/>
                    <a:pt x="3294290" y="3773777"/>
                    <a:pt x="3301059" y="3779224"/>
                  </a:cubicBezTo>
                  <a:cubicBezTo>
                    <a:pt x="3307829" y="3784670"/>
                    <a:pt x="3311214" y="3793391"/>
                    <a:pt x="3311214" y="3805386"/>
                  </a:cubicBezTo>
                  <a:lnTo>
                    <a:pt x="3311214" y="4585315"/>
                  </a:lnTo>
                  <a:cubicBezTo>
                    <a:pt x="3311214" y="4596207"/>
                    <a:pt x="3307829" y="4604652"/>
                    <a:pt x="3301059" y="4610650"/>
                  </a:cubicBezTo>
                  <a:cubicBezTo>
                    <a:pt x="3294290" y="4616647"/>
                    <a:pt x="3283567" y="4619646"/>
                    <a:pt x="3268891" y="4619646"/>
                  </a:cubicBezTo>
                  <a:cubicBezTo>
                    <a:pt x="3254232" y="4619646"/>
                    <a:pt x="3243234" y="4616647"/>
                    <a:pt x="3235896" y="4610650"/>
                  </a:cubicBezTo>
                  <a:cubicBezTo>
                    <a:pt x="3228557" y="4604652"/>
                    <a:pt x="3224889" y="4596207"/>
                    <a:pt x="3224889" y="4585315"/>
                  </a:cubicBezTo>
                  <a:lnTo>
                    <a:pt x="3224889" y="3805386"/>
                  </a:lnTo>
                  <a:cubicBezTo>
                    <a:pt x="3224889" y="3793391"/>
                    <a:pt x="3228557" y="3784670"/>
                    <a:pt x="3235896" y="3779224"/>
                  </a:cubicBezTo>
                  <a:cubicBezTo>
                    <a:pt x="3243234" y="3773777"/>
                    <a:pt x="3254232" y="3771054"/>
                    <a:pt x="3268891" y="3771054"/>
                  </a:cubicBezTo>
                  <a:close/>
                  <a:moveTo>
                    <a:pt x="4488704" y="3769426"/>
                  </a:moveTo>
                  <a:cubicBezTo>
                    <a:pt x="4512576" y="3769426"/>
                    <a:pt x="4530759" y="3772412"/>
                    <a:pt x="4543255" y="3778384"/>
                  </a:cubicBezTo>
                  <a:cubicBezTo>
                    <a:pt x="4555751" y="3784356"/>
                    <a:pt x="4561999" y="3801458"/>
                    <a:pt x="4561999" y="3829690"/>
                  </a:cubicBezTo>
                  <a:lnTo>
                    <a:pt x="4561999" y="4023514"/>
                  </a:lnTo>
                  <a:cubicBezTo>
                    <a:pt x="4561999" y="4051747"/>
                    <a:pt x="4553473" y="4070206"/>
                    <a:pt x="4536422" y="4078893"/>
                  </a:cubicBezTo>
                  <a:cubicBezTo>
                    <a:pt x="4529601" y="4082150"/>
                    <a:pt x="4513695" y="4083779"/>
                    <a:pt x="4488704" y="4083779"/>
                  </a:cubicBezTo>
                  <a:close/>
                  <a:moveTo>
                    <a:pt x="2577436" y="3769426"/>
                  </a:moveTo>
                  <a:cubicBezTo>
                    <a:pt x="2602343" y="3769426"/>
                    <a:pt x="2621872" y="3772395"/>
                    <a:pt x="2636022" y="3778333"/>
                  </a:cubicBezTo>
                  <a:cubicBezTo>
                    <a:pt x="2650172" y="3784271"/>
                    <a:pt x="2657246" y="3801280"/>
                    <a:pt x="2657246" y="3829359"/>
                  </a:cubicBezTo>
                  <a:lnTo>
                    <a:pt x="2657246" y="4015702"/>
                  </a:lnTo>
                  <a:cubicBezTo>
                    <a:pt x="2657246" y="4043781"/>
                    <a:pt x="2647626" y="4062139"/>
                    <a:pt x="2628387" y="4070774"/>
                  </a:cubicBezTo>
                  <a:cubicBezTo>
                    <a:pt x="2620463" y="4074015"/>
                    <a:pt x="2603480" y="4075635"/>
                    <a:pt x="2577436" y="4075635"/>
                  </a:cubicBezTo>
                  <a:close/>
                  <a:moveTo>
                    <a:pt x="5372976" y="3624465"/>
                  </a:moveTo>
                  <a:lnTo>
                    <a:pt x="5372976" y="4764607"/>
                  </a:lnTo>
                  <a:lnTo>
                    <a:pt x="5863237" y="4764607"/>
                  </a:lnTo>
                  <a:lnTo>
                    <a:pt x="5863237" y="4619646"/>
                  </a:lnTo>
                  <a:lnTo>
                    <a:pt x="5622179" y="4619646"/>
                  </a:lnTo>
                  <a:lnTo>
                    <a:pt x="5622179" y="4217339"/>
                  </a:lnTo>
                  <a:lnTo>
                    <a:pt x="5837177" y="4217339"/>
                  </a:lnTo>
                  <a:lnTo>
                    <a:pt x="5837177" y="4077264"/>
                  </a:lnTo>
                  <a:lnTo>
                    <a:pt x="5622179" y="4077264"/>
                  </a:lnTo>
                  <a:lnTo>
                    <a:pt x="5622179" y="3769426"/>
                  </a:lnTo>
                  <a:lnTo>
                    <a:pt x="5859980" y="3769426"/>
                  </a:lnTo>
                  <a:lnTo>
                    <a:pt x="5859980" y="3624465"/>
                  </a:lnTo>
                  <a:close/>
                  <a:moveTo>
                    <a:pt x="4858626" y="3624465"/>
                  </a:moveTo>
                  <a:lnTo>
                    <a:pt x="4858626" y="4764607"/>
                  </a:lnTo>
                  <a:lnTo>
                    <a:pt x="5330971" y="4764607"/>
                  </a:lnTo>
                  <a:lnTo>
                    <a:pt x="5330971" y="4619646"/>
                  </a:lnTo>
                  <a:lnTo>
                    <a:pt x="5109457" y="4619646"/>
                  </a:lnTo>
                  <a:lnTo>
                    <a:pt x="5109457" y="3624465"/>
                  </a:lnTo>
                  <a:close/>
                  <a:moveTo>
                    <a:pt x="4239501" y="3624465"/>
                  </a:moveTo>
                  <a:lnTo>
                    <a:pt x="4239501" y="4764607"/>
                  </a:lnTo>
                  <a:lnTo>
                    <a:pt x="4555483" y="4764607"/>
                  </a:lnTo>
                  <a:cubicBezTo>
                    <a:pt x="4636922" y="4764607"/>
                    <a:pt x="4699901" y="4741779"/>
                    <a:pt x="4744421" y="4696122"/>
                  </a:cubicBezTo>
                  <a:cubicBezTo>
                    <a:pt x="4784598" y="4655895"/>
                    <a:pt x="4804686" y="4603706"/>
                    <a:pt x="4804686" y="4539556"/>
                  </a:cubicBezTo>
                  <a:lnTo>
                    <a:pt x="4804686" y="4317788"/>
                  </a:lnTo>
                  <a:cubicBezTo>
                    <a:pt x="4804686" y="4279733"/>
                    <a:pt x="4797136" y="4249838"/>
                    <a:pt x="4782036" y="4228104"/>
                  </a:cubicBezTo>
                  <a:cubicBezTo>
                    <a:pt x="4758317" y="4194392"/>
                    <a:pt x="4714637" y="4169383"/>
                    <a:pt x="4650996" y="4153078"/>
                  </a:cubicBezTo>
                  <a:cubicBezTo>
                    <a:pt x="4711362" y="4132481"/>
                    <a:pt x="4752870" y="4104834"/>
                    <a:pt x="4775521" y="4070138"/>
                  </a:cubicBezTo>
                  <a:cubicBezTo>
                    <a:pt x="4789535" y="4047352"/>
                    <a:pt x="4796542" y="4018611"/>
                    <a:pt x="4796542" y="3983915"/>
                  </a:cubicBezTo>
                  <a:lnTo>
                    <a:pt x="4796542" y="3826153"/>
                  </a:lnTo>
                  <a:cubicBezTo>
                    <a:pt x="4796542" y="3765430"/>
                    <a:pt x="4773468" y="3716635"/>
                    <a:pt x="4727319" y="3679767"/>
                  </a:cubicBezTo>
                  <a:cubicBezTo>
                    <a:pt x="4681171" y="3642899"/>
                    <a:pt x="4616834" y="3624465"/>
                    <a:pt x="4534310" y="3624465"/>
                  </a:cubicBezTo>
                  <a:close/>
                  <a:moveTo>
                    <a:pt x="3601326" y="3624465"/>
                  </a:moveTo>
                  <a:lnTo>
                    <a:pt x="3601326" y="4572412"/>
                  </a:lnTo>
                  <a:cubicBezTo>
                    <a:pt x="3601326" y="4638648"/>
                    <a:pt x="3630101" y="4690226"/>
                    <a:pt x="3687652" y="4727145"/>
                  </a:cubicBezTo>
                  <a:cubicBezTo>
                    <a:pt x="3740858" y="4760807"/>
                    <a:pt x="3809809" y="4777637"/>
                    <a:pt x="3894506" y="4777637"/>
                  </a:cubicBezTo>
                  <a:cubicBezTo>
                    <a:pt x="3979202" y="4777637"/>
                    <a:pt x="4048968" y="4759721"/>
                    <a:pt x="4103803" y="4723888"/>
                  </a:cubicBezTo>
                  <a:cubicBezTo>
                    <a:pt x="4158638" y="4688055"/>
                    <a:pt x="4186057" y="4637020"/>
                    <a:pt x="4186057" y="4570783"/>
                  </a:cubicBezTo>
                  <a:lnTo>
                    <a:pt x="4186057" y="3624465"/>
                  </a:lnTo>
                  <a:lnTo>
                    <a:pt x="3936854" y="3624465"/>
                  </a:lnTo>
                  <a:lnTo>
                    <a:pt x="3936854" y="4585391"/>
                  </a:lnTo>
                  <a:cubicBezTo>
                    <a:pt x="3936854" y="4596266"/>
                    <a:pt x="3933469" y="4604694"/>
                    <a:pt x="3926700" y="4610675"/>
                  </a:cubicBezTo>
                  <a:cubicBezTo>
                    <a:pt x="3919930" y="4616656"/>
                    <a:pt x="3909207" y="4619646"/>
                    <a:pt x="3894531" y="4619646"/>
                  </a:cubicBezTo>
                  <a:cubicBezTo>
                    <a:pt x="3879872" y="4619646"/>
                    <a:pt x="3868874" y="4616656"/>
                    <a:pt x="3861536" y="4610675"/>
                  </a:cubicBezTo>
                  <a:cubicBezTo>
                    <a:pt x="3854198" y="4604694"/>
                    <a:pt x="3850529" y="4596266"/>
                    <a:pt x="3850529" y="4585391"/>
                  </a:cubicBezTo>
                  <a:lnTo>
                    <a:pt x="3850529" y="3624465"/>
                  </a:lnTo>
                  <a:close/>
                  <a:moveTo>
                    <a:pt x="2328234" y="3624465"/>
                  </a:moveTo>
                  <a:lnTo>
                    <a:pt x="2328234" y="4764607"/>
                  </a:lnTo>
                  <a:lnTo>
                    <a:pt x="2577436" y="4764607"/>
                  </a:lnTo>
                  <a:lnTo>
                    <a:pt x="2577436" y="4215710"/>
                  </a:lnTo>
                  <a:cubicBezTo>
                    <a:pt x="2602343" y="4215710"/>
                    <a:pt x="2621872" y="4218696"/>
                    <a:pt x="2636022" y="4224668"/>
                  </a:cubicBezTo>
                  <a:cubicBezTo>
                    <a:pt x="2650172" y="4230640"/>
                    <a:pt x="2657246" y="4247743"/>
                    <a:pt x="2657246" y="4275975"/>
                  </a:cubicBezTo>
                  <a:lnTo>
                    <a:pt x="2657246" y="4556124"/>
                  </a:lnTo>
                  <a:cubicBezTo>
                    <a:pt x="2657246" y="4614760"/>
                    <a:pt x="2659961" y="4660094"/>
                    <a:pt x="2665390" y="4692127"/>
                  </a:cubicBezTo>
                  <a:cubicBezTo>
                    <a:pt x="2670819" y="4724159"/>
                    <a:pt x="2680592" y="4748319"/>
                    <a:pt x="2694708" y="4764607"/>
                  </a:cubicBezTo>
                  <a:lnTo>
                    <a:pt x="2943911" y="4764607"/>
                  </a:lnTo>
                  <a:cubicBezTo>
                    <a:pt x="2926537" y="4751560"/>
                    <a:pt x="2914050" y="4712961"/>
                    <a:pt x="2906449" y="4648811"/>
                  </a:cubicBezTo>
                  <a:cubicBezTo>
                    <a:pt x="2904277" y="4628146"/>
                    <a:pt x="2902106" y="4597692"/>
                    <a:pt x="2899934" y="4557447"/>
                  </a:cubicBezTo>
                  <a:lnTo>
                    <a:pt x="2899934" y="4311171"/>
                  </a:lnTo>
                  <a:cubicBezTo>
                    <a:pt x="2899934" y="4270927"/>
                    <a:pt x="2892384" y="4239386"/>
                    <a:pt x="2877284" y="4216550"/>
                  </a:cubicBezTo>
                  <a:cubicBezTo>
                    <a:pt x="2853565" y="4181752"/>
                    <a:pt x="2809885" y="4156200"/>
                    <a:pt x="2746244" y="4139895"/>
                  </a:cubicBezTo>
                  <a:cubicBezTo>
                    <a:pt x="2815263" y="4117211"/>
                    <a:pt x="2860563" y="4086952"/>
                    <a:pt x="2882145" y="4049117"/>
                  </a:cubicBezTo>
                  <a:cubicBezTo>
                    <a:pt x="2894004" y="4028587"/>
                    <a:pt x="2899934" y="3999414"/>
                    <a:pt x="2899934" y="3961596"/>
                  </a:cubicBezTo>
                  <a:lnTo>
                    <a:pt x="2899934" y="3825440"/>
                  </a:lnTo>
                  <a:cubicBezTo>
                    <a:pt x="2899934" y="3764938"/>
                    <a:pt x="2876859" y="3716317"/>
                    <a:pt x="2830711" y="3679576"/>
                  </a:cubicBezTo>
                  <a:cubicBezTo>
                    <a:pt x="2784562" y="3642835"/>
                    <a:pt x="2720226" y="3624465"/>
                    <a:pt x="2637701" y="3624465"/>
                  </a:cubicBezTo>
                  <a:close/>
                  <a:moveTo>
                    <a:pt x="1746961" y="3624465"/>
                  </a:moveTo>
                  <a:lnTo>
                    <a:pt x="1746961" y="3771054"/>
                  </a:lnTo>
                  <a:lnTo>
                    <a:pt x="1887036" y="3771054"/>
                  </a:lnTo>
                  <a:lnTo>
                    <a:pt x="1887036" y="4764607"/>
                  </a:lnTo>
                  <a:lnTo>
                    <a:pt x="2136238" y="4764607"/>
                  </a:lnTo>
                  <a:lnTo>
                    <a:pt x="2136238" y="3771054"/>
                  </a:lnTo>
                  <a:lnTo>
                    <a:pt x="2276313" y="3771054"/>
                  </a:lnTo>
                  <a:lnTo>
                    <a:pt x="2276313" y="3624465"/>
                  </a:lnTo>
                  <a:close/>
                  <a:moveTo>
                    <a:pt x="3270494" y="3616321"/>
                  </a:moveTo>
                  <a:cubicBezTo>
                    <a:pt x="3166253" y="3616321"/>
                    <a:pt x="3090786" y="3636409"/>
                    <a:pt x="3044095" y="3676585"/>
                  </a:cubicBezTo>
                  <a:cubicBezTo>
                    <a:pt x="3002832" y="3711333"/>
                    <a:pt x="2982201" y="3765082"/>
                    <a:pt x="2982201" y="3837834"/>
                  </a:cubicBezTo>
                  <a:lnTo>
                    <a:pt x="2982201" y="4572412"/>
                  </a:lnTo>
                  <a:cubicBezTo>
                    <a:pt x="2982201" y="4639734"/>
                    <a:pt x="3008805" y="4690769"/>
                    <a:pt x="3062011" y="4725517"/>
                  </a:cubicBezTo>
                  <a:cubicBezTo>
                    <a:pt x="3115218" y="4760264"/>
                    <a:pt x="3184169" y="4777637"/>
                    <a:pt x="3268865" y="4777637"/>
                  </a:cubicBezTo>
                  <a:cubicBezTo>
                    <a:pt x="3353562" y="4777637"/>
                    <a:pt x="3422242" y="4759721"/>
                    <a:pt x="3474906" y="4723888"/>
                  </a:cubicBezTo>
                  <a:cubicBezTo>
                    <a:pt x="3527569" y="4688055"/>
                    <a:pt x="3553902" y="4637020"/>
                    <a:pt x="3553902" y="4570783"/>
                  </a:cubicBezTo>
                  <a:lnTo>
                    <a:pt x="3553902" y="3836205"/>
                  </a:lnTo>
                  <a:cubicBezTo>
                    <a:pt x="3553902" y="3765625"/>
                    <a:pt x="3530555" y="3711333"/>
                    <a:pt x="3483864" y="3673328"/>
                  </a:cubicBezTo>
                  <a:cubicBezTo>
                    <a:pt x="3437172" y="3635323"/>
                    <a:pt x="3366049" y="3616321"/>
                    <a:pt x="3270494" y="3616321"/>
                  </a:cubicBezTo>
                  <a:close/>
                  <a:moveTo>
                    <a:pt x="2626228" y="2007368"/>
                  </a:moveTo>
                  <a:lnTo>
                    <a:pt x="2662952" y="2349410"/>
                  </a:lnTo>
                  <a:lnTo>
                    <a:pt x="2591159" y="2349410"/>
                  </a:lnTo>
                  <a:close/>
                  <a:moveTo>
                    <a:pt x="1891637" y="1816801"/>
                  </a:moveTo>
                  <a:cubicBezTo>
                    <a:pt x="1916543" y="1816801"/>
                    <a:pt x="1936072" y="1819770"/>
                    <a:pt x="1950222" y="1825708"/>
                  </a:cubicBezTo>
                  <a:cubicBezTo>
                    <a:pt x="1964372" y="1831646"/>
                    <a:pt x="1971446" y="1848655"/>
                    <a:pt x="1971446" y="1876734"/>
                  </a:cubicBezTo>
                  <a:lnTo>
                    <a:pt x="1971446" y="2063077"/>
                  </a:lnTo>
                  <a:cubicBezTo>
                    <a:pt x="1971446" y="2091156"/>
                    <a:pt x="1961826" y="2109514"/>
                    <a:pt x="1942587" y="2118149"/>
                  </a:cubicBezTo>
                  <a:cubicBezTo>
                    <a:pt x="1934663" y="2121390"/>
                    <a:pt x="1917680" y="2123010"/>
                    <a:pt x="1891637" y="2123010"/>
                  </a:cubicBezTo>
                  <a:close/>
                  <a:moveTo>
                    <a:pt x="4039477" y="1671840"/>
                  </a:moveTo>
                  <a:lnTo>
                    <a:pt x="4039477" y="2811982"/>
                  </a:lnTo>
                  <a:lnTo>
                    <a:pt x="4288679" y="2811982"/>
                  </a:lnTo>
                  <a:lnTo>
                    <a:pt x="4288679" y="1671840"/>
                  </a:lnTo>
                  <a:close/>
                  <a:moveTo>
                    <a:pt x="3525126" y="1671840"/>
                  </a:moveTo>
                  <a:lnTo>
                    <a:pt x="3525126" y="2811982"/>
                  </a:lnTo>
                  <a:lnTo>
                    <a:pt x="3774329" y="2811982"/>
                  </a:lnTo>
                  <a:lnTo>
                    <a:pt x="3774329" y="2264714"/>
                  </a:lnTo>
                  <a:lnTo>
                    <a:pt x="3971410" y="2264714"/>
                  </a:lnTo>
                  <a:lnTo>
                    <a:pt x="3971410" y="2124639"/>
                  </a:lnTo>
                  <a:lnTo>
                    <a:pt x="3774329" y="2124639"/>
                  </a:lnTo>
                  <a:lnTo>
                    <a:pt x="3774329" y="1816801"/>
                  </a:lnTo>
                  <a:lnTo>
                    <a:pt x="3994214" y="1816801"/>
                  </a:lnTo>
                  <a:lnTo>
                    <a:pt x="3994214" y="1671840"/>
                  </a:lnTo>
                  <a:close/>
                  <a:moveTo>
                    <a:pt x="3010776" y="1671840"/>
                  </a:moveTo>
                  <a:lnTo>
                    <a:pt x="3010776" y="2811982"/>
                  </a:lnTo>
                  <a:lnTo>
                    <a:pt x="3259979" y="2811982"/>
                  </a:lnTo>
                  <a:lnTo>
                    <a:pt x="3259979" y="2264714"/>
                  </a:lnTo>
                  <a:lnTo>
                    <a:pt x="3457060" y="2264714"/>
                  </a:lnTo>
                  <a:lnTo>
                    <a:pt x="3457060" y="2124639"/>
                  </a:lnTo>
                  <a:lnTo>
                    <a:pt x="3259979" y="2124639"/>
                  </a:lnTo>
                  <a:lnTo>
                    <a:pt x="3259979" y="1816801"/>
                  </a:lnTo>
                  <a:lnTo>
                    <a:pt x="3479863" y="1816801"/>
                  </a:lnTo>
                  <a:lnTo>
                    <a:pt x="3479863" y="1671840"/>
                  </a:lnTo>
                  <a:close/>
                  <a:moveTo>
                    <a:pt x="2467855" y="1671840"/>
                  </a:moveTo>
                  <a:lnTo>
                    <a:pt x="2280114" y="2811982"/>
                  </a:lnTo>
                  <a:lnTo>
                    <a:pt x="2526058" y="2811982"/>
                  </a:lnTo>
                  <a:lnTo>
                    <a:pt x="2569476" y="2505773"/>
                  </a:lnTo>
                  <a:lnTo>
                    <a:pt x="2684635" y="2505773"/>
                  </a:lnTo>
                  <a:lnTo>
                    <a:pt x="2728027" y="2811982"/>
                  </a:lnTo>
                  <a:lnTo>
                    <a:pt x="2973972" y="2811982"/>
                  </a:lnTo>
                  <a:lnTo>
                    <a:pt x="2786230" y="1671840"/>
                  </a:lnTo>
                  <a:close/>
                  <a:moveTo>
                    <a:pt x="1642434" y="1671840"/>
                  </a:moveTo>
                  <a:lnTo>
                    <a:pt x="1642434" y="2811982"/>
                  </a:lnTo>
                  <a:lnTo>
                    <a:pt x="1891637" y="2811982"/>
                  </a:lnTo>
                  <a:lnTo>
                    <a:pt x="1891637" y="2263085"/>
                  </a:lnTo>
                  <a:cubicBezTo>
                    <a:pt x="1916543" y="2263085"/>
                    <a:pt x="1936072" y="2266071"/>
                    <a:pt x="1950222" y="2272043"/>
                  </a:cubicBezTo>
                  <a:cubicBezTo>
                    <a:pt x="1964372" y="2278016"/>
                    <a:pt x="1971446" y="2295118"/>
                    <a:pt x="1971446" y="2323350"/>
                  </a:cubicBezTo>
                  <a:lnTo>
                    <a:pt x="1971446" y="2603499"/>
                  </a:lnTo>
                  <a:cubicBezTo>
                    <a:pt x="1971446" y="2662135"/>
                    <a:pt x="1974161" y="2707469"/>
                    <a:pt x="1979590" y="2739502"/>
                  </a:cubicBezTo>
                  <a:cubicBezTo>
                    <a:pt x="1985020" y="2771534"/>
                    <a:pt x="1994792" y="2795694"/>
                    <a:pt x="2008908" y="2811982"/>
                  </a:cubicBezTo>
                  <a:lnTo>
                    <a:pt x="2258111" y="2811982"/>
                  </a:lnTo>
                  <a:cubicBezTo>
                    <a:pt x="2240737" y="2798935"/>
                    <a:pt x="2228250" y="2760336"/>
                    <a:pt x="2220649" y="2696187"/>
                  </a:cubicBezTo>
                  <a:cubicBezTo>
                    <a:pt x="2218477" y="2675521"/>
                    <a:pt x="2216305" y="2645067"/>
                    <a:pt x="2214134" y="2604822"/>
                  </a:cubicBezTo>
                  <a:lnTo>
                    <a:pt x="2214134" y="2358547"/>
                  </a:lnTo>
                  <a:cubicBezTo>
                    <a:pt x="2214134" y="2318302"/>
                    <a:pt x="2206584" y="2286762"/>
                    <a:pt x="2191484" y="2263925"/>
                  </a:cubicBezTo>
                  <a:cubicBezTo>
                    <a:pt x="2167765" y="2229127"/>
                    <a:pt x="2124085" y="2203575"/>
                    <a:pt x="2060444" y="2187271"/>
                  </a:cubicBezTo>
                  <a:cubicBezTo>
                    <a:pt x="2129463" y="2164587"/>
                    <a:pt x="2174763" y="2134327"/>
                    <a:pt x="2196344" y="2096492"/>
                  </a:cubicBezTo>
                  <a:cubicBezTo>
                    <a:pt x="2208204" y="2075963"/>
                    <a:pt x="2214134" y="2046789"/>
                    <a:pt x="2214134" y="2008971"/>
                  </a:cubicBezTo>
                  <a:lnTo>
                    <a:pt x="2214134" y="1872815"/>
                  </a:lnTo>
                  <a:cubicBezTo>
                    <a:pt x="2214134" y="1812313"/>
                    <a:pt x="2191059" y="1763692"/>
                    <a:pt x="2144911" y="1726951"/>
                  </a:cubicBezTo>
                  <a:cubicBezTo>
                    <a:pt x="2098762" y="1690210"/>
                    <a:pt x="2034426" y="1671840"/>
                    <a:pt x="1951901" y="1671840"/>
                  </a:cubicBezTo>
                  <a:close/>
                  <a:moveTo>
                    <a:pt x="1061161" y="1671840"/>
                  </a:moveTo>
                  <a:lnTo>
                    <a:pt x="1061161" y="1818429"/>
                  </a:lnTo>
                  <a:lnTo>
                    <a:pt x="1201236" y="1818429"/>
                  </a:lnTo>
                  <a:lnTo>
                    <a:pt x="1201236" y="2811982"/>
                  </a:lnTo>
                  <a:lnTo>
                    <a:pt x="1450439" y="2811982"/>
                  </a:lnTo>
                  <a:lnTo>
                    <a:pt x="1450439" y="1818429"/>
                  </a:lnTo>
                  <a:lnTo>
                    <a:pt x="1590513" y="1818429"/>
                  </a:lnTo>
                  <a:lnTo>
                    <a:pt x="1590513" y="1671840"/>
                  </a:lnTo>
                  <a:close/>
                  <a:moveTo>
                    <a:pt x="5484686" y="1663696"/>
                  </a:moveTo>
                  <a:cubicBezTo>
                    <a:pt x="5409762" y="1663696"/>
                    <a:pt x="5347054" y="1682940"/>
                    <a:pt x="5296562" y="1721428"/>
                  </a:cubicBezTo>
                  <a:cubicBezTo>
                    <a:pt x="5246070" y="1759917"/>
                    <a:pt x="5220824" y="1808436"/>
                    <a:pt x="5220824" y="1866987"/>
                  </a:cubicBezTo>
                  <a:lnTo>
                    <a:pt x="5220824" y="2034497"/>
                  </a:lnTo>
                  <a:cubicBezTo>
                    <a:pt x="5220824" y="2068124"/>
                    <a:pt x="5227882" y="2095779"/>
                    <a:pt x="5241999" y="2117462"/>
                  </a:cubicBezTo>
                  <a:cubicBezTo>
                    <a:pt x="5262629" y="2149987"/>
                    <a:pt x="5302806" y="2176548"/>
                    <a:pt x="5362528" y="2197145"/>
                  </a:cubicBezTo>
                  <a:cubicBezTo>
                    <a:pt x="5306063" y="2210192"/>
                    <a:pt x="5264801" y="2236287"/>
                    <a:pt x="5238741" y="2275428"/>
                  </a:cubicBezTo>
                  <a:cubicBezTo>
                    <a:pt x="5223539" y="2298265"/>
                    <a:pt x="5214852" y="2334140"/>
                    <a:pt x="5212681" y="2383054"/>
                  </a:cubicBezTo>
                  <a:lnTo>
                    <a:pt x="5212681" y="2596704"/>
                  </a:lnTo>
                  <a:cubicBezTo>
                    <a:pt x="5212681" y="2661940"/>
                    <a:pt x="5235483" y="2715214"/>
                    <a:pt x="5281089" y="2756527"/>
                  </a:cubicBezTo>
                  <a:cubicBezTo>
                    <a:pt x="5331038" y="2802184"/>
                    <a:pt x="5402704" y="2825012"/>
                    <a:pt x="5496087" y="2825012"/>
                  </a:cubicBezTo>
                  <a:cubicBezTo>
                    <a:pt x="5580784" y="2825012"/>
                    <a:pt x="5648649" y="2807367"/>
                    <a:pt x="5699684" y="2772077"/>
                  </a:cubicBezTo>
                  <a:cubicBezTo>
                    <a:pt x="5750719" y="2736787"/>
                    <a:pt x="5776236" y="2693082"/>
                    <a:pt x="5776236" y="2640961"/>
                  </a:cubicBezTo>
                  <a:lnTo>
                    <a:pt x="5776236" y="2496000"/>
                  </a:lnTo>
                  <a:lnTo>
                    <a:pt x="5857675" y="2496000"/>
                  </a:lnTo>
                  <a:lnTo>
                    <a:pt x="5857675" y="2364069"/>
                  </a:lnTo>
                  <a:lnTo>
                    <a:pt x="5543321" y="2364069"/>
                  </a:lnTo>
                  <a:lnTo>
                    <a:pt x="5543321" y="2619278"/>
                  </a:lnTo>
                  <a:cubicBezTo>
                    <a:pt x="5543321" y="2634649"/>
                    <a:pt x="5539386" y="2646449"/>
                    <a:pt x="5531513" y="2654678"/>
                  </a:cubicBezTo>
                  <a:cubicBezTo>
                    <a:pt x="5523641" y="2662907"/>
                    <a:pt x="5511831" y="2667021"/>
                    <a:pt x="5496087" y="2667021"/>
                  </a:cubicBezTo>
                  <a:cubicBezTo>
                    <a:pt x="5481462" y="2667021"/>
                    <a:pt x="5469933" y="2662932"/>
                    <a:pt x="5461501" y="2654754"/>
                  </a:cubicBezTo>
                  <a:cubicBezTo>
                    <a:pt x="5453069" y="2646577"/>
                    <a:pt x="5448853" y="2634853"/>
                    <a:pt x="5448853" y="2619583"/>
                  </a:cubicBezTo>
                  <a:lnTo>
                    <a:pt x="5448853" y="2344855"/>
                  </a:lnTo>
                  <a:cubicBezTo>
                    <a:pt x="5448853" y="2308869"/>
                    <a:pt x="5453828" y="2286516"/>
                    <a:pt x="5463779" y="2277795"/>
                  </a:cubicBezTo>
                  <a:cubicBezTo>
                    <a:pt x="5473730" y="2269074"/>
                    <a:pt x="5499701" y="2264714"/>
                    <a:pt x="5541693" y="2264714"/>
                  </a:cubicBezTo>
                  <a:lnTo>
                    <a:pt x="5541693" y="2124639"/>
                  </a:lnTo>
                  <a:cubicBezTo>
                    <a:pt x="5500430" y="2124639"/>
                    <a:pt x="5474370" y="2119753"/>
                    <a:pt x="5463512" y="2109980"/>
                  </a:cubicBezTo>
                  <a:cubicBezTo>
                    <a:pt x="5452653" y="2100207"/>
                    <a:pt x="5447224" y="2079033"/>
                    <a:pt x="5447224" y="2046458"/>
                  </a:cubicBezTo>
                  <a:lnTo>
                    <a:pt x="5447224" y="1865664"/>
                  </a:lnTo>
                  <a:cubicBezTo>
                    <a:pt x="5447224" y="1850462"/>
                    <a:pt x="5451758" y="1838789"/>
                    <a:pt x="5460827" y="1830645"/>
                  </a:cubicBezTo>
                  <a:cubicBezTo>
                    <a:pt x="5469895" y="1822501"/>
                    <a:pt x="5480292" y="1818429"/>
                    <a:pt x="5492015" y="1818429"/>
                  </a:cubicBezTo>
                  <a:cubicBezTo>
                    <a:pt x="5505877" y="1818429"/>
                    <a:pt x="5516807" y="1822536"/>
                    <a:pt x="5524807" y="1830747"/>
                  </a:cubicBezTo>
                  <a:cubicBezTo>
                    <a:pt x="5532806" y="1838959"/>
                    <a:pt x="5536807" y="1850734"/>
                    <a:pt x="5536807" y="1866071"/>
                  </a:cubicBezTo>
                  <a:lnTo>
                    <a:pt x="5536807" y="2010625"/>
                  </a:lnTo>
                  <a:lnTo>
                    <a:pt x="5753434" y="2010625"/>
                  </a:lnTo>
                  <a:lnTo>
                    <a:pt x="5753434" y="1870550"/>
                  </a:lnTo>
                  <a:cubicBezTo>
                    <a:pt x="5753434" y="1811914"/>
                    <a:pt x="5730631" y="1763594"/>
                    <a:pt x="5685025" y="1725589"/>
                  </a:cubicBezTo>
                  <a:cubicBezTo>
                    <a:pt x="5635076" y="1684327"/>
                    <a:pt x="5568296" y="1663696"/>
                    <a:pt x="5484686" y="1663696"/>
                  </a:cubicBezTo>
                  <a:close/>
                  <a:moveTo>
                    <a:pt x="4624673" y="1663696"/>
                  </a:moveTo>
                  <a:cubicBezTo>
                    <a:pt x="4520432" y="1663696"/>
                    <a:pt x="4444422" y="1683784"/>
                    <a:pt x="4396645" y="1723960"/>
                  </a:cubicBezTo>
                  <a:cubicBezTo>
                    <a:pt x="4355382" y="1758708"/>
                    <a:pt x="4334752" y="1812457"/>
                    <a:pt x="4334752" y="1885209"/>
                  </a:cubicBezTo>
                  <a:lnTo>
                    <a:pt x="4334752" y="2619787"/>
                  </a:lnTo>
                  <a:cubicBezTo>
                    <a:pt x="4334752" y="2686024"/>
                    <a:pt x="4362984" y="2737601"/>
                    <a:pt x="4419448" y="2774520"/>
                  </a:cubicBezTo>
                  <a:cubicBezTo>
                    <a:pt x="4471569" y="2808182"/>
                    <a:pt x="4539977" y="2825012"/>
                    <a:pt x="4624673" y="2825012"/>
                  </a:cubicBezTo>
                  <a:cubicBezTo>
                    <a:pt x="4703940" y="2825012"/>
                    <a:pt x="4768548" y="2804924"/>
                    <a:pt x="4818498" y="2764748"/>
                  </a:cubicBezTo>
                  <a:cubicBezTo>
                    <a:pt x="4861932" y="2730001"/>
                    <a:pt x="4883649" y="2690367"/>
                    <a:pt x="4883649" y="2645847"/>
                  </a:cubicBezTo>
                  <a:lnTo>
                    <a:pt x="4883649" y="2355925"/>
                  </a:lnTo>
                  <a:lnTo>
                    <a:pt x="4657249" y="2355925"/>
                  </a:lnTo>
                  <a:lnTo>
                    <a:pt x="4657249" y="2639179"/>
                  </a:lnTo>
                  <a:cubicBezTo>
                    <a:pt x="4657249" y="2647917"/>
                    <a:pt x="4654407" y="2654742"/>
                    <a:pt x="4648723" y="2659654"/>
                  </a:cubicBezTo>
                  <a:cubicBezTo>
                    <a:pt x="4643039" y="2664565"/>
                    <a:pt x="4633946" y="2667021"/>
                    <a:pt x="4621442" y="2667021"/>
                  </a:cubicBezTo>
                  <a:cubicBezTo>
                    <a:pt x="4611227" y="2667021"/>
                    <a:pt x="4602426" y="2664570"/>
                    <a:pt x="4595037" y="2659666"/>
                  </a:cubicBezTo>
                  <a:cubicBezTo>
                    <a:pt x="4587648" y="2654763"/>
                    <a:pt x="4583954" y="2647951"/>
                    <a:pt x="4583954" y="2639230"/>
                  </a:cubicBezTo>
                  <a:lnTo>
                    <a:pt x="4583954" y="1844592"/>
                  </a:lnTo>
                  <a:cubicBezTo>
                    <a:pt x="4583954" y="1834785"/>
                    <a:pt x="4587080" y="1827702"/>
                    <a:pt x="4593332" y="1823341"/>
                  </a:cubicBezTo>
                  <a:cubicBezTo>
                    <a:pt x="4599584" y="1818981"/>
                    <a:pt x="4608954" y="1816801"/>
                    <a:pt x="4621442" y="1816801"/>
                  </a:cubicBezTo>
                  <a:cubicBezTo>
                    <a:pt x="4633946" y="1816801"/>
                    <a:pt x="4643039" y="1818985"/>
                    <a:pt x="4648723" y="1823354"/>
                  </a:cubicBezTo>
                  <a:cubicBezTo>
                    <a:pt x="4654407" y="1827723"/>
                    <a:pt x="4657249" y="1834828"/>
                    <a:pt x="4657249" y="1844668"/>
                  </a:cubicBezTo>
                  <a:lnTo>
                    <a:pt x="4657249" y="2072518"/>
                  </a:lnTo>
                  <a:lnTo>
                    <a:pt x="4883649" y="2072518"/>
                  </a:lnTo>
                  <a:lnTo>
                    <a:pt x="4883649" y="1865664"/>
                  </a:lnTo>
                  <a:cubicBezTo>
                    <a:pt x="4883649" y="1805942"/>
                    <a:pt x="4864646" y="1758708"/>
                    <a:pt x="4826641" y="1723960"/>
                  </a:cubicBezTo>
                  <a:cubicBezTo>
                    <a:pt x="4782121" y="1683784"/>
                    <a:pt x="4714799" y="1663696"/>
                    <a:pt x="4624673" y="1663696"/>
                  </a:cubicBezTo>
                  <a:close/>
                  <a:moveTo>
                    <a:pt x="0" y="0"/>
                  </a:moveTo>
                  <a:lnTo>
                    <a:pt x="6096000" y="0"/>
                  </a:lnTo>
                  <a:lnTo>
                    <a:pt x="6096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E4FAC7D8-3828-3E7A-26EE-B3E45D86BCEF}"/>
                </a:ext>
              </a:extLst>
            </p:cNvPr>
            <p:cNvSpPr txBox="1"/>
            <p:nvPr/>
          </p:nvSpPr>
          <p:spPr>
            <a:xfrm>
              <a:off x="1487606" y="5610138"/>
              <a:ext cx="4349087" cy="646331"/>
            </a:xfrm>
            <a:prstGeom prst="rect">
              <a:avLst/>
            </a:prstGeom>
            <a:noFill/>
          </p:spPr>
          <p:txBody>
            <a:bodyPr wrap="square" rtlCol="0">
              <a:spAutoFit/>
            </a:bodyPr>
            <a:lstStyle/>
            <a:p>
              <a:pPr algn="r"/>
              <a:r>
                <a:rPr lang="en-US" b="1">
                  <a:latin typeface="Aptos SemiBold" panose="020B0004020202020204" pitchFamily="34" charset="0"/>
                </a:rPr>
                <a:t>An Analysis of Predictive Models for Classifying Traffic Violations</a:t>
              </a:r>
            </a:p>
          </p:txBody>
        </p:sp>
        <p:sp>
          <p:nvSpPr>
            <p:cNvPr id="24" name="TextBox 23">
              <a:extLst>
                <a:ext uri="{FF2B5EF4-FFF2-40B4-BE49-F238E27FC236}">
                  <a16:creationId xmlns:a16="http://schemas.microsoft.com/office/drawing/2014/main" id="{9EEF1AF5-24E9-E3AD-006D-BA7E3ADEAB24}"/>
                </a:ext>
              </a:extLst>
            </p:cNvPr>
            <p:cNvSpPr txBox="1"/>
            <p:nvPr/>
          </p:nvSpPr>
          <p:spPr>
            <a:xfrm>
              <a:off x="177262" y="232199"/>
              <a:ext cx="4349087" cy="369332"/>
            </a:xfrm>
            <a:prstGeom prst="rect">
              <a:avLst/>
            </a:prstGeom>
            <a:noFill/>
          </p:spPr>
          <p:txBody>
            <a:bodyPr wrap="square" rtlCol="0">
              <a:spAutoFit/>
            </a:bodyPr>
            <a:lstStyle/>
            <a:p>
              <a:r>
                <a:rPr lang="en-US" b="1">
                  <a:latin typeface="Aptos SemiBold" panose="020B0004020202020204" pitchFamily="34" charset="0"/>
                </a:rPr>
                <a:t>Ishan A &amp; Logan B</a:t>
              </a:r>
            </a:p>
          </p:txBody>
        </p:sp>
      </p:grpSp>
      <p:sp>
        <p:nvSpPr>
          <p:cNvPr id="30" name="Rectangle 29">
            <a:extLst>
              <a:ext uri="{FF2B5EF4-FFF2-40B4-BE49-F238E27FC236}">
                <a16:creationId xmlns:a16="http://schemas.microsoft.com/office/drawing/2014/main" id="{CFBD9B9F-FCFC-6925-E07D-A82D8ABAAE42}"/>
              </a:ext>
            </a:extLst>
          </p:cNvPr>
          <p:cNvSpPr/>
          <p:nvPr/>
        </p:nvSpPr>
        <p:spPr>
          <a:xfrm>
            <a:off x="0" y="0"/>
            <a:ext cx="12192000" cy="6858000"/>
          </a:xfrm>
          <a:prstGeom prst="rect">
            <a:avLst/>
          </a:prstGeom>
          <a:solidFill>
            <a:srgbClr val="098D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B82943-5D52-72E8-04F3-3B99F08F68AE}"/>
              </a:ext>
            </a:extLst>
          </p:cNvPr>
          <p:cNvSpPr txBox="1"/>
          <p:nvPr/>
        </p:nvSpPr>
        <p:spPr>
          <a:xfrm>
            <a:off x="12625136" y="1413063"/>
            <a:ext cx="522972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 PROJECT </a:t>
            </a:r>
            <a:r>
              <a:rPr lang="en-US" sz="12800">
                <a:solidFill>
                  <a:srgbClr val="FFFF00"/>
                </a:solidFill>
                <a:latin typeface="Haettenschweiler" panose="020B0706040902060204" pitchFamily="34" charset="0"/>
              </a:rPr>
              <a:t>GOAL</a:t>
            </a:r>
          </a:p>
        </p:txBody>
      </p:sp>
      <p:grpSp>
        <p:nvGrpSpPr>
          <p:cNvPr id="17" name="Group 16">
            <a:extLst>
              <a:ext uri="{FF2B5EF4-FFF2-40B4-BE49-F238E27FC236}">
                <a16:creationId xmlns:a16="http://schemas.microsoft.com/office/drawing/2014/main" id="{D78AC3FF-D3F9-7AAB-8B0B-5EA3F93892FE}"/>
              </a:ext>
            </a:extLst>
          </p:cNvPr>
          <p:cNvGrpSpPr/>
          <p:nvPr/>
        </p:nvGrpSpPr>
        <p:grpSpPr>
          <a:xfrm>
            <a:off x="6096000" y="0"/>
            <a:ext cx="6568443" cy="6858000"/>
            <a:chOff x="6096000" y="0"/>
            <a:chExt cx="6568443" cy="6858000"/>
          </a:xfrm>
        </p:grpSpPr>
        <p:sp>
          <p:nvSpPr>
            <p:cNvPr id="4" name="Rectangle 3">
              <a:extLst>
                <a:ext uri="{FF2B5EF4-FFF2-40B4-BE49-F238E27FC236}">
                  <a16:creationId xmlns:a16="http://schemas.microsoft.com/office/drawing/2014/main" id="{F2C43D6E-3DF5-5E2A-81B0-B3E7CDEAF54E}"/>
                </a:ext>
              </a:extLst>
            </p:cNvPr>
            <p:cNvSpPr/>
            <p:nvPr/>
          </p:nvSpPr>
          <p:spPr>
            <a:xfrm>
              <a:off x="6096000" y="0"/>
              <a:ext cx="6096000" cy="6858000"/>
            </a:xfrm>
            <a:prstGeom prst="rect">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EC27E5-E465-779F-4DBF-B91517EC216D}"/>
                </a:ext>
              </a:extLst>
            </p:cNvPr>
            <p:cNvSpPr txBox="1"/>
            <p:nvPr/>
          </p:nvSpPr>
          <p:spPr>
            <a:xfrm>
              <a:off x="7254642" y="23980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8" name="Triangle 7">
              <a:extLst>
                <a:ext uri="{FF2B5EF4-FFF2-40B4-BE49-F238E27FC236}">
                  <a16:creationId xmlns:a16="http://schemas.microsoft.com/office/drawing/2014/main" id="{852C951C-3081-3E2D-1FB1-0179BC02C13E}"/>
                </a:ext>
              </a:extLst>
            </p:cNvPr>
            <p:cNvSpPr/>
            <p:nvPr/>
          </p:nvSpPr>
          <p:spPr>
            <a:xfrm rot="5400000">
              <a:off x="11993046" y="1176841"/>
              <a:ext cx="870351" cy="472443"/>
            </a:xfrm>
            <a:prstGeom prst="triangle">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BDE6DE2-3204-C007-51C8-194C1B4519A4}"/>
                </a:ext>
              </a:extLst>
            </p:cNvPr>
            <p:cNvSpPr txBox="1"/>
            <p:nvPr/>
          </p:nvSpPr>
          <p:spPr>
            <a:xfrm>
              <a:off x="7114272" y="2844224"/>
              <a:ext cx="4531895" cy="553998"/>
            </a:xfrm>
            <a:prstGeom prst="rect">
              <a:avLst/>
            </a:prstGeom>
            <a:noFill/>
          </p:spPr>
          <p:txBody>
            <a:bodyPr wrap="square" rtlCol="0">
              <a:spAutoFit/>
            </a:bodyPr>
            <a:lstStyle/>
            <a:p>
              <a:pPr algn="ctr"/>
              <a:r>
                <a:rPr lang="en-US" sz="3000">
                  <a:solidFill>
                    <a:schemeClr val="bg1"/>
                  </a:solidFill>
                </a:rPr>
                <a:t>Purpose</a:t>
              </a:r>
            </a:p>
          </p:txBody>
        </p:sp>
        <p:sp>
          <p:nvSpPr>
            <p:cNvPr id="14" name="TextBox 13">
              <a:extLst>
                <a:ext uri="{FF2B5EF4-FFF2-40B4-BE49-F238E27FC236}">
                  <a16:creationId xmlns:a16="http://schemas.microsoft.com/office/drawing/2014/main" id="{027D8B4B-24F7-D1CE-83E7-8BD0797E9C91}"/>
                </a:ext>
              </a:extLst>
            </p:cNvPr>
            <p:cNvSpPr txBox="1"/>
            <p:nvPr/>
          </p:nvSpPr>
          <p:spPr>
            <a:xfrm>
              <a:off x="807645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Classify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Help officers make informed decisions</a:t>
              </a:r>
            </a:p>
          </p:txBody>
        </p:sp>
      </p:grpSp>
      <p:grpSp>
        <p:nvGrpSpPr>
          <p:cNvPr id="16" name="Group 15">
            <a:extLst>
              <a:ext uri="{FF2B5EF4-FFF2-40B4-BE49-F238E27FC236}">
                <a16:creationId xmlns:a16="http://schemas.microsoft.com/office/drawing/2014/main" id="{AF1A4DE7-85DA-85C8-875C-267C1E4FD4A8}"/>
              </a:ext>
            </a:extLst>
          </p:cNvPr>
          <p:cNvGrpSpPr/>
          <p:nvPr/>
        </p:nvGrpSpPr>
        <p:grpSpPr>
          <a:xfrm>
            <a:off x="0" y="0"/>
            <a:ext cx="6568443" cy="6858000"/>
            <a:chOff x="0" y="0"/>
            <a:chExt cx="6568443" cy="6858000"/>
          </a:xfrm>
        </p:grpSpPr>
        <p:sp>
          <p:nvSpPr>
            <p:cNvPr id="2" name="Rectangle 1">
              <a:extLst>
                <a:ext uri="{FF2B5EF4-FFF2-40B4-BE49-F238E27FC236}">
                  <a16:creationId xmlns:a16="http://schemas.microsoft.com/office/drawing/2014/main" id="{198CE6C8-2059-110F-270B-4ED31A1CAE6D}"/>
                </a:ext>
              </a:extLst>
            </p:cNvPr>
            <p:cNvSpPr/>
            <p:nvPr/>
          </p:nvSpPr>
          <p:spPr>
            <a:xfrm>
              <a:off x="0" y="0"/>
              <a:ext cx="6096000" cy="6858000"/>
            </a:xfrm>
            <a:prstGeom prst="rect">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B4E1B0-77D6-1A40-8E89-B212FD1111C4}"/>
                </a:ext>
              </a:extLst>
            </p:cNvPr>
            <p:cNvSpPr txBox="1"/>
            <p:nvPr/>
          </p:nvSpPr>
          <p:spPr>
            <a:xfrm>
              <a:off x="922421" y="23219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9" name="Triangle 8">
              <a:extLst>
                <a:ext uri="{FF2B5EF4-FFF2-40B4-BE49-F238E27FC236}">
                  <a16:creationId xmlns:a16="http://schemas.microsoft.com/office/drawing/2014/main" id="{559348E2-64F6-D640-BEC1-443C8D962331}"/>
                </a:ext>
              </a:extLst>
            </p:cNvPr>
            <p:cNvSpPr/>
            <p:nvPr/>
          </p:nvSpPr>
          <p:spPr>
            <a:xfrm rot="5400000">
              <a:off x="5897046" y="1176841"/>
              <a:ext cx="870351" cy="472443"/>
            </a:xfrm>
            <a:prstGeom prst="triangle">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BF12CE2-032D-29AF-06E1-A163E53F243C}"/>
                </a:ext>
              </a:extLst>
            </p:cNvPr>
            <p:cNvSpPr txBox="1"/>
            <p:nvPr/>
          </p:nvSpPr>
          <p:spPr>
            <a:xfrm>
              <a:off x="782053" y="2844224"/>
              <a:ext cx="4531895" cy="553998"/>
            </a:xfrm>
            <a:prstGeom prst="rect">
              <a:avLst/>
            </a:prstGeom>
            <a:noFill/>
          </p:spPr>
          <p:txBody>
            <a:bodyPr wrap="square" rtlCol="0">
              <a:spAutoFit/>
            </a:bodyPr>
            <a:lstStyle/>
            <a:p>
              <a:pPr algn="ctr"/>
              <a:r>
                <a:rPr lang="en-US" sz="3000">
                  <a:solidFill>
                    <a:schemeClr val="bg1"/>
                  </a:solidFill>
                </a:rPr>
                <a:t>Dataset</a:t>
              </a:r>
            </a:p>
          </p:txBody>
        </p:sp>
        <p:sp>
          <p:nvSpPr>
            <p:cNvPr id="12" name="TextBox 11">
              <a:extLst>
                <a:ext uri="{FF2B5EF4-FFF2-40B4-BE49-F238E27FC236}">
                  <a16:creationId xmlns:a16="http://schemas.microsoft.com/office/drawing/2014/main" id="{C253375F-565F-AF68-EFAC-73E29E235651}"/>
                </a:ext>
              </a:extLst>
            </p:cNvPr>
            <p:cNvSpPr txBox="1"/>
            <p:nvPr/>
          </p:nvSpPr>
          <p:spPr>
            <a:xfrm>
              <a:off x="174423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Montgomery County Traffic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18" name="Rectangle 17">
            <a:extLst>
              <a:ext uri="{FF2B5EF4-FFF2-40B4-BE49-F238E27FC236}">
                <a16:creationId xmlns:a16="http://schemas.microsoft.com/office/drawing/2014/main" id="{BC9B4C41-BC09-5F81-3615-40CDAAB1CBE8}"/>
              </a:ext>
            </a:extLst>
          </p:cNvPr>
          <p:cNvSpPr/>
          <p:nvPr/>
        </p:nvSpPr>
        <p:spPr>
          <a:xfrm>
            <a:off x="-12192000" y="-30778"/>
            <a:ext cx="12192000" cy="6888778"/>
          </a:xfrm>
          <a:prstGeom prst="rect">
            <a:avLst/>
          </a:prstGeom>
          <a:solidFill>
            <a:srgbClr val="A86B0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697D2D3-29DC-E926-4965-A0DC738831C0}"/>
              </a:ext>
            </a:extLst>
          </p:cNvPr>
          <p:cNvGrpSpPr/>
          <p:nvPr/>
        </p:nvGrpSpPr>
        <p:grpSpPr>
          <a:xfrm>
            <a:off x="-14871862" y="0"/>
            <a:ext cx="4606543" cy="6888778"/>
            <a:chOff x="8054894" y="-15389"/>
            <a:chExt cx="4606543" cy="6888778"/>
          </a:xfrm>
        </p:grpSpPr>
        <p:sp>
          <p:nvSpPr>
            <p:cNvPr id="20" name="Rectangle 19">
              <a:extLst>
                <a:ext uri="{FF2B5EF4-FFF2-40B4-BE49-F238E27FC236}">
                  <a16:creationId xmlns:a16="http://schemas.microsoft.com/office/drawing/2014/main" id="{77830C86-B0DF-6D0A-297A-8D21BA0F6FDF}"/>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F2E555EE-5327-37A2-DC08-1C44339CFD09}"/>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227D2BE-D021-C885-4ADA-973241912A5E}"/>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25" name="TextBox 24">
              <a:extLst>
                <a:ext uri="{FF2B5EF4-FFF2-40B4-BE49-F238E27FC236}">
                  <a16:creationId xmlns:a16="http://schemas.microsoft.com/office/drawing/2014/main" id="{B563635A-2967-BC7B-6F6A-0E539A94A71A}"/>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26" name="TextBox 25">
              <a:extLst>
                <a:ext uri="{FF2B5EF4-FFF2-40B4-BE49-F238E27FC236}">
                  <a16:creationId xmlns:a16="http://schemas.microsoft.com/office/drawing/2014/main" id="{23DD1059-B2C9-DE61-9B36-72625BEDA54B}"/>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27" name="Group 26">
            <a:extLst>
              <a:ext uri="{FF2B5EF4-FFF2-40B4-BE49-F238E27FC236}">
                <a16:creationId xmlns:a16="http://schemas.microsoft.com/office/drawing/2014/main" id="{01053FC4-1582-1DF7-5E09-EFDBF3E8818C}"/>
              </a:ext>
            </a:extLst>
          </p:cNvPr>
          <p:cNvGrpSpPr/>
          <p:nvPr/>
        </p:nvGrpSpPr>
        <p:grpSpPr>
          <a:xfrm>
            <a:off x="-15471610" y="0"/>
            <a:ext cx="4637995" cy="6888778"/>
            <a:chOff x="3939161" y="0"/>
            <a:chExt cx="4637995" cy="6888778"/>
          </a:xfrm>
        </p:grpSpPr>
        <p:sp>
          <p:nvSpPr>
            <p:cNvPr id="31" name="Rectangle 30">
              <a:extLst>
                <a:ext uri="{FF2B5EF4-FFF2-40B4-BE49-F238E27FC236}">
                  <a16:creationId xmlns:a16="http://schemas.microsoft.com/office/drawing/2014/main" id="{FA1988B7-290D-A3D1-1BD4-4A4AFDF70ECB}"/>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riangle 31">
              <a:extLst>
                <a:ext uri="{FF2B5EF4-FFF2-40B4-BE49-F238E27FC236}">
                  <a16:creationId xmlns:a16="http://schemas.microsoft.com/office/drawing/2014/main" id="{8882FB8B-0B65-D302-40C1-62FE4D64082D}"/>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A52DA02-726B-C0D9-3D70-D9B479E7EBE4}"/>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34" name="TextBox 33">
              <a:extLst>
                <a:ext uri="{FF2B5EF4-FFF2-40B4-BE49-F238E27FC236}">
                  <a16:creationId xmlns:a16="http://schemas.microsoft.com/office/drawing/2014/main" id="{821F7C5A-0165-2120-4965-F2F491B5CB88}"/>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35" name="TextBox 34">
              <a:extLst>
                <a:ext uri="{FF2B5EF4-FFF2-40B4-BE49-F238E27FC236}">
                  <a16:creationId xmlns:a16="http://schemas.microsoft.com/office/drawing/2014/main" id="{331F9D1C-CB55-1CB2-CF41-D466761D6D19}"/>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36" name="Group 35">
            <a:extLst>
              <a:ext uri="{FF2B5EF4-FFF2-40B4-BE49-F238E27FC236}">
                <a16:creationId xmlns:a16="http://schemas.microsoft.com/office/drawing/2014/main" id="{7E19479A-7B23-2FE2-AEDC-A647B2BFBE23}"/>
              </a:ext>
            </a:extLst>
          </p:cNvPr>
          <p:cNvGrpSpPr/>
          <p:nvPr/>
        </p:nvGrpSpPr>
        <p:grpSpPr>
          <a:xfrm>
            <a:off x="-16160051" y="0"/>
            <a:ext cx="4727493" cy="6888778"/>
            <a:chOff x="-215158" y="-30778"/>
            <a:chExt cx="4727493" cy="6888778"/>
          </a:xfrm>
        </p:grpSpPr>
        <p:sp>
          <p:nvSpPr>
            <p:cNvPr id="37" name="Rectangle 36">
              <a:extLst>
                <a:ext uri="{FF2B5EF4-FFF2-40B4-BE49-F238E27FC236}">
                  <a16:creationId xmlns:a16="http://schemas.microsoft.com/office/drawing/2014/main" id="{403905F8-EFED-9412-9BFE-F524FEB5535A}"/>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riangle 37">
              <a:extLst>
                <a:ext uri="{FF2B5EF4-FFF2-40B4-BE49-F238E27FC236}">
                  <a16:creationId xmlns:a16="http://schemas.microsoft.com/office/drawing/2014/main" id="{CA37F843-66D9-395B-403B-C7770A63C4D9}"/>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EE3E38B-2FD7-005A-D7DC-EB54677AE463}"/>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40" name="TextBox 39">
              <a:extLst>
                <a:ext uri="{FF2B5EF4-FFF2-40B4-BE49-F238E27FC236}">
                  <a16:creationId xmlns:a16="http://schemas.microsoft.com/office/drawing/2014/main" id="{9FEBB446-964D-E1AF-35F8-6805D171AC49}"/>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41" name="TextBox 40">
              <a:extLst>
                <a:ext uri="{FF2B5EF4-FFF2-40B4-BE49-F238E27FC236}">
                  <a16:creationId xmlns:a16="http://schemas.microsoft.com/office/drawing/2014/main" id="{F9AED10F-8264-0F48-558B-181B320B0045}"/>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42" name="TextBox 41">
            <a:extLst>
              <a:ext uri="{FF2B5EF4-FFF2-40B4-BE49-F238E27FC236}">
                <a16:creationId xmlns:a16="http://schemas.microsoft.com/office/drawing/2014/main" id="{9B397100-F57A-E33D-79E4-05ADA8F4A810}"/>
              </a:ext>
            </a:extLst>
          </p:cNvPr>
          <p:cNvSpPr txBox="1"/>
          <p:nvPr/>
        </p:nvSpPr>
        <p:spPr>
          <a:xfrm>
            <a:off x="-6962272" y="1413063"/>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II. Dataset </a:t>
            </a:r>
            <a:r>
              <a:rPr lang="en-US" sz="12800">
                <a:solidFill>
                  <a:srgbClr val="FFFF00"/>
                </a:solidFill>
                <a:latin typeface="Haettenschweiler" panose="020B0706040902060204" pitchFamily="34" charset="0"/>
              </a:rPr>
              <a:t>DESCRIPTION</a:t>
            </a:r>
          </a:p>
        </p:txBody>
      </p:sp>
    </p:spTree>
    <p:extLst>
      <p:ext uri="{BB962C8B-B14F-4D97-AF65-F5344CB8AC3E}">
        <p14:creationId xmlns:p14="http://schemas.microsoft.com/office/powerpoint/2010/main" val="4208302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A1848-09AC-F95B-6EF2-10D5360B47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69C1665-F36E-EFAB-1C92-E14038F7C01B}"/>
              </a:ext>
            </a:extLst>
          </p:cNvPr>
          <p:cNvSpPr/>
          <p:nvPr/>
        </p:nvSpPr>
        <p:spPr>
          <a:xfrm>
            <a:off x="0" y="-51545"/>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F2C92A05-0FF5-9CBF-7C32-8517AE29D109}"/>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92A48410-0F34-6ADC-6390-6D8D450CC05A}"/>
              </a:ext>
            </a:extLst>
          </p:cNvPr>
          <p:cNvGrpSpPr/>
          <p:nvPr/>
        </p:nvGrpSpPr>
        <p:grpSpPr>
          <a:xfrm>
            <a:off x="13457" y="229433"/>
            <a:ext cx="12208766" cy="6555641"/>
            <a:chOff x="-8383" y="136077"/>
            <a:chExt cx="12208766" cy="6555641"/>
          </a:xfrm>
        </p:grpSpPr>
        <p:sp>
          <p:nvSpPr>
            <p:cNvPr id="45" name="Rectangle 44">
              <a:extLst>
                <a:ext uri="{FF2B5EF4-FFF2-40B4-BE49-F238E27FC236}">
                  <a16:creationId xmlns:a16="http://schemas.microsoft.com/office/drawing/2014/main" id="{4963C2B2-EE78-4226-8825-5BA9EB8B488A}"/>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5D59689B-C73B-4BEF-7FA8-E590E7B62F6F}"/>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38F9546-7BC4-6918-9872-6BBB29CB36A5}"/>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58BCA4A3-7805-53EB-A868-7E18CF563C2F}"/>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0D300269-C75C-D919-70A6-7063CE7A534D}"/>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3FB5A3B5-6AAD-AFD6-BDAB-5C75F9FE8BBB}"/>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09984208-9D93-E05D-0EC9-0CD84E396FC3}"/>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993B2A6E-7011-70DD-3B26-F5B5153ABD90}"/>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A06BAFE8-FEF1-A77A-CE41-FDCB1C76DA98}"/>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71584655-CDDE-CA87-5CD9-E40384FC6E91}"/>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3753B3E8-2DA4-DC24-66EA-BEA98A3E91F4}"/>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9EB2AEA8-6CD9-D309-4DA5-E1CA86A6AFF5}"/>
              </a:ext>
            </a:extLst>
          </p:cNvPr>
          <p:cNvGrpSpPr/>
          <p:nvPr/>
        </p:nvGrpSpPr>
        <p:grpSpPr>
          <a:xfrm>
            <a:off x="22202" y="430499"/>
            <a:ext cx="12158468" cy="5746224"/>
            <a:chOff x="7634" y="393332"/>
            <a:chExt cx="12158468" cy="5746224"/>
          </a:xfrm>
        </p:grpSpPr>
        <p:sp>
          <p:nvSpPr>
            <p:cNvPr id="66" name="Rectangle 65">
              <a:extLst>
                <a:ext uri="{FF2B5EF4-FFF2-40B4-BE49-F238E27FC236}">
                  <a16:creationId xmlns:a16="http://schemas.microsoft.com/office/drawing/2014/main" id="{42421B49-A14D-3D77-619D-5D10AB8A7725}"/>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F91F2BF6-2F79-77F5-F592-DB656778903A}"/>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B2E6349-8ADB-6C24-1A0B-A6825DE3769B}"/>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9B28960D-0470-EAC0-E6A6-6717CE04BD42}"/>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8B4A44A0-15D9-484B-1219-CBAF2F7F5746}"/>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17C732BA-0600-E143-C20D-C8D7DD49FB46}"/>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5F3521EF-4C20-E7E0-8C77-3F29840BB771}"/>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3C3D1633-B6ED-C2C9-4768-FFCEE40EDF8A}"/>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DC7FAE74-439D-1E54-DE51-68F462534EE2}"/>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DB235EA2-14D2-2B4B-7D53-5010148C11E9}"/>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260B764F-464F-5CB3-6B75-0E24BEF6FEBA}"/>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91E3CEAC-AB95-1A2C-842C-A4599F78DF96}"/>
              </a:ext>
            </a:extLst>
          </p:cNvPr>
          <p:cNvGrpSpPr/>
          <p:nvPr/>
        </p:nvGrpSpPr>
        <p:grpSpPr>
          <a:xfrm>
            <a:off x="-18712" y="665206"/>
            <a:ext cx="12158468" cy="5685012"/>
            <a:chOff x="-1721" y="660622"/>
            <a:chExt cx="12158468" cy="5685012"/>
          </a:xfrm>
        </p:grpSpPr>
        <p:sp>
          <p:nvSpPr>
            <p:cNvPr id="78" name="Rectangle 77">
              <a:extLst>
                <a:ext uri="{FF2B5EF4-FFF2-40B4-BE49-F238E27FC236}">
                  <a16:creationId xmlns:a16="http://schemas.microsoft.com/office/drawing/2014/main" id="{AFFBA9E1-77C6-5530-0805-68873A6428EC}"/>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C96C448-630B-090C-82AC-BCFDAD0E5B0C}"/>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6B2B3600-DCF5-FCCC-8976-66C198DD2C0C}"/>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2F217CF8-7975-316F-47B0-EB30B235DA41}"/>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34540D6E-BE28-FA28-511D-5FC51F3B5756}"/>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4AF145F3-1264-FD74-8C0A-B68306C59F67}"/>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0CCAE54D-A21A-979C-1110-AF6A25BB86FF}"/>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F990A8CF-E555-33E2-2546-5DABD58160EA}"/>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5B064F2C-F01E-2072-776F-AD4E15B4E6A6}"/>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9BA64AC4-3212-D2C7-840F-C8F179FB395D}"/>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9355EC4D-55C8-6AA5-9AFB-EA1C3F55089E}"/>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1B15DD17-E119-2529-AF75-8A4A1CC5AFDE}"/>
              </a:ext>
            </a:extLst>
          </p:cNvPr>
          <p:cNvGrpSpPr/>
          <p:nvPr/>
        </p:nvGrpSpPr>
        <p:grpSpPr>
          <a:xfrm>
            <a:off x="0" y="5814012"/>
            <a:ext cx="12158468" cy="5685012"/>
            <a:chOff x="12949" y="909631"/>
            <a:chExt cx="12158468" cy="5685012"/>
          </a:xfrm>
        </p:grpSpPr>
        <p:sp>
          <p:nvSpPr>
            <p:cNvPr id="90" name="Rectangle 89">
              <a:extLst>
                <a:ext uri="{FF2B5EF4-FFF2-40B4-BE49-F238E27FC236}">
                  <a16:creationId xmlns:a16="http://schemas.microsoft.com/office/drawing/2014/main" id="{24BC459C-9228-3BDB-BB67-061F8C959D9A}"/>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48C4D4B5-BF59-290F-62BC-498C5451100C}"/>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665446D3-236B-7C47-1D68-B66B0F21E13B}"/>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2BDFF7AD-E1A9-5A53-4C02-2C134BD2B785}"/>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A1F1B0F9-9A45-1C64-6207-C3AE5FB3CEED}"/>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3094515C-E5AB-C6FE-75CB-8D549D46A536}"/>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D37E0706-5547-7D1B-0D73-4070A10F9EC1}"/>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E19B49E1-6B13-6973-FC16-D3A42CC3EB80}"/>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2AAEF0F3-5C17-BF27-5AC6-0D760BE989C5}"/>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725E518B-E8DB-5514-E5D4-225F5241F09C}"/>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13D477F5-063A-EED6-D575-9DEE659BE8AA}"/>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354C5C54-C7C6-E173-71F2-94FDB5C49464}"/>
              </a:ext>
            </a:extLst>
          </p:cNvPr>
          <p:cNvGrpSpPr/>
          <p:nvPr/>
        </p:nvGrpSpPr>
        <p:grpSpPr>
          <a:xfrm>
            <a:off x="0" y="6124233"/>
            <a:ext cx="12158468" cy="5685012"/>
            <a:chOff x="12575" y="1236941"/>
            <a:chExt cx="12158468" cy="5685012"/>
          </a:xfrm>
        </p:grpSpPr>
        <p:sp>
          <p:nvSpPr>
            <p:cNvPr id="102" name="Rectangle 101">
              <a:extLst>
                <a:ext uri="{FF2B5EF4-FFF2-40B4-BE49-F238E27FC236}">
                  <a16:creationId xmlns:a16="http://schemas.microsoft.com/office/drawing/2014/main" id="{ED7CA6B4-0EF3-A8D7-AF25-BA6A248F37C9}"/>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39776527-C090-F860-DA01-219962504F50}"/>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AFE296C5-9A7D-4962-F54C-D9A994BC6663}"/>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A749BE7A-3B4B-C361-9D04-3E7F628ABFB3}"/>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3A9A20CA-FDE8-A725-2DBD-2392562AF627}"/>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4C712760-DFA6-841C-9063-A55CA05CFC7C}"/>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8DA80C2E-6332-87E4-393D-8C099162E7EB}"/>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C8009069-AC77-350C-10C9-19661A0547FF}"/>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156009F0-A5C9-4D67-AAAE-24DDFE383FCB}"/>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33AD79A8-B63D-72A4-EADC-6EF54B9C7148}"/>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4D68E540-5855-6ECC-7CBC-6252BE60D972}"/>
                </a:ext>
              </a:extLst>
            </p:cNvPr>
            <p:cNvPicPr>
              <a:picLocks noChangeAspect="1"/>
            </p:cNvPicPr>
            <p:nvPr/>
          </p:nvPicPr>
          <p:blipFill>
            <a:blip r:embed="rId22"/>
            <a:stretch>
              <a:fillRect/>
            </a:stretch>
          </p:blipFill>
          <p:spPr>
            <a:xfrm>
              <a:off x="8478141" y="4504274"/>
              <a:ext cx="2385377" cy="961453"/>
            </a:xfrm>
            <a:prstGeom prst="rect">
              <a:avLst/>
            </a:prstGeom>
          </p:spPr>
        </p:pic>
      </p:grpSp>
    </p:spTree>
    <p:extLst>
      <p:ext uri="{BB962C8B-B14F-4D97-AF65-F5344CB8AC3E}">
        <p14:creationId xmlns:p14="http://schemas.microsoft.com/office/powerpoint/2010/main" val="277510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C4565-B05F-46E4-F802-C9DA114EB1D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E5BE39-9E46-E8BB-6C43-65225231B0F8}"/>
              </a:ext>
            </a:extLst>
          </p:cNvPr>
          <p:cNvSpPr/>
          <p:nvPr/>
        </p:nvSpPr>
        <p:spPr>
          <a:xfrm>
            <a:off x="0" y="-51545"/>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8654674-7C59-B234-0CEB-C4CEDB944E6D}"/>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0B985979-A64E-C4EF-F5AF-290F0BAC8F9C}"/>
              </a:ext>
            </a:extLst>
          </p:cNvPr>
          <p:cNvGrpSpPr/>
          <p:nvPr/>
        </p:nvGrpSpPr>
        <p:grpSpPr>
          <a:xfrm>
            <a:off x="13457" y="229433"/>
            <a:ext cx="12208766" cy="6555641"/>
            <a:chOff x="-8383" y="136077"/>
            <a:chExt cx="12208766" cy="6555641"/>
          </a:xfrm>
        </p:grpSpPr>
        <p:sp>
          <p:nvSpPr>
            <p:cNvPr id="45" name="Rectangle 44">
              <a:extLst>
                <a:ext uri="{FF2B5EF4-FFF2-40B4-BE49-F238E27FC236}">
                  <a16:creationId xmlns:a16="http://schemas.microsoft.com/office/drawing/2014/main" id="{362B0C16-AEDA-7768-5853-065D411E64B1}"/>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25AAE5F9-917F-E2E4-B078-2778938F035F}"/>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00C27E9-2F4E-6875-71E4-91D1EC9E99F8}"/>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ABB126AD-E087-7255-007E-06C089A7D164}"/>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CF3A16C2-F630-9156-AD1E-E49E11BFFF13}"/>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1CE0D856-4B4E-7F13-6D49-495501B61066}"/>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6F078C1F-F84E-9016-851E-DEC066C54351}"/>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B3B68158-0F1E-7799-4B52-0E80644DD0A6}"/>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50AD22E1-32C0-AC47-1EED-54607633E4B4}"/>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A2AD7355-EFF6-E9E2-9547-23441720919D}"/>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FD660506-B77A-456B-4F11-8763DBAE781C}"/>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8F356471-76A7-2078-BA1E-D56A6EA316B9}"/>
              </a:ext>
            </a:extLst>
          </p:cNvPr>
          <p:cNvGrpSpPr/>
          <p:nvPr/>
        </p:nvGrpSpPr>
        <p:grpSpPr>
          <a:xfrm>
            <a:off x="22202" y="430499"/>
            <a:ext cx="12158468" cy="5746224"/>
            <a:chOff x="7634" y="393332"/>
            <a:chExt cx="12158468" cy="5746224"/>
          </a:xfrm>
        </p:grpSpPr>
        <p:sp>
          <p:nvSpPr>
            <p:cNvPr id="66" name="Rectangle 65">
              <a:extLst>
                <a:ext uri="{FF2B5EF4-FFF2-40B4-BE49-F238E27FC236}">
                  <a16:creationId xmlns:a16="http://schemas.microsoft.com/office/drawing/2014/main" id="{2A74E24C-86D7-39FD-7F8B-AFE174C7941A}"/>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9E26E882-FDAD-5970-9824-B1008608881B}"/>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3E6BEC1-8834-5D7F-E437-AB0317689C7C}"/>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031DB66A-0AC6-731F-E96C-8E709A6397BA}"/>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B72F6948-6531-9783-575B-3446BC08D8DB}"/>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059FDFC9-8873-20B1-06DD-7066C664779B}"/>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A1813CF9-B20E-E4EF-7234-389C980C8615}"/>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6476DCE6-CFF9-8D57-9069-2BCED1FCE542}"/>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7BCEFD72-ED4B-6527-15F5-517606F3D96E}"/>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5370E58A-AED7-AFA1-1EE9-91380E2CD400}"/>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B451F57A-45E7-3E13-32A2-DF67490C02B0}"/>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1E9630A5-6333-F86E-B644-0885B16A314B}"/>
              </a:ext>
            </a:extLst>
          </p:cNvPr>
          <p:cNvGrpSpPr/>
          <p:nvPr/>
        </p:nvGrpSpPr>
        <p:grpSpPr>
          <a:xfrm>
            <a:off x="-18712" y="665206"/>
            <a:ext cx="12158468" cy="5685012"/>
            <a:chOff x="-1721" y="660622"/>
            <a:chExt cx="12158468" cy="5685012"/>
          </a:xfrm>
        </p:grpSpPr>
        <p:sp>
          <p:nvSpPr>
            <p:cNvPr id="78" name="Rectangle 77">
              <a:extLst>
                <a:ext uri="{FF2B5EF4-FFF2-40B4-BE49-F238E27FC236}">
                  <a16:creationId xmlns:a16="http://schemas.microsoft.com/office/drawing/2014/main" id="{CE2A0F48-3098-AB02-6FE1-75423B20758A}"/>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96C06BD1-CAEC-36C4-FF46-987697440274}"/>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4CF4DD44-D590-AD3A-4606-83FCF4995BF5}"/>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DC33B84E-6F76-C818-F935-F0A416A6F6B3}"/>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4082B17A-FFC3-9C5E-111F-97B4A65E9157}"/>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F748EAFE-9078-988E-9BB2-E356A4EB64C3}"/>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4209C1A5-34B0-DCEA-2781-970696D53D1F}"/>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2EB32E8B-BD76-B66A-82DC-435C05E63A78}"/>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81EED01F-8F03-ECC3-78CB-9C4CCB73593F}"/>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59270598-453F-92F8-0DA1-9869A0C9753B}"/>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808142C9-9492-467C-7D6E-9431E6CF96FD}"/>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67DDA760-9F16-F2D3-662C-98C69AF66DED}"/>
              </a:ext>
            </a:extLst>
          </p:cNvPr>
          <p:cNvGrpSpPr/>
          <p:nvPr/>
        </p:nvGrpSpPr>
        <p:grpSpPr>
          <a:xfrm>
            <a:off x="28744" y="974726"/>
            <a:ext cx="12158468" cy="5685012"/>
            <a:chOff x="12949" y="909631"/>
            <a:chExt cx="12158468" cy="5685012"/>
          </a:xfrm>
        </p:grpSpPr>
        <p:sp>
          <p:nvSpPr>
            <p:cNvPr id="90" name="Rectangle 89">
              <a:extLst>
                <a:ext uri="{FF2B5EF4-FFF2-40B4-BE49-F238E27FC236}">
                  <a16:creationId xmlns:a16="http://schemas.microsoft.com/office/drawing/2014/main" id="{4FC9A4DC-13AC-EA3C-112B-84AF239FBC4C}"/>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094A14A9-1341-4A85-7540-C8A0278C6A34}"/>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91AADC5A-2A1A-C2CD-8A15-279177F9640B}"/>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B2E71E3E-7332-8AEF-7765-D0380C9BCB1A}"/>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6877401D-DDA8-4E57-88EB-AED7A4443EDF}"/>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780B0E70-42F0-09DB-BA7C-06051418F899}"/>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14232605-76E2-EF9C-9568-6FA048ADAFE2}"/>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B9255771-2A80-105F-2FD7-6C211B2C72D4}"/>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05F67029-D7C6-C614-F56E-22541B72F0D1}"/>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5B94D296-2138-A178-A2FE-7ED42C04A7AB}"/>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18F9F18D-65B2-2F65-C9E5-326269353DD7}"/>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3D2CBBD0-06D2-3DC7-0A21-9496A798D9BD}"/>
              </a:ext>
            </a:extLst>
          </p:cNvPr>
          <p:cNvGrpSpPr/>
          <p:nvPr/>
        </p:nvGrpSpPr>
        <p:grpSpPr>
          <a:xfrm>
            <a:off x="0" y="6027287"/>
            <a:ext cx="12158468" cy="5685012"/>
            <a:chOff x="12575" y="1236941"/>
            <a:chExt cx="12158468" cy="5685012"/>
          </a:xfrm>
        </p:grpSpPr>
        <p:sp>
          <p:nvSpPr>
            <p:cNvPr id="102" name="Rectangle 101">
              <a:extLst>
                <a:ext uri="{FF2B5EF4-FFF2-40B4-BE49-F238E27FC236}">
                  <a16:creationId xmlns:a16="http://schemas.microsoft.com/office/drawing/2014/main" id="{6B2FD7AC-EC49-632B-64FB-5370DA884F22}"/>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B92586FD-0DB9-DD47-15DF-E6FCCA430E4C}"/>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45199E2B-C98E-34B9-78A0-33DBA14D94E5}"/>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1491C57B-EAA0-2AB0-0E06-659ACBA5724A}"/>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7A864769-938B-E4C1-97ED-A1237549F099}"/>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24EFC445-1EFD-066A-744E-D7FFE5B718C6}"/>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CD963271-F2FB-5987-D2BE-A4F0B83EF648}"/>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43291A94-EF3C-A10A-EFAF-08CCA0D9429C}"/>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203A3BA5-A3C8-EC97-52B0-399C122E6431}"/>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9CFA9202-9A09-E657-2E5D-D287B1CBA996}"/>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6BEB6CAF-5F1C-A820-53B6-F1EA110F70B4}"/>
                </a:ext>
              </a:extLst>
            </p:cNvPr>
            <p:cNvPicPr>
              <a:picLocks noChangeAspect="1"/>
            </p:cNvPicPr>
            <p:nvPr/>
          </p:nvPicPr>
          <p:blipFill>
            <a:blip r:embed="rId22"/>
            <a:stretch>
              <a:fillRect/>
            </a:stretch>
          </p:blipFill>
          <p:spPr>
            <a:xfrm>
              <a:off x="8478141" y="4504274"/>
              <a:ext cx="2385377" cy="961453"/>
            </a:xfrm>
            <a:prstGeom prst="rect">
              <a:avLst/>
            </a:prstGeom>
          </p:spPr>
        </p:pic>
      </p:grpSp>
    </p:spTree>
    <p:extLst>
      <p:ext uri="{BB962C8B-B14F-4D97-AF65-F5344CB8AC3E}">
        <p14:creationId xmlns:p14="http://schemas.microsoft.com/office/powerpoint/2010/main" val="5121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4E4AD-E889-228B-1A3C-D456DC64F9C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1481965-A1D3-2C34-0378-984F9FA1FBC8}"/>
              </a:ext>
            </a:extLst>
          </p:cNvPr>
          <p:cNvSpPr/>
          <p:nvPr/>
        </p:nvSpPr>
        <p:spPr>
          <a:xfrm>
            <a:off x="0" y="-51545"/>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8FD302D-B4F4-791B-D282-196CED7FCC60}"/>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776EC90B-5B62-33C4-94B4-B37818663325}"/>
              </a:ext>
            </a:extLst>
          </p:cNvPr>
          <p:cNvGrpSpPr/>
          <p:nvPr/>
        </p:nvGrpSpPr>
        <p:grpSpPr>
          <a:xfrm>
            <a:off x="13457" y="229433"/>
            <a:ext cx="12208766" cy="6555641"/>
            <a:chOff x="-8383" y="136077"/>
            <a:chExt cx="12208766" cy="6555641"/>
          </a:xfrm>
        </p:grpSpPr>
        <p:sp>
          <p:nvSpPr>
            <p:cNvPr id="45" name="Rectangle 44">
              <a:extLst>
                <a:ext uri="{FF2B5EF4-FFF2-40B4-BE49-F238E27FC236}">
                  <a16:creationId xmlns:a16="http://schemas.microsoft.com/office/drawing/2014/main" id="{0C819585-7157-CC10-6598-A583FEC58A1C}"/>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6E92E18D-0460-E668-2C87-84E46C7F6961}"/>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ED646C4-7009-7015-FBC8-4BACD5EEE37A}"/>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3065B120-BEE1-9447-EFE1-8B76C3EDBF40}"/>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C668C18C-D937-9968-1610-3D8A1228CF7B}"/>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8B0A3747-E762-EA5F-F39F-913805F331E4}"/>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FEEB04A1-37E3-0AB8-E1AF-913724E4EDD0}"/>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54629A3F-1BFC-BB68-7935-11C947F6BAE2}"/>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0C3373EE-F418-AA95-87F7-E5663DA35126}"/>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DF9EBBE1-6F75-3C4A-30AC-77FAFAE6625A}"/>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1F7E2A7F-3AEC-D0BE-73FC-7F2683A73935}"/>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A6008347-4830-E2BC-C3DA-31BD913D71DA}"/>
              </a:ext>
            </a:extLst>
          </p:cNvPr>
          <p:cNvGrpSpPr/>
          <p:nvPr/>
        </p:nvGrpSpPr>
        <p:grpSpPr>
          <a:xfrm>
            <a:off x="22202" y="430499"/>
            <a:ext cx="12158468" cy="5746224"/>
            <a:chOff x="7634" y="393332"/>
            <a:chExt cx="12158468" cy="5746224"/>
          </a:xfrm>
        </p:grpSpPr>
        <p:sp>
          <p:nvSpPr>
            <p:cNvPr id="66" name="Rectangle 65">
              <a:extLst>
                <a:ext uri="{FF2B5EF4-FFF2-40B4-BE49-F238E27FC236}">
                  <a16:creationId xmlns:a16="http://schemas.microsoft.com/office/drawing/2014/main" id="{DFEDE5A7-0878-32A9-746D-85A6DEC5ED0B}"/>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5DB485CB-7006-5859-0A53-E417274DE1C3}"/>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6BFD69E-F21D-F0F4-D4EB-D745B47F8D09}"/>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F1378452-71BF-62BF-7E0C-C7F8BC0DFA7C}"/>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418F7733-210F-8E93-A936-55149B0F4C28}"/>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9490EE76-0AB0-7968-AB4B-5A0FC77ECBC1}"/>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9CAB5D2D-B429-9238-5846-9FE3BED7C964}"/>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B086B13E-120C-5DD5-EF22-948C65C70A97}"/>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283A33C9-8781-7031-F63E-81537DC0BD6E}"/>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54530256-496C-1BCD-B0DD-A47A4681569B}"/>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A7B7EC66-1673-5216-C69E-87B8B27B5963}"/>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0C79DC6B-D129-B202-EE1A-0E71AE364397}"/>
              </a:ext>
            </a:extLst>
          </p:cNvPr>
          <p:cNvGrpSpPr/>
          <p:nvPr/>
        </p:nvGrpSpPr>
        <p:grpSpPr>
          <a:xfrm>
            <a:off x="-18712" y="665206"/>
            <a:ext cx="12158468" cy="5685012"/>
            <a:chOff x="-1721" y="660622"/>
            <a:chExt cx="12158468" cy="5685012"/>
          </a:xfrm>
        </p:grpSpPr>
        <p:sp>
          <p:nvSpPr>
            <p:cNvPr id="78" name="Rectangle 77">
              <a:extLst>
                <a:ext uri="{FF2B5EF4-FFF2-40B4-BE49-F238E27FC236}">
                  <a16:creationId xmlns:a16="http://schemas.microsoft.com/office/drawing/2014/main" id="{4F033D33-0AEB-8B11-C570-2D3EEF62D806}"/>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873E71BF-8C3B-096E-61E9-B9C2D2AC004D}"/>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10CBF8D4-66C0-288A-ADF7-17462CA745E7}"/>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8737EEB8-6B35-C298-04D2-D4E50DC0E3AE}"/>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D8A0B863-EC88-9FA1-10CE-CD90EF438560}"/>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69764499-5B4B-85B1-6AC0-D998A994C89D}"/>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DC7FB2B9-6CBE-7FE0-CE57-B09D26FB5080}"/>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926787E6-56CC-D174-84C7-3F55158860CB}"/>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926484F9-8A47-F595-D61A-E549845DCF1B}"/>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C6D6FF9E-672D-7809-E7A9-C954BDA65D64}"/>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3421FDD5-5317-0E65-AC7A-3502DD9A2DD3}"/>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10EE344E-C97A-32B0-B580-28E0636AEC0A}"/>
              </a:ext>
            </a:extLst>
          </p:cNvPr>
          <p:cNvGrpSpPr/>
          <p:nvPr/>
        </p:nvGrpSpPr>
        <p:grpSpPr>
          <a:xfrm>
            <a:off x="28744" y="974726"/>
            <a:ext cx="12158468" cy="5685012"/>
            <a:chOff x="12949" y="909631"/>
            <a:chExt cx="12158468" cy="5685012"/>
          </a:xfrm>
        </p:grpSpPr>
        <p:sp>
          <p:nvSpPr>
            <p:cNvPr id="90" name="Rectangle 89">
              <a:extLst>
                <a:ext uri="{FF2B5EF4-FFF2-40B4-BE49-F238E27FC236}">
                  <a16:creationId xmlns:a16="http://schemas.microsoft.com/office/drawing/2014/main" id="{0256E8C0-9B09-56C0-B580-290BC8B45608}"/>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9F59EB3E-8145-1AE3-019B-A6EE06BB9386}"/>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F217F232-43C2-353E-B1CB-D1EDB97B47F9}"/>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A1420BF9-B01E-639B-9E98-59BE76A3EB46}"/>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B19FE90B-0AEC-FE0E-FE03-CE13A85CFAB2}"/>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B5083A5C-F80E-F503-9F31-AA9C28BE7D07}"/>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63D7ADF6-C9E9-F09C-774D-23EE8B82162C}"/>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7ACB0C9F-0C55-0ECD-D8F8-154EDF1CEFC0}"/>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E542DB91-F7EC-9186-0C55-BA74EA1BBBE7}"/>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88B88993-E324-3A76-EF85-750DBADE4B87}"/>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4CB271BF-D553-C321-4C03-CD7805CFC0B2}"/>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4B48A6FB-6540-36BB-AD46-315120FDE9D5}"/>
              </a:ext>
            </a:extLst>
          </p:cNvPr>
          <p:cNvGrpSpPr/>
          <p:nvPr/>
        </p:nvGrpSpPr>
        <p:grpSpPr>
          <a:xfrm>
            <a:off x="31118" y="1172988"/>
            <a:ext cx="12158468" cy="5685012"/>
            <a:chOff x="12575" y="1236941"/>
            <a:chExt cx="12158468" cy="5685012"/>
          </a:xfrm>
        </p:grpSpPr>
        <p:sp>
          <p:nvSpPr>
            <p:cNvPr id="102" name="Rectangle 101">
              <a:extLst>
                <a:ext uri="{FF2B5EF4-FFF2-40B4-BE49-F238E27FC236}">
                  <a16:creationId xmlns:a16="http://schemas.microsoft.com/office/drawing/2014/main" id="{BADB8BE0-758E-53DE-0F49-796562BBB54B}"/>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86F5A1ED-A9CC-6751-5AD5-1009BD087743}"/>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13CE8BE-6B35-C2D5-15AF-8FDF0C7C2462}"/>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9249DC1D-54AA-1E05-6798-A4283B5723CA}"/>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15D6CB96-A7F7-84B3-0140-0530EEBF768F}"/>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4A5FB0AF-9192-807D-62A2-D8911136A11F}"/>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AE367E26-B33E-002C-B873-04CB369B7DDE}"/>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A91860CB-8B59-D99B-6780-C345FC549260}"/>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0291127F-B181-E115-A0D6-03F95FC5846C}"/>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83F57D66-2A41-B6F2-C713-A254F63C4644}"/>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61FD2949-9237-FAC0-DC35-474B3CCD5A62}"/>
                </a:ext>
              </a:extLst>
            </p:cNvPr>
            <p:cNvPicPr>
              <a:picLocks noChangeAspect="1"/>
            </p:cNvPicPr>
            <p:nvPr/>
          </p:nvPicPr>
          <p:blipFill>
            <a:blip r:embed="rId22"/>
            <a:stretch>
              <a:fillRect/>
            </a:stretch>
          </p:blipFill>
          <p:spPr>
            <a:xfrm>
              <a:off x="8478141" y="4504274"/>
              <a:ext cx="2385377" cy="961453"/>
            </a:xfrm>
            <a:prstGeom prst="rect">
              <a:avLst/>
            </a:prstGeom>
          </p:spPr>
        </p:pic>
      </p:grpSp>
      <p:sp>
        <p:nvSpPr>
          <p:cNvPr id="5" name="TextBox 4">
            <a:extLst>
              <a:ext uri="{FF2B5EF4-FFF2-40B4-BE49-F238E27FC236}">
                <a16:creationId xmlns:a16="http://schemas.microsoft.com/office/drawing/2014/main" id="{13386E78-148B-180B-48F6-76ABB66ECE82}"/>
              </a:ext>
            </a:extLst>
          </p:cNvPr>
          <p:cNvSpPr txBox="1"/>
          <p:nvPr/>
        </p:nvSpPr>
        <p:spPr>
          <a:xfrm>
            <a:off x="3897313" y="7298695"/>
            <a:ext cx="4835064" cy="1446550"/>
          </a:xfrm>
          <a:prstGeom prst="rect">
            <a:avLst/>
          </a:prstGeom>
          <a:noFill/>
        </p:spPr>
        <p:txBody>
          <a:bodyPr wrap="square" rtlCol="0">
            <a:spAutoFit/>
          </a:bodyPr>
          <a:lstStyle/>
          <a:p>
            <a:pPr algn="ctr"/>
            <a:r>
              <a:rPr lang="en-US" sz="8800">
                <a:solidFill>
                  <a:schemeClr val="bg1"/>
                </a:solidFill>
                <a:latin typeface="Haettenschweiler" panose="020B0706040902060204" pitchFamily="34" charset="0"/>
              </a:rPr>
              <a:t>Summary</a:t>
            </a:r>
          </a:p>
        </p:txBody>
      </p:sp>
      <p:graphicFrame>
        <p:nvGraphicFramePr>
          <p:cNvPr id="6" name="Table 5">
            <a:extLst>
              <a:ext uri="{FF2B5EF4-FFF2-40B4-BE49-F238E27FC236}">
                <a16:creationId xmlns:a16="http://schemas.microsoft.com/office/drawing/2014/main" id="{39FA2325-99DF-C5B8-24F5-A1B2C49059DD}"/>
              </a:ext>
            </a:extLst>
          </p:cNvPr>
          <p:cNvGraphicFramePr>
            <a:graphicFrameLocks noGrp="1"/>
          </p:cNvGraphicFramePr>
          <p:nvPr>
            <p:extLst>
              <p:ext uri="{D42A27DB-BD31-4B8C-83A1-F6EECF244321}">
                <p14:modId xmlns:p14="http://schemas.microsoft.com/office/powerpoint/2010/main" val="2009436868"/>
              </p:ext>
            </p:extLst>
          </p:nvPr>
        </p:nvGraphicFramePr>
        <p:xfrm>
          <a:off x="530252" y="9136814"/>
          <a:ext cx="11548874" cy="3291540"/>
        </p:xfrm>
        <a:graphic>
          <a:graphicData uri="http://schemas.openxmlformats.org/drawingml/2006/table">
            <a:tbl>
              <a:tblPr firstRow="1" bandRow="1"/>
              <a:tblGrid>
                <a:gridCol w="2547971">
                  <a:extLst>
                    <a:ext uri="{9D8B030D-6E8A-4147-A177-3AD203B41FA5}">
                      <a16:colId xmlns:a16="http://schemas.microsoft.com/office/drawing/2014/main" val="839989056"/>
                    </a:ext>
                  </a:extLst>
                </a:gridCol>
                <a:gridCol w="1714132">
                  <a:extLst>
                    <a:ext uri="{9D8B030D-6E8A-4147-A177-3AD203B41FA5}">
                      <a16:colId xmlns:a16="http://schemas.microsoft.com/office/drawing/2014/main" val="2802494069"/>
                    </a:ext>
                  </a:extLst>
                </a:gridCol>
                <a:gridCol w="1900698">
                  <a:extLst>
                    <a:ext uri="{9D8B030D-6E8A-4147-A177-3AD203B41FA5}">
                      <a16:colId xmlns:a16="http://schemas.microsoft.com/office/drawing/2014/main" val="3618409639"/>
                    </a:ext>
                  </a:extLst>
                </a:gridCol>
                <a:gridCol w="1245810">
                  <a:extLst>
                    <a:ext uri="{9D8B030D-6E8A-4147-A177-3AD203B41FA5}">
                      <a16:colId xmlns:a16="http://schemas.microsoft.com/office/drawing/2014/main" val="4285834968"/>
                    </a:ext>
                  </a:extLst>
                </a:gridCol>
                <a:gridCol w="2650774">
                  <a:extLst>
                    <a:ext uri="{9D8B030D-6E8A-4147-A177-3AD203B41FA5}">
                      <a16:colId xmlns:a16="http://schemas.microsoft.com/office/drawing/2014/main" val="3535694603"/>
                    </a:ext>
                  </a:extLst>
                </a:gridCol>
                <a:gridCol w="1489489">
                  <a:extLst>
                    <a:ext uri="{9D8B030D-6E8A-4147-A177-3AD203B41FA5}">
                      <a16:colId xmlns:a16="http://schemas.microsoft.com/office/drawing/2014/main" val="1600512941"/>
                    </a:ext>
                  </a:extLst>
                </a:gridCol>
              </a:tblGrid>
              <a:tr h="1011876">
                <a:tc>
                  <a:txBody>
                    <a:bodyPr/>
                    <a:lstStyle/>
                    <a:p>
                      <a:pPr rtl="0" fontAlgn="t"/>
                      <a:endParaRPr lang="en-US" sz="4300">
                        <a:effectLst/>
                        <a:latin typeface="Aptos" panose="020B0004020202020204" pitchFamily="34" charset="0"/>
                      </a:endParaRPr>
                    </a:p>
                  </a:txBody>
                  <a:tcPr marL="68535" marR="68535" marT="45690" marB="4569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err="1">
                          <a:solidFill>
                            <a:schemeClr val="bg1"/>
                          </a:solidFill>
                          <a:effectLst/>
                          <a:latin typeface="Aptos" panose="020B0004020202020204" pitchFamily="34" charset="0"/>
                        </a:rPr>
                        <a:t>InfoGain</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err="1">
                          <a:solidFill>
                            <a:schemeClr val="bg1"/>
                          </a:solidFill>
                          <a:effectLst/>
                          <a:latin typeface="Aptos" panose="020B0004020202020204" pitchFamily="34" charset="0"/>
                        </a:rPr>
                        <a:t>GainRatio</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err="1">
                          <a:solidFill>
                            <a:schemeClr val="bg1"/>
                          </a:solidFill>
                          <a:effectLst/>
                          <a:latin typeface="Aptos" panose="020B0004020202020204" pitchFamily="34" charset="0"/>
                        </a:rPr>
                        <a:t>OneR</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err="1">
                          <a:solidFill>
                            <a:schemeClr val="bg1"/>
                          </a:solidFill>
                          <a:effectLst/>
                          <a:latin typeface="Aptos" panose="020B0004020202020204" pitchFamily="34" charset="0"/>
                        </a:rPr>
                        <a:t>WrapperSubset</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a:solidFill>
                            <a:schemeClr val="bg1"/>
                          </a:solidFill>
                          <a:effectLst/>
                          <a:latin typeface="Aptos" panose="020B0004020202020204" pitchFamily="34" charset="0"/>
                        </a:rPr>
                        <a:t>Self-Chosen</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80683003"/>
                  </a:ext>
                </a:extLst>
              </a:tr>
              <a:tr h="569916">
                <a:tc>
                  <a:txBody>
                    <a:bodyPr/>
                    <a:lstStyle/>
                    <a:p>
                      <a:pPr rtl="0" fontAlgn="b"/>
                      <a:r>
                        <a:rPr lang="en-US" sz="2900" b="0" err="1">
                          <a:solidFill>
                            <a:schemeClr val="bg1"/>
                          </a:solidFill>
                          <a:effectLst/>
                          <a:latin typeface="Aptos" panose="020B0004020202020204" pitchFamily="34" charset="0"/>
                        </a:rPr>
                        <a:t>DecisionTable</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a:effectLst/>
                          <a:latin typeface="Aptos" panose="020B0004020202020204" pitchFamily="34" charset="0"/>
                        </a:rPr>
                        <a:t>75.36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8EFE4"/>
                    </a:solidFill>
                  </a:tcPr>
                </a:tc>
                <a:tc>
                  <a:txBody>
                    <a:bodyPr/>
                    <a:lstStyle/>
                    <a:p>
                      <a:pPr rtl="0" fontAlgn="b"/>
                      <a:r>
                        <a:rPr lang="en-US" sz="2900" b="0">
                          <a:effectLst/>
                          <a:latin typeface="Aptos" panose="020B0004020202020204" pitchFamily="34" charset="0"/>
                        </a:rPr>
                        <a:t>75.56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0ECDF"/>
                    </a:solidFill>
                  </a:tcPr>
                </a:tc>
                <a:tc>
                  <a:txBody>
                    <a:bodyPr/>
                    <a:lstStyle/>
                    <a:p>
                      <a:pPr rtl="0" fontAlgn="b"/>
                      <a:r>
                        <a:rPr lang="en-US" sz="2900" b="0">
                          <a:effectLst/>
                          <a:latin typeface="Aptos" panose="020B0004020202020204" pitchFamily="34" charset="0"/>
                        </a:rPr>
                        <a:t>75.56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0ECDF"/>
                    </a:solidFill>
                  </a:tcPr>
                </a:tc>
                <a:tc>
                  <a:txBody>
                    <a:bodyPr/>
                    <a:lstStyle/>
                    <a:p>
                      <a:pPr rtl="0" fontAlgn="b"/>
                      <a:r>
                        <a:rPr lang="en-US" sz="2900" b="0">
                          <a:effectLst/>
                          <a:latin typeface="Aptos" panose="020B0004020202020204" pitchFamily="34" charset="0"/>
                        </a:rPr>
                        <a:t>75.56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0ECDF"/>
                    </a:solidFill>
                  </a:tcPr>
                </a:tc>
                <a:tc>
                  <a:txBody>
                    <a:bodyPr/>
                    <a:lstStyle/>
                    <a:p>
                      <a:pPr rtl="0" fontAlgn="b"/>
                      <a:r>
                        <a:rPr lang="en-US" sz="2900" b="0">
                          <a:effectLst/>
                          <a:latin typeface="Aptos" panose="020B0004020202020204" pitchFamily="34" charset="0"/>
                        </a:rPr>
                        <a:t>75.36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8EFE4"/>
                    </a:solidFill>
                  </a:tcPr>
                </a:tc>
                <a:extLst>
                  <a:ext uri="{0D108BD9-81ED-4DB2-BD59-A6C34878D82A}">
                    <a16:rowId xmlns:a16="http://schemas.microsoft.com/office/drawing/2014/main" val="3334566387"/>
                  </a:ext>
                </a:extLst>
              </a:tr>
              <a:tr h="569916">
                <a:tc>
                  <a:txBody>
                    <a:bodyPr/>
                    <a:lstStyle/>
                    <a:p>
                      <a:pPr rtl="0" fontAlgn="b"/>
                      <a:r>
                        <a:rPr lang="en-US" sz="2900" b="0" err="1">
                          <a:solidFill>
                            <a:schemeClr val="bg1"/>
                          </a:solidFill>
                          <a:effectLst/>
                          <a:latin typeface="Aptos" panose="020B0004020202020204" pitchFamily="34" charset="0"/>
                        </a:rPr>
                        <a:t>NaiveBayes</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a:effectLst/>
                          <a:latin typeface="Aptos" panose="020B0004020202020204" pitchFamily="34" charset="0"/>
                        </a:rPr>
                        <a:t>74.28</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2900" b="1">
                          <a:effectLst/>
                          <a:latin typeface="Aptos" panose="020B0004020202020204" pitchFamily="34" charset="0"/>
                        </a:rPr>
                        <a:t>78.84</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7BB8A"/>
                    </a:solidFill>
                  </a:tcPr>
                </a:tc>
                <a:tc>
                  <a:txBody>
                    <a:bodyPr/>
                    <a:lstStyle/>
                    <a:p>
                      <a:pPr rtl="0" fontAlgn="b"/>
                      <a:r>
                        <a:rPr lang="en-US" sz="2900" b="0">
                          <a:effectLst/>
                          <a:latin typeface="Aptos" panose="020B0004020202020204" pitchFamily="34" charset="0"/>
                        </a:rPr>
                        <a:t>78.64</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FBE90"/>
                    </a:solidFill>
                  </a:tcPr>
                </a:tc>
                <a:tc>
                  <a:txBody>
                    <a:bodyPr/>
                    <a:lstStyle/>
                    <a:p>
                      <a:pPr rtl="0" fontAlgn="b"/>
                      <a:r>
                        <a:rPr lang="en-US" sz="2900" b="0">
                          <a:effectLst/>
                          <a:latin typeface="Aptos" panose="020B0004020202020204" pitchFamily="34" charset="0"/>
                        </a:rPr>
                        <a:t>76.74</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5DBC0"/>
                    </a:solidFill>
                  </a:tcPr>
                </a:tc>
                <a:tc>
                  <a:txBody>
                    <a:bodyPr/>
                    <a:lstStyle/>
                    <a:p>
                      <a:pPr rtl="0" fontAlgn="b"/>
                      <a:r>
                        <a:rPr lang="en-US" sz="2900" b="0">
                          <a:effectLst/>
                          <a:latin typeface="Aptos" panose="020B0004020202020204" pitchFamily="34" charset="0"/>
                        </a:rPr>
                        <a:t>77.15</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6D5B6"/>
                    </a:solidFill>
                  </a:tcPr>
                </a:tc>
                <a:extLst>
                  <a:ext uri="{0D108BD9-81ED-4DB2-BD59-A6C34878D82A}">
                    <a16:rowId xmlns:a16="http://schemas.microsoft.com/office/drawing/2014/main" val="2803462823"/>
                  </a:ext>
                </a:extLst>
              </a:tr>
              <a:tr h="569916">
                <a:tc>
                  <a:txBody>
                    <a:bodyPr/>
                    <a:lstStyle/>
                    <a:p>
                      <a:pPr rtl="0" fontAlgn="b"/>
                      <a:r>
                        <a:rPr lang="en-US" sz="2900" b="0">
                          <a:solidFill>
                            <a:schemeClr val="bg1"/>
                          </a:solidFill>
                          <a:effectLst/>
                          <a:latin typeface="Aptos" panose="020B0004020202020204" pitchFamily="34" charset="0"/>
                        </a:rPr>
                        <a:t>J48</a:t>
                      </a:r>
                    </a:p>
                  </a:txBody>
                  <a:tcPr marL="68535" marR="68535" marT="45690" marB="4569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2900" b="0">
                          <a:effectLst/>
                          <a:latin typeface="Aptos" panose="020B0004020202020204" pitchFamily="34" charset="0"/>
                        </a:rPr>
                        <a:t>76.38</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2E0CA"/>
                    </a:solidFill>
                  </a:tcPr>
                </a:tc>
                <a:tc>
                  <a:txBody>
                    <a:bodyPr/>
                    <a:lstStyle/>
                    <a:p>
                      <a:pPr rtl="0" fontAlgn="b"/>
                      <a:r>
                        <a:rPr lang="en-US" sz="2900" b="0">
                          <a:effectLst/>
                          <a:latin typeface="Aptos" panose="020B0004020202020204" pitchFamily="34" charset="0"/>
                        </a:rPr>
                        <a:t>77.87</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7BCAA3"/>
                    </a:solidFill>
                  </a:tcPr>
                </a:tc>
                <a:tc>
                  <a:txBody>
                    <a:bodyPr/>
                    <a:lstStyle/>
                    <a:p>
                      <a:pPr rtl="0" fontAlgn="b"/>
                      <a:r>
                        <a:rPr lang="en-US" sz="2900" b="0">
                          <a:effectLst/>
                          <a:latin typeface="Aptos" panose="020B0004020202020204" pitchFamily="34" charset="0"/>
                        </a:rPr>
                        <a:t>77.77</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7FCBA6"/>
                    </a:solidFill>
                  </a:tcPr>
                </a:tc>
                <a:tc>
                  <a:txBody>
                    <a:bodyPr/>
                    <a:lstStyle/>
                    <a:p>
                      <a:pPr rtl="0" fontAlgn="b"/>
                      <a:r>
                        <a:rPr lang="en-US" sz="2900" b="0">
                          <a:effectLst/>
                          <a:latin typeface="Aptos" panose="020B0004020202020204" pitchFamily="34" charset="0"/>
                        </a:rPr>
                        <a:t>77.05</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9D6B8"/>
                    </a:solidFill>
                  </a:tcPr>
                </a:tc>
                <a:tc>
                  <a:txBody>
                    <a:bodyPr/>
                    <a:lstStyle/>
                    <a:p>
                      <a:pPr rtl="0" fontAlgn="b"/>
                      <a:r>
                        <a:rPr lang="en-US" sz="2900" b="0">
                          <a:effectLst/>
                          <a:latin typeface="Aptos" panose="020B0004020202020204" pitchFamily="34" charset="0"/>
                        </a:rPr>
                        <a:t>77.46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AD0AE"/>
                    </a:solidFill>
                  </a:tcPr>
                </a:tc>
                <a:extLst>
                  <a:ext uri="{0D108BD9-81ED-4DB2-BD59-A6C34878D82A}">
                    <a16:rowId xmlns:a16="http://schemas.microsoft.com/office/drawing/2014/main" val="1451112005"/>
                  </a:ext>
                </a:extLst>
              </a:tr>
              <a:tr h="569916">
                <a:tc>
                  <a:txBody>
                    <a:bodyPr/>
                    <a:lstStyle/>
                    <a:p>
                      <a:pPr rtl="0" fontAlgn="b"/>
                      <a:r>
                        <a:rPr lang="en-US" sz="2900" b="0" err="1">
                          <a:solidFill>
                            <a:schemeClr val="bg1"/>
                          </a:solidFill>
                          <a:effectLst/>
                          <a:latin typeface="Aptos" panose="020B0004020202020204" pitchFamily="34" charset="0"/>
                        </a:rPr>
                        <a:t>RandomForest</a:t>
                      </a:r>
                      <a:endParaRPr lang="en-US" sz="2900" b="0">
                        <a:solidFill>
                          <a:schemeClr val="bg1"/>
                        </a:solidFill>
                        <a:effectLst/>
                        <a:latin typeface="Aptos" panose="020B0004020202020204" pitchFamily="34" charset="0"/>
                      </a:endParaRPr>
                    </a:p>
                  </a:txBody>
                  <a:tcPr marL="68535" marR="68535" marT="45690" marB="4569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
                      <a:r>
                        <a:rPr lang="en-US" sz="2900" b="0">
                          <a:effectLst/>
                          <a:latin typeface="Aptos" panose="020B0004020202020204" pitchFamily="34" charset="0"/>
                        </a:rPr>
                        <a:t>75.41</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6EFE3"/>
                    </a:solidFill>
                  </a:tcPr>
                </a:tc>
                <a:tc>
                  <a:txBody>
                    <a:bodyPr/>
                    <a:lstStyle/>
                    <a:p>
                      <a:pPr rtl="0" fontAlgn="b"/>
                      <a:r>
                        <a:rPr lang="en-US" sz="2900" b="0">
                          <a:effectLst/>
                          <a:latin typeface="Aptos" panose="020B0004020202020204" pitchFamily="34" charset="0"/>
                        </a:rPr>
                        <a:t>78.64</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FBE90"/>
                    </a:solidFill>
                  </a:tcPr>
                </a:tc>
                <a:tc>
                  <a:txBody>
                    <a:bodyPr/>
                    <a:lstStyle/>
                    <a:p>
                      <a:pPr rtl="0" fontAlgn="b"/>
                      <a:r>
                        <a:rPr lang="en-US" sz="2900" b="0">
                          <a:effectLst/>
                          <a:latin typeface="Aptos" panose="020B0004020202020204" pitchFamily="34" charset="0"/>
                        </a:rPr>
                        <a:t>77.92</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79C9A2"/>
                    </a:solidFill>
                  </a:tcPr>
                </a:tc>
                <a:tc>
                  <a:txBody>
                    <a:bodyPr/>
                    <a:lstStyle/>
                    <a:p>
                      <a:pPr rtl="0" fontAlgn="b"/>
                      <a:r>
                        <a:rPr lang="en-US" sz="2900" b="0">
                          <a:effectLst/>
                          <a:latin typeface="Aptos" panose="020B0004020202020204" pitchFamily="34" charset="0"/>
                        </a:rPr>
                        <a:t>77.1</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8D5B7"/>
                    </a:solidFill>
                  </a:tcPr>
                </a:tc>
                <a:tc>
                  <a:txBody>
                    <a:bodyPr/>
                    <a:lstStyle/>
                    <a:p>
                      <a:pPr rtl="0" fontAlgn="b"/>
                      <a:r>
                        <a:rPr lang="en-US" sz="2900" b="0">
                          <a:effectLst/>
                          <a:latin typeface="Aptos" panose="020B0004020202020204" pitchFamily="34" charset="0"/>
                        </a:rPr>
                        <a:t>75.36</a:t>
                      </a:r>
                    </a:p>
                  </a:txBody>
                  <a:tcPr marL="68535" marR="68535" marT="45690" marB="4569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8EFE4"/>
                    </a:solidFill>
                  </a:tcPr>
                </a:tc>
                <a:extLst>
                  <a:ext uri="{0D108BD9-81ED-4DB2-BD59-A6C34878D82A}">
                    <a16:rowId xmlns:a16="http://schemas.microsoft.com/office/drawing/2014/main" val="3221996156"/>
                  </a:ext>
                </a:extLst>
              </a:tr>
            </a:tbl>
          </a:graphicData>
        </a:graphic>
      </p:graphicFrame>
    </p:spTree>
    <p:extLst>
      <p:ext uri="{BB962C8B-B14F-4D97-AF65-F5344CB8AC3E}">
        <p14:creationId xmlns:p14="http://schemas.microsoft.com/office/powerpoint/2010/main" val="1101060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9E21F-3080-FD55-3C0F-E2EFA15D14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E77C646-037E-90C4-B9D6-191B8A4897E1}"/>
              </a:ext>
            </a:extLst>
          </p:cNvPr>
          <p:cNvSpPr/>
          <p:nvPr/>
        </p:nvSpPr>
        <p:spPr>
          <a:xfrm>
            <a:off x="-52244" y="-51545"/>
            <a:ext cx="12244244"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2E70F70-B325-523F-417A-A7CB0F76FF1F}"/>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D160BD33-A87C-0D81-1765-2C3774631412}"/>
              </a:ext>
            </a:extLst>
          </p:cNvPr>
          <p:cNvGrpSpPr/>
          <p:nvPr/>
        </p:nvGrpSpPr>
        <p:grpSpPr>
          <a:xfrm>
            <a:off x="-52244" y="-6680112"/>
            <a:ext cx="12208766" cy="6555641"/>
            <a:chOff x="-8383" y="136077"/>
            <a:chExt cx="12208766" cy="6555641"/>
          </a:xfrm>
        </p:grpSpPr>
        <p:sp>
          <p:nvSpPr>
            <p:cNvPr id="45" name="Rectangle 44">
              <a:extLst>
                <a:ext uri="{FF2B5EF4-FFF2-40B4-BE49-F238E27FC236}">
                  <a16:creationId xmlns:a16="http://schemas.microsoft.com/office/drawing/2014/main" id="{E52A3708-F559-1536-3DA1-946C489F4328}"/>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EC9EB583-C092-873A-12BE-D50A6698D107}"/>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012E117-EDBD-148A-FA87-84E67410F98E}"/>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596F9200-0004-60DC-5494-2742F3133D90}"/>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44AD4ADB-AE48-6594-C94B-69FB820CA599}"/>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B47DEA71-1054-AC3E-8D57-DDB03CF46340}"/>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D1F732A9-A9CB-9591-C2EE-E7CE6C7935BA}"/>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9C35E335-1E70-1537-FCBB-87BB56D2B4C4}"/>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35CE67AA-CC69-E6B1-45AB-BD3E3807AFEB}"/>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D9665C2C-8CE1-B843-7393-02EA8195BA47}"/>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3BAA4353-1289-3187-CFC9-983F7CF6335F}"/>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6651F0FF-7A3F-22AB-B97C-6A28EFB87191}"/>
              </a:ext>
            </a:extLst>
          </p:cNvPr>
          <p:cNvGrpSpPr/>
          <p:nvPr/>
        </p:nvGrpSpPr>
        <p:grpSpPr>
          <a:xfrm>
            <a:off x="-43499" y="-6479046"/>
            <a:ext cx="12158468" cy="5746224"/>
            <a:chOff x="7634" y="393332"/>
            <a:chExt cx="12158468" cy="5746224"/>
          </a:xfrm>
        </p:grpSpPr>
        <p:sp>
          <p:nvSpPr>
            <p:cNvPr id="66" name="Rectangle 65">
              <a:extLst>
                <a:ext uri="{FF2B5EF4-FFF2-40B4-BE49-F238E27FC236}">
                  <a16:creationId xmlns:a16="http://schemas.microsoft.com/office/drawing/2014/main" id="{B6E1E27A-AA87-EEF3-CF07-7DC2591FD2C6}"/>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9F5876D5-7EE9-0453-BAD5-ADF9D85D44A7}"/>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F6F4FA35-3E44-2EC5-1511-82DE84FEAA7B}"/>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A959FD43-5B7F-99AA-C190-1B34C0CA401B}"/>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C128F471-B3B6-E111-71BE-7162CBECFF75}"/>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2EAA72FA-40F2-3F63-48A0-E15017201D01}"/>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75E7C25C-1D35-0978-3222-51F124338E54}"/>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246DDC91-77D9-BD98-E7A6-A368069DE29B}"/>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A0C93302-F40C-6AB5-2FA2-3BBCFD886750}"/>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F498E8CA-D59E-3A92-F25F-4E4A7909C067}"/>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C2CEBC03-FCED-612C-0A42-ECC6A5C82DC6}"/>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310913ED-0310-7253-8569-47C42CFF5316}"/>
              </a:ext>
            </a:extLst>
          </p:cNvPr>
          <p:cNvGrpSpPr/>
          <p:nvPr/>
        </p:nvGrpSpPr>
        <p:grpSpPr>
          <a:xfrm>
            <a:off x="-84413" y="-6244339"/>
            <a:ext cx="12158468" cy="5685012"/>
            <a:chOff x="-1721" y="660622"/>
            <a:chExt cx="12158468" cy="5685012"/>
          </a:xfrm>
        </p:grpSpPr>
        <p:sp>
          <p:nvSpPr>
            <p:cNvPr id="78" name="Rectangle 77">
              <a:extLst>
                <a:ext uri="{FF2B5EF4-FFF2-40B4-BE49-F238E27FC236}">
                  <a16:creationId xmlns:a16="http://schemas.microsoft.com/office/drawing/2014/main" id="{6C4D9CC8-6922-4761-C28E-6D3F8F55A0C7}"/>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953A1DE3-311A-3FA4-E7BE-482A312AD0F8}"/>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1209331-5913-7FAE-6EED-4D89E016CBA8}"/>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E3062D0C-59C0-1120-7DCF-05715EA62B8D}"/>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BFFCE32A-64FC-AF5C-FCE5-D75B8F5F09D3}"/>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6101F568-5F3C-0025-8C5D-6A19F24F6452}"/>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A6CB2F2F-E3B3-7589-4EBA-F182FFC8F022}"/>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CA0C50D1-742B-7E3D-2070-1DC9E18D6745}"/>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72F10829-3948-1020-D72A-F518FD8DA45E}"/>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DF098B0C-46D2-6D15-6571-A631C5453F97}"/>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09B0FF5E-2A48-09DA-2A7C-54C795CA5C0E}"/>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0AD2B8D9-0814-ED30-EA2E-1A7F2E9DC37C}"/>
              </a:ext>
            </a:extLst>
          </p:cNvPr>
          <p:cNvGrpSpPr/>
          <p:nvPr/>
        </p:nvGrpSpPr>
        <p:grpSpPr>
          <a:xfrm>
            <a:off x="-36957" y="-5934819"/>
            <a:ext cx="12158468" cy="5685012"/>
            <a:chOff x="12949" y="909631"/>
            <a:chExt cx="12158468" cy="5685012"/>
          </a:xfrm>
        </p:grpSpPr>
        <p:sp>
          <p:nvSpPr>
            <p:cNvPr id="90" name="Rectangle 89">
              <a:extLst>
                <a:ext uri="{FF2B5EF4-FFF2-40B4-BE49-F238E27FC236}">
                  <a16:creationId xmlns:a16="http://schemas.microsoft.com/office/drawing/2014/main" id="{1D9BBBDB-6D6F-0310-803B-BF0E3BC96E17}"/>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6F87A3F7-AF3E-0A41-01E8-EFDC1AD422C7}"/>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9E1E1905-1B65-4BAA-5EC9-A9762A9974DB}"/>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DA6FE6AE-8BA4-69FC-28A6-99732C3FE807}"/>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418D7A57-7CCF-CE8B-C48A-D0BC494FB7BE}"/>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D67AD4F9-5A1A-5AD3-71F3-FC17A202FE40}"/>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185B7ECE-F94F-BCF7-E8A2-EBDCF05C8C62}"/>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F784615F-E80A-D8FC-63BF-D8DA2008E232}"/>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5C358C8C-EE50-8C14-86D3-EC9766211344}"/>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6759293D-C0F4-F22E-96C5-D1409E5EDF76}"/>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AA9537F3-B77D-4C37-71C6-F94F70CF58A6}"/>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ACC9F891-6E39-3556-D626-D6D7E5E1A4F6}"/>
              </a:ext>
            </a:extLst>
          </p:cNvPr>
          <p:cNvGrpSpPr/>
          <p:nvPr/>
        </p:nvGrpSpPr>
        <p:grpSpPr>
          <a:xfrm>
            <a:off x="-34583" y="-5736557"/>
            <a:ext cx="12158468" cy="5685012"/>
            <a:chOff x="12575" y="1236941"/>
            <a:chExt cx="12158468" cy="5685012"/>
          </a:xfrm>
        </p:grpSpPr>
        <p:sp>
          <p:nvSpPr>
            <p:cNvPr id="102" name="Rectangle 101">
              <a:extLst>
                <a:ext uri="{FF2B5EF4-FFF2-40B4-BE49-F238E27FC236}">
                  <a16:creationId xmlns:a16="http://schemas.microsoft.com/office/drawing/2014/main" id="{66F90A48-EDCF-00E0-C969-AD0096124C21}"/>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EE0D1273-B3C5-C3A0-2516-158E76D33BDB}"/>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2E051E2-7806-4ECE-4F51-C5FD585AC5E3}"/>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74869FB8-F436-4212-2371-89363ED48CA7}"/>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52EEC9F3-7FC4-4770-15CD-F73B0BAE5501}"/>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EE77BD9C-C8E6-2EA8-1BB9-285FF8DCFA14}"/>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E1E1B281-B10A-1C52-A1FD-E2AAD135B6AD}"/>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942D52E6-13E1-865F-107A-AF47DD04752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A9D2C337-D902-DED1-71EC-F419AB8E4573}"/>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077DB51D-DD70-7EA8-7CCA-8D9E65435354}"/>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F73147C4-3FB0-621A-2BE6-0CDAE640F737}"/>
                </a:ext>
              </a:extLst>
            </p:cNvPr>
            <p:cNvPicPr>
              <a:picLocks noChangeAspect="1"/>
            </p:cNvPicPr>
            <p:nvPr/>
          </p:nvPicPr>
          <p:blipFill>
            <a:blip r:embed="rId22"/>
            <a:stretch>
              <a:fillRect/>
            </a:stretch>
          </p:blipFill>
          <p:spPr>
            <a:xfrm>
              <a:off x="8478141" y="4504274"/>
              <a:ext cx="2385377" cy="961453"/>
            </a:xfrm>
            <a:prstGeom prst="rect">
              <a:avLst/>
            </a:prstGeom>
          </p:spPr>
        </p:pic>
      </p:grpSp>
      <p:sp>
        <p:nvSpPr>
          <p:cNvPr id="9" name="Rectangle 8">
            <a:extLst>
              <a:ext uri="{FF2B5EF4-FFF2-40B4-BE49-F238E27FC236}">
                <a16:creationId xmlns:a16="http://schemas.microsoft.com/office/drawing/2014/main" id="{8B2DA83F-2B00-7FC3-B17E-9B8A8B55DC32}"/>
              </a:ext>
            </a:extLst>
          </p:cNvPr>
          <p:cNvSpPr/>
          <p:nvPr/>
        </p:nvSpPr>
        <p:spPr>
          <a:xfrm>
            <a:off x="-13171" y="6858000"/>
            <a:ext cx="1220038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F97FAAF-6913-260D-023F-56367014A2DC}"/>
              </a:ext>
            </a:extLst>
          </p:cNvPr>
          <p:cNvSpPr txBox="1"/>
          <p:nvPr/>
        </p:nvSpPr>
        <p:spPr>
          <a:xfrm>
            <a:off x="3042553" y="7794010"/>
            <a:ext cx="6290442" cy="2492990"/>
          </a:xfrm>
          <a:prstGeom prst="rect">
            <a:avLst/>
          </a:prstGeom>
          <a:noFill/>
        </p:spPr>
        <p:txBody>
          <a:bodyPr wrap="square" rtlCol="0">
            <a:spAutoFit/>
          </a:bodyPr>
          <a:lstStyle/>
          <a:p>
            <a:pPr algn="ctr"/>
            <a:r>
              <a:rPr lang="en-US" sz="7800">
                <a:solidFill>
                  <a:schemeClr val="bg1"/>
                </a:solidFill>
                <a:latin typeface="Haettenschweiler" panose="020B0706040902060204" pitchFamily="34" charset="0"/>
              </a:rPr>
              <a:t>Gain Ratio </a:t>
            </a:r>
          </a:p>
          <a:p>
            <a:pPr algn="ctr"/>
            <a:r>
              <a:rPr lang="en-US" sz="7800">
                <a:solidFill>
                  <a:schemeClr val="bg1"/>
                </a:solidFill>
                <a:latin typeface="Haettenschweiler" panose="020B0706040902060204" pitchFamily="34" charset="0"/>
              </a:rPr>
              <a:t>With </a:t>
            </a:r>
            <a:r>
              <a:rPr lang="en-US" sz="7800" err="1">
                <a:solidFill>
                  <a:schemeClr val="bg1"/>
                </a:solidFill>
                <a:latin typeface="Haettenschweiler" panose="020B0706040902060204" pitchFamily="34" charset="0"/>
              </a:rPr>
              <a:t>NaïveBayes</a:t>
            </a:r>
            <a:endParaRPr lang="en-US" sz="7800">
              <a:solidFill>
                <a:schemeClr val="bg1"/>
              </a:solidFill>
              <a:latin typeface="Haettenschweiler" panose="020B0706040902060204" pitchFamily="34" charset="0"/>
            </a:endParaRPr>
          </a:p>
        </p:txBody>
      </p:sp>
      <p:sp>
        <p:nvSpPr>
          <p:cNvPr id="11" name="TextBox 10">
            <a:extLst>
              <a:ext uri="{FF2B5EF4-FFF2-40B4-BE49-F238E27FC236}">
                <a16:creationId xmlns:a16="http://schemas.microsoft.com/office/drawing/2014/main" id="{611C49B3-4703-03A7-67C9-50D30F797297}"/>
              </a:ext>
            </a:extLst>
          </p:cNvPr>
          <p:cNvSpPr txBox="1"/>
          <p:nvPr/>
        </p:nvSpPr>
        <p:spPr>
          <a:xfrm>
            <a:off x="2740565" y="11586828"/>
            <a:ext cx="1810248" cy="830997"/>
          </a:xfrm>
          <a:prstGeom prst="rect">
            <a:avLst/>
          </a:prstGeom>
          <a:noFill/>
        </p:spPr>
        <p:txBody>
          <a:bodyPr wrap="square" rtlCol="0">
            <a:spAutoFit/>
          </a:bodyPr>
          <a:lstStyle/>
          <a:p>
            <a:pPr algn="ctr"/>
            <a:r>
              <a:rPr lang="en-US" sz="4800">
                <a:solidFill>
                  <a:schemeClr val="bg1"/>
                </a:solidFill>
              </a:rPr>
              <a:t>0.325</a:t>
            </a:r>
          </a:p>
        </p:txBody>
      </p:sp>
      <p:sp>
        <p:nvSpPr>
          <p:cNvPr id="12" name="TextBox 11">
            <a:extLst>
              <a:ext uri="{FF2B5EF4-FFF2-40B4-BE49-F238E27FC236}">
                <a16:creationId xmlns:a16="http://schemas.microsoft.com/office/drawing/2014/main" id="{1E4D7243-3FE2-048A-6A97-85D5F5310D93}"/>
              </a:ext>
            </a:extLst>
          </p:cNvPr>
          <p:cNvSpPr txBox="1"/>
          <p:nvPr/>
        </p:nvSpPr>
        <p:spPr>
          <a:xfrm>
            <a:off x="7856888" y="11585174"/>
            <a:ext cx="2192737" cy="830997"/>
          </a:xfrm>
          <a:prstGeom prst="rect">
            <a:avLst/>
          </a:prstGeom>
          <a:noFill/>
        </p:spPr>
        <p:txBody>
          <a:bodyPr wrap="square" rtlCol="0">
            <a:spAutoFit/>
          </a:bodyPr>
          <a:lstStyle/>
          <a:p>
            <a:pPr algn="ctr"/>
            <a:r>
              <a:rPr lang="en-US" sz="4800">
                <a:solidFill>
                  <a:schemeClr val="bg1"/>
                </a:solidFill>
              </a:rPr>
              <a:t>78.84%</a:t>
            </a:r>
          </a:p>
        </p:txBody>
      </p:sp>
      <p:cxnSp>
        <p:nvCxnSpPr>
          <p:cNvPr id="13" name="Straight Connector 12">
            <a:extLst>
              <a:ext uri="{FF2B5EF4-FFF2-40B4-BE49-F238E27FC236}">
                <a16:creationId xmlns:a16="http://schemas.microsoft.com/office/drawing/2014/main" id="{B8DE1A6A-5F95-241F-D8D0-CAEDE6A6BB0E}"/>
              </a:ext>
            </a:extLst>
          </p:cNvPr>
          <p:cNvCxnSpPr/>
          <p:nvPr/>
        </p:nvCxnSpPr>
        <p:spPr>
          <a:xfrm>
            <a:off x="6227856" y="11320468"/>
            <a:ext cx="0" cy="109570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6E43277-9421-5257-EB8F-136CF13585ED}"/>
              </a:ext>
            </a:extLst>
          </p:cNvPr>
          <p:cNvSpPr txBox="1"/>
          <p:nvPr/>
        </p:nvSpPr>
        <p:spPr>
          <a:xfrm>
            <a:off x="3687101" y="942760"/>
            <a:ext cx="4835064" cy="1446550"/>
          </a:xfrm>
          <a:prstGeom prst="rect">
            <a:avLst/>
          </a:prstGeom>
          <a:noFill/>
        </p:spPr>
        <p:txBody>
          <a:bodyPr wrap="square" rtlCol="0">
            <a:spAutoFit/>
          </a:bodyPr>
          <a:lstStyle/>
          <a:p>
            <a:pPr algn="ctr"/>
            <a:r>
              <a:rPr lang="en-US" sz="8800">
                <a:solidFill>
                  <a:schemeClr val="bg1"/>
                </a:solidFill>
                <a:latin typeface="Haettenschweiler" panose="020B0706040902060204" pitchFamily="34" charset="0"/>
              </a:rPr>
              <a:t>Summary</a:t>
            </a:r>
          </a:p>
        </p:txBody>
      </p:sp>
      <p:graphicFrame>
        <p:nvGraphicFramePr>
          <p:cNvPr id="5" name="Table 4">
            <a:extLst>
              <a:ext uri="{FF2B5EF4-FFF2-40B4-BE49-F238E27FC236}">
                <a16:creationId xmlns:a16="http://schemas.microsoft.com/office/drawing/2014/main" id="{EF58B40B-361E-46BE-DB22-01AC91658B3D}"/>
              </a:ext>
            </a:extLst>
          </p:cNvPr>
          <p:cNvGraphicFramePr>
            <a:graphicFrameLocks noGrp="1"/>
          </p:cNvGraphicFramePr>
          <p:nvPr>
            <p:extLst>
              <p:ext uri="{D42A27DB-BD31-4B8C-83A1-F6EECF244321}">
                <p14:modId xmlns:p14="http://schemas.microsoft.com/office/powerpoint/2010/main" val="2603685818"/>
              </p:ext>
            </p:extLst>
          </p:nvPr>
        </p:nvGraphicFramePr>
        <p:xfrm>
          <a:off x="320040" y="2780879"/>
          <a:ext cx="11561895" cy="3331164"/>
        </p:xfrm>
        <a:graphic>
          <a:graphicData uri="http://schemas.openxmlformats.org/drawingml/2006/table">
            <a:tbl>
              <a:tblPr firstRow="1" bandRow="1">
                <a:tableStyleId>{D113A9D2-9D6B-4929-AA2D-F23B5EE8CBE7}</a:tableStyleId>
              </a:tblPr>
              <a:tblGrid>
                <a:gridCol w="2560992">
                  <a:extLst>
                    <a:ext uri="{9D8B030D-6E8A-4147-A177-3AD203B41FA5}">
                      <a16:colId xmlns:a16="http://schemas.microsoft.com/office/drawing/2014/main" val="839989056"/>
                    </a:ext>
                  </a:extLst>
                </a:gridCol>
                <a:gridCol w="1714132">
                  <a:extLst>
                    <a:ext uri="{9D8B030D-6E8A-4147-A177-3AD203B41FA5}">
                      <a16:colId xmlns:a16="http://schemas.microsoft.com/office/drawing/2014/main" val="2802494069"/>
                    </a:ext>
                  </a:extLst>
                </a:gridCol>
                <a:gridCol w="1900698">
                  <a:extLst>
                    <a:ext uri="{9D8B030D-6E8A-4147-A177-3AD203B41FA5}">
                      <a16:colId xmlns:a16="http://schemas.microsoft.com/office/drawing/2014/main" val="3618409639"/>
                    </a:ext>
                  </a:extLst>
                </a:gridCol>
                <a:gridCol w="1245810">
                  <a:extLst>
                    <a:ext uri="{9D8B030D-6E8A-4147-A177-3AD203B41FA5}">
                      <a16:colId xmlns:a16="http://schemas.microsoft.com/office/drawing/2014/main" val="4285834968"/>
                    </a:ext>
                  </a:extLst>
                </a:gridCol>
                <a:gridCol w="2650774">
                  <a:extLst>
                    <a:ext uri="{9D8B030D-6E8A-4147-A177-3AD203B41FA5}">
                      <a16:colId xmlns:a16="http://schemas.microsoft.com/office/drawing/2014/main" val="3535694603"/>
                    </a:ext>
                  </a:extLst>
                </a:gridCol>
                <a:gridCol w="1489489">
                  <a:extLst>
                    <a:ext uri="{9D8B030D-6E8A-4147-A177-3AD203B41FA5}">
                      <a16:colId xmlns:a16="http://schemas.microsoft.com/office/drawing/2014/main" val="1600512941"/>
                    </a:ext>
                  </a:extLst>
                </a:gridCol>
              </a:tblGrid>
              <a:tr h="1011876">
                <a:tc>
                  <a:txBody>
                    <a:bodyPr/>
                    <a:lstStyle/>
                    <a:p>
                      <a:pPr rtl="0" fontAlgn="t"/>
                      <a:endParaRPr lang="en-US" sz="4300">
                        <a:effectLst/>
                        <a:latin typeface="Aptos" panose="020B0004020202020204" pitchFamily="34" charset="0"/>
                      </a:endParaRPr>
                    </a:p>
                  </a:txBody>
                  <a:tcPr marL="68535" marR="68535" marT="45690" marB="45690"/>
                </a:tc>
                <a:tc>
                  <a:txBody>
                    <a:bodyPr/>
                    <a:lstStyle/>
                    <a:p>
                      <a:pPr rtl="0" fontAlgn="b"/>
                      <a:r>
                        <a:rPr lang="en-US" sz="2900" b="0">
                          <a:solidFill>
                            <a:schemeClr val="bg1"/>
                          </a:solidFill>
                          <a:effectLst/>
                        </a:rPr>
                        <a:t>InfoGain</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GainRatio</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OneR</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WrapperSubset</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Self-Chosen</a:t>
                      </a:r>
                      <a:endParaRPr lang="en-US" sz="2900" b="0">
                        <a:solidFill>
                          <a:schemeClr val="bg1"/>
                        </a:solidFill>
                        <a:effectLst/>
                        <a:latin typeface="Aptos" panose="020B0004020202020204" pitchFamily="34" charset="0"/>
                      </a:endParaRPr>
                    </a:p>
                  </a:txBody>
                  <a:tcPr marL="68535" marR="68535" marT="45690" marB="45690" anchor="b"/>
                </a:tc>
                <a:extLst>
                  <a:ext uri="{0D108BD9-81ED-4DB2-BD59-A6C34878D82A}">
                    <a16:rowId xmlns:a16="http://schemas.microsoft.com/office/drawing/2014/main" val="3480683003"/>
                  </a:ext>
                </a:extLst>
              </a:tr>
              <a:tr h="569916">
                <a:tc>
                  <a:txBody>
                    <a:bodyPr/>
                    <a:lstStyle/>
                    <a:p>
                      <a:pPr rtl="0" fontAlgn="b"/>
                      <a:r>
                        <a:rPr lang="en-US" sz="2900" b="0">
                          <a:solidFill>
                            <a:schemeClr val="bg1"/>
                          </a:solidFill>
                          <a:effectLst/>
                        </a:rPr>
                        <a:t>DecisionTable</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75.36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75.56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75.56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75.56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75.36</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3334566387"/>
                  </a:ext>
                </a:extLst>
              </a:tr>
              <a:tr h="569916">
                <a:tc>
                  <a:txBody>
                    <a:bodyPr/>
                    <a:lstStyle/>
                    <a:p>
                      <a:pPr rtl="0" fontAlgn="b"/>
                      <a:r>
                        <a:rPr lang="en-US" sz="2900" b="0">
                          <a:solidFill>
                            <a:schemeClr val="bg1"/>
                          </a:solidFill>
                          <a:effectLst/>
                        </a:rPr>
                        <a:t>NaiveBayes</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74.28</a:t>
                      </a:r>
                      <a:endParaRPr lang="en-US" sz="2900" b="0">
                        <a:effectLst/>
                        <a:latin typeface="Aptos" panose="020B0004020202020204" pitchFamily="34" charset="0"/>
                      </a:endParaRPr>
                    </a:p>
                  </a:txBody>
                  <a:tcPr marL="68535" marR="68535" marT="45690" marB="45690" anchor="b"/>
                </a:tc>
                <a:tc>
                  <a:txBody>
                    <a:bodyPr/>
                    <a:lstStyle/>
                    <a:p>
                      <a:pPr rtl="0" fontAlgn="b"/>
                      <a:r>
                        <a:rPr lang="en-US" sz="3400" b="1">
                          <a:effectLst/>
                        </a:rPr>
                        <a:t>78.84</a:t>
                      </a:r>
                      <a:endParaRPr lang="en-US" sz="3400" b="1">
                        <a:effectLst/>
                        <a:latin typeface="Aptos" panose="020B0004020202020204" pitchFamily="34" charset="0"/>
                      </a:endParaRPr>
                    </a:p>
                  </a:txBody>
                  <a:tcPr marL="68535" marR="68535" marT="45690" marB="45690" anchor="b"/>
                </a:tc>
                <a:tc>
                  <a:txBody>
                    <a:bodyPr/>
                    <a:lstStyle/>
                    <a:p>
                      <a:pPr rtl="0" fontAlgn="b"/>
                      <a:r>
                        <a:rPr lang="en-US" sz="2900" b="1">
                          <a:effectLst/>
                        </a:rPr>
                        <a:t>78.64</a:t>
                      </a:r>
                      <a:endParaRPr lang="en-US" sz="2900" b="1">
                        <a:effectLst/>
                        <a:latin typeface="Aptos" panose="020B0004020202020204" pitchFamily="34" charset="0"/>
                      </a:endParaRPr>
                    </a:p>
                  </a:txBody>
                  <a:tcPr marL="68535" marR="68535" marT="45690" marB="45690" anchor="b"/>
                </a:tc>
                <a:tc>
                  <a:txBody>
                    <a:bodyPr/>
                    <a:lstStyle/>
                    <a:p>
                      <a:pPr rtl="0" fontAlgn="b"/>
                      <a:r>
                        <a:rPr lang="en-US" sz="2900" b="0">
                          <a:effectLst/>
                        </a:rPr>
                        <a:t>76.74</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77.15</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2803462823"/>
                  </a:ext>
                </a:extLst>
              </a:tr>
              <a:tr h="569916">
                <a:tc>
                  <a:txBody>
                    <a:bodyPr/>
                    <a:lstStyle/>
                    <a:p>
                      <a:pPr rtl="0" fontAlgn="b"/>
                      <a:r>
                        <a:rPr lang="en-US" sz="2900" b="0">
                          <a:solidFill>
                            <a:schemeClr val="bg1"/>
                          </a:solidFill>
                          <a:effectLst/>
                        </a:rPr>
                        <a:t>J48</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76.38</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77.87</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77.77</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77.05</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77.46</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1451112005"/>
                  </a:ext>
                </a:extLst>
              </a:tr>
              <a:tr h="569916">
                <a:tc>
                  <a:txBody>
                    <a:bodyPr/>
                    <a:lstStyle/>
                    <a:p>
                      <a:pPr rtl="0" fontAlgn="b"/>
                      <a:r>
                        <a:rPr lang="en-US" sz="2900" b="0">
                          <a:solidFill>
                            <a:schemeClr val="bg1"/>
                          </a:solidFill>
                          <a:effectLst/>
                        </a:rPr>
                        <a:t>RandomForest</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75.41</a:t>
                      </a:r>
                      <a:endParaRPr lang="en-US" sz="2900" b="0">
                        <a:effectLst/>
                        <a:latin typeface="Aptos" panose="020B0004020202020204" pitchFamily="34" charset="0"/>
                      </a:endParaRPr>
                    </a:p>
                  </a:txBody>
                  <a:tcPr marL="68535" marR="68535" marT="45690" marB="45690" anchor="b"/>
                </a:tc>
                <a:tc>
                  <a:txBody>
                    <a:bodyPr/>
                    <a:lstStyle/>
                    <a:p>
                      <a:pPr rtl="0" fontAlgn="b"/>
                      <a:r>
                        <a:rPr lang="en-US" sz="2900" b="1">
                          <a:effectLst/>
                        </a:rPr>
                        <a:t>78.64</a:t>
                      </a:r>
                      <a:endParaRPr lang="en-US" sz="2900" b="1">
                        <a:effectLst/>
                        <a:latin typeface="Aptos" panose="020B0004020202020204" pitchFamily="34" charset="0"/>
                      </a:endParaRPr>
                    </a:p>
                  </a:txBody>
                  <a:tcPr marL="68535" marR="68535" marT="45690" marB="45690" anchor="b"/>
                </a:tc>
                <a:tc>
                  <a:txBody>
                    <a:bodyPr/>
                    <a:lstStyle/>
                    <a:p>
                      <a:pPr rtl="0" fontAlgn="b"/>
                      <a:r>
                        <a:rPr lang="en-US" sz="2900" b="0">
                          <a:effectLst/>
                        </a:rPr>
                        <a:t>77.92</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77.1</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75.36</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3221996156"/>
                  </a:ext>
                </a:extLst>
              </a:tr>
            </a:tbl>
          </a:graphicData>
        </a:graphic>
      </p:graphicFrame>
    </p:spTree>
    <p:extLst>
      <p:ext uri="{BB962C8B-B14F-4D97-AF65-F5344CB8AC3E}">
        <p14:creationId xmlns:p14="http://schemas.microsoft.com/office/powerpoint/2010/main" val="1751018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4925D-2F98-AE91-42A4-F430430192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F2797B1-9ED9-CDBF-DA43-2C7F22EE3184}"/>
              </a:ext>
            </a:extLst>
          </p:cNvPr>
          <p:cNvSpPr/>
          <p:nvPr/>
        </p:nvSpPr>
        <p:spPr>
          <a:xfrm>
            <a:off x="-20075" y="-6976572"/>
            <a:ext cx="12192000" cy="6909545"/>
          </a:xfrm>
          <a:prstGeom prst="rect">
            <a:avLst/>
          </a:prstGeom>
          <a:solidFill>
            <a:srgbClr val="002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48C8B55-5B8A-9799-213C-2BCBE0BEF1D2}"/>
              </a:ext>
            </a:extLst>
          </p:cNvPr>
          <p:cNvSpPr txBox="1"/>
          <p:nvPr/>
        </p:nvSpPr>
        <p:spPr>
          <a:xfrm>
            <a:off x="2706103" y="-4005422"/>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V. FINAL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RESULTS</a:t>
            </a:r>
          </a:p>
        </p:txBody>
      </p:sp>
      <p:grpSp>
        <p:nvGrpSpPr>
          <p:cNvPr id="44" name="Group 43">
            <a:extLst>
              <a:ext uri="{FF2B5EF4-FFF2-40B4-BE49-F238E27FC236}">
                <a16:creationId xmlns:a16="http://schemas.microsoft.com/office/drawing/2014/main" id="{DA47D536-7BF6-467B-5F70-4E2020B79359}"/>
              </a:ext>
            </a:extLst>
          </p:cNvPr>
          <p:cNvGrpSpPr/>
          <p:nvPr/>
        </p:nvGrpSpPr>
        <p:grpSpPr>
          <a:xfrm>
            <a:off x="-8383" y="-6742881"/>
            <a:ext cx="12208766" cy="6555641"/>
            <a:chOff x="-8383" y="136077"/>
            <a:chExt cx="12208766" cy="6555641"/>
          </a:xfrm>
        </p:grpSpPr>
        <p:sp>
          <p:nvSpPr>
            <p:cNvPr id="45" name="Rectangle 44">
              <a:extLst>
                <a:ext uri="{FF2B5EF4-FFF2-40B4-BE49-F238E27FC236}">
                  <a16:creationId xmlns:a16="http://schemas.microsoft.com/office/drawing/2014/main" id="{1A84D597-68D4-CD7D-69BC-B3014E86CCDC}"/>
                </a:ext>
              </a:extLst>
            </p:cNvPr>
            <p:cNvSpPr/>
            <p:nvPr/>
          </p:nvSpPr>
          <p:spPr>
            <a:xfrm>
              <a:off x="-8383" y="679919"/>
              <a:ext cx="12158468" cy="6011799"/>
            </a:xfrm>
            <a:prstGeom prst="rect">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14FCCA67-CA33-B29A-622E-0B78719EAFA3}"/>
                </a:ext>
              </a:extLst>
            </p:cNvPr>
            <p:cNvSpPr/>
            <p:nvPr/>
          </p:nvSpPr>
          <p:spPr>
            <a:xfrm rot="10800000" flipV="1">
              <a:off x="5635675" y="136077"/>
              <a:ext cx="870351" cy="559231"/>
            </a:xfrm>
            <a:prstGeom prst="triangle">
              <a:avLst/>
            </a:prstGeom>
            <a:solidFill>
              <a:srgbClr val="0047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0AFC633-37B7-0A47-AF4F-94BD65BF7527}"/>
                </a:ext>
              </a:extLst>
            </p:cNvPr>
            <p:cNvSpPr txBox="1"/>
            <p:nvPr/>
          </p:nvSpPr>
          <p:spPr>
            <a:xfrm>
              <a:off x="908586" y="2240648"/>
              <a:ext cx="4251158" cy="1446550"/>
            </a:xfrm>
            <a:prstGeom prst="rect">
              <a:avLst/>
            </a:prstGeom>
            <a:solidFill>
              <a:srgbClr val="00477B"/>
            </a:solidFill>
          </p:spPr>
          <p:txBody>
            <a:bodyPr wrap="square" rtlCol="0" anchor="ctr">
              <a:spAutoFit/>
            </a:bodyPr>
            <a:lstStyle/>
            <a:p>
              <a:pPr algn="ctr"/>
              <a:r>
                <a:rPr lang="en-US" sz="8800" err="1">
                  <a:solidFill>
                    <a:schemeClr val="bg1"/>
                  </a:solidFill>
                  <a:latin typeface="Haettenschweiler" panose="020B0706040902060204" pitchFamily="34" charset="0"/>
                </a:rPr>
                <a:t>InfoGain</a:t>
              </a:r>
              <a:endParaRPr lang="en-US" sz="8800">
                <a:solidFill>
                  <a:schemeClr val="bg1"/>
                </a:solidFill>
                <a:latin typeface="Haettenschweiler" panose="020B0706040902060204" pitchFamily="34" charset="0"/>
              </a:endParaRPr>
            </a:p>
          </p:txBody>
        </p:sp>
        <p:sp>
          <p:nvSpPr>
            <p:cNvPr id="57" name="TextBox 56">
              <a:extLst>
                <a:ext uri="{FF2B5EF4-FFF2-40B4-BE49-F238E27FC236}">
                  <a16:creationId xmlns:a16="http://schemas.microsoft.com/office/drawing/2014/main" id="{4BA7F8F4-F513-A277-CAF2-D0D90786BEA1}"/>
                </a:ext>
              </a:extLst>
            </p:cNvPr>
            <p:cNvSpPr txBox="1"/>
            <p:nvPr/>
          </p:nvSpPr>
          <p:spPr>
            <a:xfrm>
              <a:off x="4871750" y="2722280"/>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pic>
          <p:nvPicPr>
            <p:cNvPr id="58" name="Picture 57">
              <a:extLst>
                <a:ext uri="{FF2B5EF4-FFF2-40B4-BE49-F238E27FC236}">
                  <a16:creationId xmlns:a16="http://schemas.microsoft.com/office/drawing/2014/main" id="{753E7775-5F91-9593-02FB-A52EB6CC23A9}"/>
                </a:ext>
              </a:extLst>
            </p:cNvPr>
            <p:cNvPicPr>
              <a:picLocks noChangeAspect="1"/>
            </p:cNvPicPr>
            <p:nvPr/>
          </p:nvPicPr>
          <p:blipFill>
            <a:blip r:embed="rId3"/>
            <a:stretch>
              <a:fillRect/>
            </a:stretch>
          </p:blipFill>
          <p:spPr>
            <a:xfrm>
              <a:off x="5073223" y="1647728"/>
              <a:ext cx="3293716" cy="982942"/>
            </a:xfrm>
            <a:prstGeom prst="rect">
              <a:avLst/>
            </a:prstGeom>
          </p:spPr>
        </p:pic>
        <p:pic>
          <p:nvPicPr>
            <p:cNvPr id="59" name="Picture 58">
              <a:extLst>
                <a:ext uri="{FF2B5EF4-FFF2-40B4-BE49-F238E27FC236}">
                  <a16:creationId xmlns:a16="http://schemas.microsoft.com/office/drawing/2014/main" id="{6AE122AB-F5C8-0265-C538-3A7C51746ED4}"/>
                </a:ext>
              </a:extLst>
            </p:cNvPr>
            <p:cNvPicPr>
              <a:picLocks noChangeAspect="1"/>
            </p:cNvPicPr>
            <p:nvPr/>
          </p:nvPicPr>
          <p:blipFill>
            <a:blip r:embed="rId4"/>
            <a:stretch>
              <a:fillRect/>
            </a:stretch>
          </p:blipFill>
          <p:spPr>
            <a:xfrm>
              <a:off x="8667747" y="1598618"/>
              <a:ext cx="3293717" cy="1062182"/>
            </a:xfrm>
            <a:prstGeom prst="rect">
              <a:avLst/>
            </a:prstGeom>
          </p:spPr>
        </p:pic>
        <p:pic>
          <p:nvPicPr>
            <p:cNvPr id="60" name="Picture 59">
              <a:extLst>
                <a:ext uri="{FF2B5EF4-FFF2-40B4-BE49-F238E27FC236}">
                  <a16:creationId xmlns:a16="http://schemas.microsoft.com/office/drawing/2014/main" id="{CFDE1778-A4AA-E1CE-A3E1-609314501FB4}"/>
                </a:ext>
              </a:extLst>
            </p:cNvPr>
            <p:cNvPicPr>
              <a:picLocks noChangeAspect="1"/>
            </p:cNvPicPr>
            <p:nvPr/>
          </p:nvPicPr>
          <p:blipFill>
            <a:blip r:embed="rId5"/>
            <a:stretch>
              <a:fillRect/>
            </a:stretch>
          </p:blipFill>
          <p:spPr>
            <a:xfrm>
              <a:off x="5073223" y="3663218"/>
              <a:ext cx="3260422" cy="936326"/>
            </a:xfrm>
            <a:prstGeom prst="rect">
              <a:avLst/>
            </a:prstGeom>
          </p:spPr>
        </p:pic>
        <p:pic>
          <p:nvPicPr>
            <p:cNvPr id="61" name="Picture 60">
              <a:extLst>
                <a:ext uri="{FF2B5EF4-FFF2-40B4-BE49-F238E27FC236}">
                  <a16:creationId xmlns:a16="http://schemas.microsoft.com/office/drawing/2014/main" id="{30440266-EC02-9B7F-6C70-1D09F20CE526}"/>
                </a:ext>
              </a:extLst>
            </p:cNvPr>
            <p:cNvPicPr>
              <a:picLocks noChangeAspect="1"/>
            </p:cNvPicPr>
            <p:nvPr/>
          </p:nvPicPr>
          <p:blipFill>
            <a:blip r:embed="rId6"/>
            <a:stretch>
              <a:fillRect/>
            </a:stretch>
          </p:blipFill>
          <p:spPr>
            <a:xfrm>
              <a:off x="8710537" y="3600290"/>
              <a:ext cx="3270845" cy="1062182"/>
            </a:xfrm>
            <a:prstGeom prst="rect">
              <a:avLst/>
            </a:prstGeom>
          </p:spPr>
        </p:pic>
        <p:sp>
          <p:nvSpPr>
            <p:cNvPr id="62" name="TextBox 61">
              <a:extLst>
                <a:ext uri="{FF2B5EF4-FFF2-40B4-BE49-F238E27FC236}">
                  <a16:creationId xmlns:a16="http://schemas.microsoft.com/office/drawing/2014/main" id="{8C3E1A96-FC2E-0F23-73CC-AF1DECC9D03C}"/>
                </a:ext>
              </a:extLst>
            </p:cNvPr>
            <p:cNvSpPr txBox="1"/>
            <p:nvPr/>
          </p:nvSpPr>
          <p:spPr>
            <a:xfrm>
              <a:off x="8503721" y="2736105"/>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63" name="TextBox 62">
              <a:extLst>
                <a:ext uri="{FF2B5EF4-FFF2-40B4-BE49-F238E27FC236}">
                  <a16:creationId xmlns:a16="http://schemas.microsoft.com/office/drawing/2014/main" id="{48C68363-5DD5-99EE-FF5B-3FA437560B1C}"/>
                </a:ext>
              </a:extLst>
            </p:cNvPr>
            <p:cNvSpPr txBox="1"/>
            <p:nvPr/>
          </p:nvSpPr>
          <p:spPr>
            <a:xfrm>
              <a:off x="4855103" y="4669112"/>
              <a:ext cx="3696662" cy="400110"/>
            </a:xfrm>
            <a:prstGeom prst="rect">
              <a:avLst/>
            </a:prstGeom>
            <a:solidFill>
              <a:srgbClr val="00477B"/>
            </a:solidFill>
          </p:spPr>
          <p:txBody>
            <a:bodyPr wrap="square" rtlCol="0">
              <a:spAutoFit/>
            </a:bodyPr>
            <a:lstStyle/>
            <a:p>
              <a:pPr algn="ctr"/>
              <a:r>
                <a:rPr lang="en-US" sz="2000">
                  <a:solidFill>
                    <a:schemeClr val="bg1"/>
                  </a:solidFill>
                </a:rPr>
                <a:t>Using J48</a:t>
              </a:r>
            </a:p>
          </p:txBody>
        </p:sp>
        <p:sp>
          <p:nvSpPr>
            <p:cNvPr id="64" name="TextBox 63">
              <a:extLst>
                <a:ext uri="{FF2B5EF4-FFF2-40B4-BE49-F238E27FC236}">
                  <a16:creationId xmlns:a16="http://schemas.microsoft.com/office/drawing/2014/main" id="{93D4FE3D-3AC3-B0B0-36E5-90BF042232B9}"/>
                </a:ext>
              </a:extLst>
            </p:cNvPr>
            <p:cNvSpPr txBox="1"/>
            <p:nvPr/>
          </p:nvSpPr>
          <p:spPr>
            <a:xfrm>
              <a:off x="8461806" y="4726437"/>
              <a:ext cx="3696662" cy="400110"/>
            </a:xfrm>
            <a:prstGeom prst="rect">
              <a:avLst/>
            </a:prstGeom>
            <a:solidFill>
              <a:srgbClr val="00477B"/>
            </a:solid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grpSp>
      <p:grpSp>
        <p:nvGrpSpPr>
          <p:cNvPr id="65" name="Group 64">
            <a:extLst>
              <a:ext uri="{FF2B5EF4-FFF2-40B4-BE49-F238E27FC236}">
                <a16:creationId xmlns:a16="http://schemas.microsoft.com/office/drawing/2014/main" id="{75C6E288-AF2C-A662-72FC-C0AFC150F7F7}"/>
              </a:ext>
            </a:extLst>
          </p:cNvPr>
          <p:cNvGrpSpPr/>
          <p:nvPr/>
        </p:nvGrpSpPr>
        <p:grpSpPr>
          <a:xfrm>
            <a:off x="2127" y="-6494528"/>
            <a:ext cx="12158468" cy="5746224"/>
            <a:chOff x="7634" y="393332"/>
            <a:chExt cx="12158468" cy="5746224"/>
          </a:xfrm>
        </p:grpSpPr>
        <p:sp>
          <p:nvSpPr>
            <p:cNvPr id="66" name="Rectangle 65">
              <a:extLst>
                <a:ext uri="{FF2B5EF4-FFF2-40B4-BE49-F238E27FC236}">
                  <a16:creationId xmlns:a16="http://schemas.microsoft.com/office/drawing/2014/main" id="{78E94C84-DDB4-6999-6BDF-799D3EB8E027}"/>
                </a:ext>
              </a:extLst>
            </p:cNvPr>
            <p:cNvSpPr/>
            <p:nvPr/>
          </p:nvSpPr>
          <p:spPr>
            <a:xfrm>
              <a:off x="7634" y="952563"/>
              <a:ext cx="12158468" cy="5186993"/>
            </a:xfrm>
            <a:prstGeom prst="rect">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66">
              <a:extLst>
                <a:ext uri="{FF2B5EF4-FFF2-40B4-BE49-F238E27FC236}">
                  <a16:creationId xmlns:a16="http://schemas.microsoft.com/office/drawing/2014/main" id="{4A613C67-C42F-EB9F-C011-9D5F831EF5B8}"/>
                </a:ext>
              </a:extLst>
            </p:cNvPr>
            <p:cNvSpPr/>
            <p:nvPr/>
          </p:nvSpPr>
          <p:spPr>
            <a:xfrm rot="10800000" flipV="1">
              <a:off x="5651692" y="393332"/>
              <a:ext cx="870351" cy="559231"/>
            </a:xfrm>
            <a:prstGeom prst="triangle">
              <a:avLst/>
            </a:prstGeom>
            <a:solidFill>
              <a:srgbClr val="005B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5442F71-6C93-A253-6F5A-E075A751932D}"/>
                </a:ext>
              </a:extLst>
            </p:cNvPr>
            <p:cNvSpPr txBox="1"/>
            <p:nvPr/>
          </p:nvSpPr>
          <p:spPr>
            <a:xfrm>
              <a:off x="596541" y="236468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GainRatio</a:t>
              </a:r>
              <a:endParaRPr lang="en-US" sz="8800">
                <a:solidFill>
                  <a:schemeClr val="bg1"/>
                </a:solidFill>
                <a:latin typeface="Haettenschweiler" panose="020B0706040902060204" pitchFamily="34" charset="0"/>
              </a:endParaRPr>
            </a:p>
          </p:txBody>
        </p:sp>
        <p:sp>
          <p:nvSpPr>
            <p:cNvPr id="69" name="TextBox 68">
              <a:extLst>
                <a:ext uri="{FF2B5EF4-FFF2-40B4-BE49-F238E27FC236}">
                  <a16:creationId xmlns:a16="http://schemas.microsoft.com/office/drawing/2014/main" id="{66A4BB41-203B-EC29-99ED-739C648C5A5C}"/>
                </a:ext>
              </a:extLst>
            </p:cNvPr>
            <p:cNvSpPr txBox="1"/>
            <p:nvPr/>
          </p:nvSpPr>
          <p:spPr>
            <a:xfrm>
              <a:off x="4559705" y="284632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70" name="TextBox 69">
              <a:extLst>
                <a:ext uri="{FF2B5EF4-FFF2-40B4-BE49-F238E27FC236}">
                  <a16:creationId xmlns:a16="http://schemas.microsoft.com/office/drawing/2014/main" id="{F7EBEC3B-614B-3763-AE82-5AA616E0FEC3}"/>
                </a:ext>
              </a:extLst>
            </p:cNvPr>
            <p:cNvSpPr txBox="1"/>
            <p:nvPr/>
          </p:nvSpPr>
          <p:spPr>
            <a:xfrm>
              <a:off x="8191676" y="286014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71" name="TextBox 70">
              <a:extLst>
                <a:ext uri="{FF2B5EF4-FFF2-40B4-BE49-F238E27FC236}">
                  <a16:creationId xmlns:a16="http://schemas.microsoft.com/office/drawing/2014/main" id="{21D7273D-743C-A0F0-DB4E-B6DB167679D3}"/>
                </a:ext>
              </a:extLst>
            </p:cNvPr>
            <p:cNvSpPr txBox="1"/>
            <p:nvPr/>
          </p:nvSpPr>
          <p:spPr>
            <a:xfrm>
              <a:off x="4543058" y="479315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72" name="TextBox 71">
              <a:extLst>
                <a:ext uri="{FF2B5EF4-FFF2-40B4-BE49-F238E27FC236}">
                  <a16:creationId xmlns:a16="http://schemas.microsoft.com/office/drawing/2014/main" id="{FBA51ECA-5ACA-EEBA-4A57-220FD79A17EF}"/>
                </a:ext>
              </a:extLst>
            </p:cNvPr>
            <p:cNvSpPr txBox="1"/>
            <p:nvPr/>
          </p:nvSpPr>
          <p:spPr>
            <a:xfrm>
              <a:off x="8149761" y="485047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73" name="Picture 72">
              <a:extLst>
                <a:ext uri="{FF2B5EF4-FFF2-40B4-BE49-F238E27FC236}">
                  <a16:creationId xmlns:a16="http://schemas.microsoft.com/office/drawing/2014/main" id="{CC184EF4-F106-DC01-CBD9-B51CB98C9CF3}"/>
                </a:ext>
              </a:extLst>
            </p:cNvPr>
            <p:cNvPicPr>
              <a:picLocks noChangeAspect="1"/>
            </p:cNvPicPr>
            <p:nvPr/>
          </p:nvPicPr>
          <p:blipFill>
            <a:blip r:embed="rId7"/>
            <a:stretch>
              <a:fillRect/>
            </a:stretch>
          </p:blipFill>
          <p:spPr>
            <a:xfrm>
              <a:off x="4737313" y="1830867"/>
              <a:ext cx="3537425" cy="997252"/>
            </a:xfrm>
            <a:prstGeom prst="rect">
              <a:avLst/>
            </a:prstGeom>
          </p:spPr>
        </p:pic>
        <p:pic>
          <p:nvPicPr>
            <p:cNvPr id="74" name="Picture 73">
              <a:extLst>
                <a:ext uri="{FF2B5EF4-FFF2-40B4-BE49-F238E27FC236}">
                  <a16:creationId xmlns:a16="http://schemas.microsoft.com/office/drawing/2014/main" id="{D2DE5020-06F9-89BB-E4A0-350BF4073C96}"/>
                </a:ext>
              </a:extLst>
            </p:cNvPr>
            <p:cNvPicPr>
              <a:picLocks noChangeAspect="1"/>
            </p:cNvPicPr>
            <p:nvPr/>
          </p:nvPicPr>
          <p:blipFill>
            <a:blip r:embed="rId8"/>
            <a:stretch>
              <a:fillRect/>
            </a:stretch>
          </p:blipFill>
          <p:spPr>
            <a:xfrm>
              <a:off x="8475663" y="1842194"/>
              <a:ext cx="3463185" cy="997252"/>
            </a:xfrm>
            <a:prstGeom prst="rect">
              <a:avLst/>
            </a:prstGeom>
          </p:spPr>
        </p:pic>
        <p:pic>
          <p:nvPicPr>
            <p:cNvPr id="75" name="Picture 74">
              <a:extLst>
                <a:ext uri="{FF2B5EF4-FFF2-40B4-BE49-F238E27FC236}">
                  <a16:creationId xmlns:a16="http://schemas.microsoft.com/office/drawing/2014/main" id="{90641B7B-3475-C7FC-57B1-0C8184C4DD2F}"/>
                </a:ext>
              </a:extLst>
            </p:cNvPr>
            <p:cNvPicPr>
              <a:picLocks noChangeAspect="1"/>
            </p:cNvPicPr>
            <p:nvPr/>
          </p:nvPicPr>
          <p:blipFill>
            <a:blip r:embed="rId9"/>
            <a:stretch>
              <a:fillRect/>
            </a:stretch>
          </p:blipFill>
          <p:spPr>
            <a:xfrm>
              <a:off x="4768217" y="3728525"/>
              <a:ext cx="3507652" cy="1048482"/>
            </a:xfrm>
            <a:prstGeom prst="rect">
              <a:avLst/>
            </a:prstGeom>
          </p:spPr>
        </p:pic>
        <p:pic>
          <p:nvPicPr>
            <p:cNvPr id="76" name="Picture 75">
              <a:extLst>
                <a:ext uri="{FF2B5EF4-FFF2-40B4-BE49-F238E27FC236}">
                  <a16:creationId xmlns:a16="http://schemas.microsoft.com/office/drawing/2014/main" id="{31A72B3F-C077-20C8-7CE5-596D15178CA4}"/>
                </a:ext>
              </a:extLst>
            </p:cNvPr>
            <p:cNvPicPr>
              <a:picLocks noChangeAspect="1"/>
            </p:cNvPicPr>
            <p:nvPr/>
          </p:nvPicPr>
          <p:blipFill>
            <a:blip r:embed="rId10"/>
            <a:stretch>
              <a:fillRect/>
            </a:stretch>
          </p:blipFill>
          <p:spPr>
            <a:xfrm>
              <a:off x="8489808" y="3734744"/>
              <a:ext cx="3398530" cy="1048483"/>
            </a:xfrm>
            <a:prstGeom prst="rect">
              <a:avLst/>
            </a:prstGeom>
          </p:spPr>
        </p:pic>
      </p:grpSp>
      <p:grpSp>
        <p:nvGrpSpPr>
          <p:cNvPr id="77" name="Group 76">
            <a:extLst>
              <a:ext uri="{FF2B5EF4-FFF2-40B4-BE49-F238E27FC236}">
                <a16:creationId xmlns:a16="http://schemas.microsoft.com/office/drawing/2014/main" id="{8EF8AAD7-11B3-33F2-052F-79043B20D75B}"/>
              </a:ext>
            </a:extLst>
          </p:cNvPr>
          <p:cNvGrpSpPr/>
          <p:nvPr/>
        </p:nvGrpSpPr>
        <p:grpSpPr>
          <a:xfrm>
            <a:off x="-38787" y="-6259821"/>
            <a:ext cx="12158468" cy="5685012"/>
            <a:chOff x="-1721" y="660622"/>
            <a:chExt cx="12158468" cy="5685012"/>
          </a:xfrm>
        </p:grpSpPr>
        <p:sp>
          <p:nvSpPr>
            <p:cNvPr id="78" name="Rectangle 77">
              <a:extLst>
                <a:ext uri="{FF2B5EF4-FFF2-40B4-BE49-F238E27FC236}">
                  <a16:creationId xmlns:a16="http://schemas.microsoft.com/office/drawing/2014/main" id="{C71E89E3-0CEE-AEA2-52AC-21EAFB6BB7CC}"/>
                </a:ext>
              </a:extLst>
            </p:cNvPr>
            <p:cNvSpPr/>
            <p:nvPr/>
          </p:nvSpPr>
          <p:spPr>
            <a:xfrm>
              <a:off x="-1721" y="1158641"/>
              <a:ext cx="12158468" cy="5186993"/>
            </a:xfrm>
            <a:prstGeom prst="rect">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4782F26F-F8B1-08CF-BA62-49DC7A5D7C4B}"/>
                </a:ext>
              </a:extLst>
            </p:cNvPr>
            <p:cNvSpPr/>
            <p:nvPr/>
          </p:nvSpPr>
          <p:spPr>
            <a:xfrm rot="10800000" flipV="1">
              <a:off x="5664642" y="660622"/>
              <a:ext cx="870351" cy="559231"/>
            </a:xfrm>
            <a:prstGeom prst="triangle">
              <a:avLst/>
            </a:prstGeom>
            <a:solidFill>
              <a:srgbClr val="006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42DFA26-E328-9378-F84F-B0015C14F654}"/>
                </a:ext>
              </a:extLst>
            </p:cNvPr>
            <p:cNvSpPr txBox="1"/>
            <p:nvPr/>
          </p:nvSpPr>
          <p:spPr>
            <a:xfrm>
              <a:off x="426516" y="2646379"/>
              <a:ext cx="4251158" cy="1446550"/>
            </a:xfrm>
            <a:prstGeom prst="rect">
              <a:avLst/>
            </a:prstGeom>
            <a:noFill/>
          </p:spPr>
          <p:txBody>
            <a:bodyPr wrap="square" rtlCol="0" anchor="ctr">
              <a:spAutoFit/>
            </a:bodyPr>
            <a:lstStyle/>
            <a:p>
              <a:pPr algn="ctr"/>
              <a:r>
                <a:rPr lang="en-US" sz="8800" err="1">
                  <a:solidFill>
                    <a:schemeClr val="bg1"/>
                  </a:solidFill>
                  <a:latin typeface="Haettenschweiler" panose="020B0706040902060204" pitchFamily="34" charset="0"/>
                </a:rPr>
                <a:t>OneR</a:t>
              </a:r>
              <a:endParaRPr lang="en-US" sz="8800">
                <a:solidFill>
                  <a:schemeClr val="bg1"/>
                </a:solidFill>
                <a:latin typeface="Haettenschweiler" panose="020B0706040902060204" pitchFamily="34" charset="0"/>
              </a:endParaRPr>
            </a:p>
          </p:txBody>
        </p:sp>
        <p:sp>
          <p:nvSpPr>
            <p:cNvPr id="81" name="TextBox 80">
              <a:extLst>
                <a:ext uri="{FF2B5EF4-FFF2-40B4-BE49-F238E27FC236}">
                  <a16:creationId xmlns:a16="http://schemas.microsoft.com/office/drawing/2014/main" id="{E5A66686-35A8-C596-9146-C6EBF016D954}"/>
                </a:ext>
              </a:extLst>
            </p:cNvPr>
            <p:cNvSpPr txBox="1"/>
            <p:nvPr/>
          </p:nvSpPr>
          <p:spPr>
            <a:xfrm>
              <a:off x="4389680" y="3128011"/>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82" name="TextBox 81">
              <a:extLst>
                <a:ext uri="{FF2B5EF4-FFF2-40B4-BE49-F238E27FC236}">
                  <a16:creationId xmlns:a16="http://schemas.microsoft.com/office/drawing/2014/main" id="{5CD4935E-94FB-B697-F253-F806F8290A5F}"/>
                </a:ext>
              </a:extLst>
            </p:cNvPr>
            <p:cNvSpPr txBox="1"/>
            <p:nvPr/>
          </p:nvSpPr>
          <p:spPr>
            <a:xfrm>
              <a:off x="8021651" y="3141836"/>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83" name="TextBox 82">
              <a:extLst>
                <a:ext uri="{FF2B5EF4-FFF2-40B4-BE49-F238E27FC236}">
                  <a16:creationId xmlns:a16="http://schemas.microsoft.com/office/drawing/2014/main" id="{9A46643D-6EB4-7591-697A-347365168E0E}"/>
                </a:ext>
              </a:extLst>
            </p:cNvPr>
            <p:cNvSpPr txBox="1"/>
            <p:nvPr/>
          </p:nvSpPr>
          <p:spPr>
            <a:xfrm>
              <a:off x="4373033" y="5074843"/>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84" name="TextBox 83">
              <a:extLst>
                <a:ext uri="{FF2B5EF4-FFF2-40B4-BE49-F238E27FC236}">
                  <a16:creationId xmlns:a16="http://schemas.microsoft.com/office/drawing/2014/main" id="{F808A8E8-54D6-314E-1532-71D2B779119C}"/>
                </a:ext>
              </a:extLst>
            </p:cNvPr>
            <p:cNvSpPr txBox="1"/>
            <p:nvPr/>
          </p:nvSpPr>
          <p:spPr>
            <a:xfrm>
              <a:off x="7979736" y="5132168"/>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85" name="Picture 84">
              <a:extLst>
                <a:ext uri="{FF2B5EF4-FFF2-40B4-BE49-F238E27FC236}">
                  <a16:creationId xmlns:a16="http://schemas.microsoft.com/office/drawing/2014/main" id="{72D61E57-4BD7-1713-7394-DBEBE3C9E6BF}"/>
                </a:ext>
              </a:extLst>
            </p:cNvPr>
            <p:cNvPicPr>
              <a:picLocks noChangeAspect="1"/>
            </p:cNvPicPr>
            <p:nvPr/>
          </p:nvPicPr>
          <p:blipFill>
            <a:blip r:embed="rId11"/>
            <a:stretch>
              <a:fillRect/>
            </a:stretch>
          </p:blipFill>
          <p:spPr>
            <a:xfrm>
              <a:off x="4572361" y="2151058"/>
              <a:ext cx="3347678" cy="990639"/>
            </a:xfrm>
            <a:prstGeom prst="rect">
              <a:avLst/>
            </a:prstGeom>
          </p:spPr>
        </p:pic>
        <p:pic>
          <p:nvPicPr>
            <p:cNvPr id="86" name="Picture 85">
              <a:extLst>
                <a:ext uri="{FF2B5EF4-FFF2-40B4-BE49-F238E27FC236}">
                  <a16:creationId xmlns:a16="http://schemas.microsoft.com/office/drawing/2014/main" id="{D4614B48-6EA6-F210-8CDE-FD7375AF0540}"/>
                </a:ext>
              </a:extLst>
            </p:cNvPr>
            <p:cNvPicPr>
              <a:picLocks noChangeAspect="1"/>
            </p:cNvPicPr>
            <p:nvPr/>
          </p:nvPicPr>
          <p:blipFill>
            <a:blip r:embed="rId12"/>
            <a:stretch>
              <a:fillRect/>
            </a:stretch>
          </p:blipFill>
          <p:spPr>
            <a:xfrm>
              <a:off x="8184351" y="2156793"/>
              <a:ext cx="3347678" cy="990640"/>
            </a:xfrm>
            <a:prstGeom prst="rect">
              <a:avLst/>
            </a:prstGeom>
          </p:spPr>
        </p:pic>
        <p:pic>
          <p:nvPicPr>
            <p:cNvPr id="87" name="Picture 86">
              <a:extLst>
                <a:ext uri="{FF2B5EF4-FFF2-40B4-BE49-F238E27FC236}">
                  <a16:creationId xmlns:a16="http://schemas.microsoft.com/office/drawing/2014/main" id="{A9CAA1FF-F50A-06A8-B2A6-5F7339B5E5E2}"/>
                </a:ext>
              </a:extLst>
            </p:cNvPr>
            <p:cNvPicPr>
              <a:picLocks noChangeAspect="1"/>
            </p:cNvPicPr>
            <p:nvPr/>
          </p:nvPicPr>
          <p:blipFill>
            <a:blip r:embed="rId13"/>
            <a:stretch>
              <a:fillRect/>
            </a:stretch>
          </p:blipFill>
          <p:spPr>
            <a:xfrm>
              <a:off x="4641198" y="4036171"/>
              <a:ext cx="3347678" cy="990639"/>
            </a:xfrm>
            <a:prstGeom prst="rect">
              <a:avLst/>
            </a:prstGeom>
          </p:spPr>
        </p:pic>
        <p:pic>
          <p:nvPicPr>
            <p:cNvPr id="88" name="Picture 87">
              <a:extLst>
                <a:ext uri="{FF2B5EF4-FFF2-40B4-BE49-F238E27FC236}">
                  <a16:creationId xmlns:a16="http://schemas.microsoft.com/office/drawing/2014/main" id="{5125BC41-865F-0DCD-7366-05318D32A820}"/>
                </a:ext>
              </a:extLst>
            </p:cNvPr>
            <p:cNvPicPr>
              <a:picLocks noChangeAspect="1"/>
            </p:cNvPicPr>
            <p:nvPr/>
          </p:nvPicPr>
          <p:blipFill>
            <a:blip r:embed="rId14"/>
            <a:stretch>
              <a:fillRect/>
            </a:stretch>
          </p:blipFill>
          <p:spPr>
            <a:xfrm>
              <a:off x="8223990" y="4061384"/>
              <a:ext cx="3347678" cy="956480"/>
            </a:xfrm>
            <a:prstGeom prst="rect">
              <a:avLst/>
            </a:prstGeom>
          </p:spPr>
        </p:pic>
      </p:grpSp>
      <p:grpSp>
        <p:nvGrpSpPr>
          <p:cNvPr id="89" name="Group 88">
            <a:extLst>
              <a:ext uri="{FF2B5EF4-FFF2-40B4-BE49-F238E27FC236}">
                <a16:creationId xmlns:a16="http://schemas.microsoft.com/office/drawing/2014/main" id="{A4C1B972-1F3F-52D9-22F7-698D27EBB702}"/>
              </a:ext>
            </a:extLst>
          </p:cNvPr>
          <p:cNvGrpSpPr/>
          <p:nvPr/>
        </p:nvGrpSpPr>
        <p:grpSpPr>
          <a:xfrm>
            <a:off x="8669" y="-5950301"/>
            <a:ext cx="12158468" cy="5685012"/>
            <a:chOff x="12949" y="909631"/>
            <a:chExt cx="12158468" cy="5685012"/>
          </a:xfrm>
        </p:grpSpPr>
        <p:sp>
          <p:nvSpPr>
            <p:cNvPr id="90" name="Rectangle 89">
              <a:extLst>
                <a:ext uri="{FF2B5EF4-FFF2-40B4-BE49-F238E27FC236}">
                  <a16:creationId xmlns:a16="http://schemas.microsoft.com/office/drawing/2014/main" id="{E3CA9C2F-93DE-0550-7A9A-15A1B5976478}"/>
                </a:ext>
              </a:extLst>
            </p:cNvPr>
            <p:cNvSpPr/>
            <p:nvPr/>
          </p:nvSpPr>
          <p:spPr>
            <a:xfrm>
              <a:off x="12949" y="1407650"/>
              <a:ext cx="12158468" cy="5186993"/>
            </a:xfrm>
            <a:prstGeom prst="rect">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riangle 90">
              <a:extLst>
                <a:ext uri="{FF2B5EF4-FFF2-40B4-BE49-F238E27FC236}">
                  <a16:creationId xmlns:a16="http://schemas.microsoft.com/office/drawing/2014/main" id="{769FA0C3-84C1-4732-6BDB-327B53337F89}"/>
                </a:ext>
              </a:extLst>
            </p:cNvPr>
            <p:cNvSpPr/>
            <p:nvPr/>
          </p:nvSpPr>
          <p:spPr>
            <a:xfrm rot="10800000" flipV="1">
              <a:off x="5679312" y="909631"/>
              <a:ext cx="870351" cy="559231"/>
            </a:xfrm>
            <a:prstGeom prst="triangle">
              <a:avLst/>
            </a:prstGeom>
            <a:solidFill>
              <a:srgbClr val="008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C233DBA4-EB35-D75D-F4F3-F05E4EADD92E}"/>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Wrapper</a:t>
              </a:r>
            </a:p>
            <a:p>
              <a:pPr algn="ctr"/>
              <a:r>
                <a:rPr lang="en-US" sz="8800">
                  <a:solidFill>
                    <a:schemeClr val="bg1"/>
                  </a:solidFill>
                  <a:latin typeface="Haettenschweiler" panose="020B0706040902060204" pitchFamily="34" charset="0"/>
                </a:rPr>
                <a:t>Subset</a:t>
              </a:r>
            </a:p>
          </p:txBody>
        </p:sp>
        <p:sp>
          <p:nvSpPr>
            <p:cNvPr id="93" name="TextBox 92">
              <a:extLst>
                <a:ext uri="{FF2B5EF4-FFF2-40B4-BE49-F238E27FC236}">
                  <a16:creationId xmlns:a16="http://schemas.microsoft.com/office/drawing/2014/main" id="{60232EE8-5E7D-1205-EF56-1948BD85B3FD}"/>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94" name="TextBox 93">
              <a:extLst>
                <a:ext uri="{FF2B5EF4-FFF2-40B4-BE49-F238E27FC236}">
                  <a16:creationId xmlns:a16="http://schemas.microsoft.com/office/drawing/2014/main" id="{D349F613-A074-3875-25A6-68D3C85BBA26}"/>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95" name="TextBox 94">
              <a:extLst>
                <a:ext uri="{FF2B5EF4-FFF2-40B4-BE49-F238E27FC236}">
                  <a16:creationId xmlns:a16="http://schemas.microsoft.com/office/drawing/2014/main" id="{E403E03F-3149-AF51-C7BE-40F0F46B038C}"/>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96" name="TextBox 95">
              <a:extLst>
                <a:ext uri="{FF2B5EF4-FFF2-40B4-BE49-F238E27FC236}">
                  <a16:creationId xmlns:a16="http://schemas.microsoft.com/office/drawing/2014/main" id="{FB5972EC-F7DB-3E73-1EEF-85F258AD7AD1}"/>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97" name="Picture 96">
              <a:extLst>
                <a:ext uri="{FF2B5EF4-FFF2-40B4-BE49-F238E27FC236}">
                  <a16:creationId xmlns:a16="http://schemas.microsoft.com/office/drawing/2014/main" id="{854620B7-843C-E85A-1B73-B53D6DD02D01}"/>
                </a:ext>
              </a:extLst>
            </p:cNvPr>
            <p:cNvPicPr>
              <a:picLocks noChangeAspect="1"/>
            </p:cNvPicPr>
            <p:nvPr/>
          </p:nvPicPr>
          <p:blipFill>
            <a:blip r:embed="rId15"/>
            <a:stretch>
              <a:fillRect/>
            </a:stretch>
          </p:blipFill>
          <p:spPr>
            <a:xfrm>
              <a:off x="4451402" y="2489295"/>
              <a:ext cx="3289195" cy="1027874"/>
            </a:xfrm>
            <a:prstGeom prst="rect">
              <a:avLst/>
            </a:prstGeom>
          </p:spPr>
        </p:pic>
        <p:pic>
          <p:nvPicPr>
            <p:cNvPr id="98" name="Picture 97">
              <a:extLst>
                <a:ext uri="{FF2B5EF4-FFF2-40B4-BE49-F238E27FC236}">
                  <a16:creationId xmlns:a16="http://schemas.microsoft.com/office/drawing/2014/main" id="{97DBFEE5-A429-D7C9-37D3-EB889209D779}"/>
                </a:ext>
              </a:extLst>
            </p:cNvPr>
            <p:cNvPicPr>
              <a:picLocks noChangeAspect="1"/>
            </p:cNvPicPr>
            <p:nvPr/>
          </p:nvPicPr>
          <p:blipFill>
            <a:blip r:embed="rId16"/>
            <a:stretch>
              <a:fillRect/>
            </a:stretch>
          </p:blipFill>
          <p:spPr>
            <a:xfrm>
              <a:off x="8422479" y="2489295"/>
              <a:ext cx="3289194" cy="1034231"/>
            </a:xfrm>
            <a:prstGeom prst="rect">
              <a:avLst/>
            </a:prstGeom>
          </p:spPr>
        </p:pic>
        <p:pic>
          <p:nvPicPr>
            <p:cNvPr id="99" name="Picture 98">
              <a:extLst>
                <a:ext uri="{FF2B5EF4-FFF2-40B4-BE49-F238E27FC236}">
                  <a16:creationId xmlns:a16="http://schemas.microsoft.com/office/drawing/2014/main" id="{1D211503-C03F-F34B-FDAE-87A26B0A3E69}"/>
                </a:ext>
              </a:extLst>
            </p:cNvPr>
            <p:cNvPicPr>
              <a:picLocks noChangeAspect="1"/>
            </p:cNvPicPr>
            <p:nvPr/>
          </p:nvPicPr>
          <p:blipFill>
            <a:blip r:embed="rId17"/>
            <a:stretch>
              <a:fillRect/>
            </a:stretch>
          </p:blipFill>
          <p:spPr>
            <a:xfrm>
              <a:off x="4476021" y="4462878"/>
              <a:ext cx="3309537" cy="1034231"/>
            </a:xfrm>
            <a:prstGeom prst="rect">
              <a:avLst/>
            </a:prstGeom>
          </p:spPr>
        </p:pic>
        <p:pic>
          <p:nvPicPr>
            <p:cNvPr id="100" name="Picture 99">
              <a:extLst>
                <a:ext uri="{FF2B5EF4-FFF2-40B4-BE49-F238E27FC236}">
                  <a16:creationId xmlns:a16="http://schemas.microsoft.com/office/drawing/2014/main" id="{2694ACD6-F011-B90A-409B-88B4F6CD763D}"/>
                </a:ext>
              </a:extLst>
            </p:cNvPr>
            <p:cNvPicPr>
              <a:picLocks noChangeAspect="1"/>
            </p:cNvPicPr>
            <p:nvPr/>
          </p:nvPicPr>
          <p:blipFill>
            <a:blip r:embed="rId18"/>
            <a:stretch>
              <a:fillRect/>
            </a:stretch>
          </p:blipFill>
          <p:spPr>
            <a:xfrm>
              <a:off x="8393023" y="4451476"/>
              <a:ext cx="3348106" cy="1034231"/>
            </a:xfrm>
            <a:prstGeom prst="rect">
              <a:avLst/>
            </a:prstGeom>
          </p:spPr>
        </p:pic>
      </p:grpSp>
      <p:grpSp>
        <p:nvGrpSpPr>
          <p:cNvPr id="101" name="Group 100">
            <a:extLst>
              <a:ext uri="{FF2B5EF4-FFF2-40B4-BE49-F238E27FC236}">
                <a16:creationId xmlns:a16="http://schemas.microsoft.com/office/drawing/2014/main" id="{F66BE2A1-CEE8-AA4F-7602-E3556E4F93B3}"/>
              </a:ext>
            </a:extLst>
          </p:cNvPr>
          <p:cNvGrpSpPr/>
          <p:nvPr/>
        </p:nvGrpSpPr>
        <p:grpSpPr>
          <a:xfrm>
            <a:off x="11043" y="-5752039"/>
            <a:ext cx="12158468" cy="5685012"/>
            <a:chOff x="12575" y="1236941"/>
            <a:chExt cx="12158468" cy="5685012"/>
          </a:xfrm>
        </p:grpSpPr>
        <p:sp>
          <p:nvSpPr>
            <p:cNvPr id="102" name="Rectangle 101">
              <a:extLst>
                <a:ext uri="{FF2B5EF4-FFF2-40B4-BE49-F238E27FC236}">
                  <a16:creationId xmlns:a16="http://schemas.microsoft.com/office/drawing/2014/main" id="{E8AB6DE2-F5EF-B0E7-C765-AFD6720890AD}"/>
                </a:ext>
              </a:extLst>
            </p:cNvPr>
            <p:cNvSpPr/>
            <p:nvPr/>
          </p:nvSpPr>
          <p:spPr>
            <a:xfrm>
              <a:off x="12575" y="1734960"/>
              <a:ext cx="12158468" cy="5186993"/>
            </a:xfrm>
            <a:prstGeom prst="rect">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0B890464-5F61-0B13-21A5-6101CD66D78A}"/>
                </a:ext>
              </a:extLst>
            </p:cNvPr>
            <p:cNvSpPr/>
            <p:nvPr/>
          </p:nvSpPr>
          <p:spPr>
            <a:xfrm rot="10800000" flipV="1">
              <a:off x="5678938" y="1236941"/>
              <a:ext cx="870351" cy="559231"/>
            </a:xfrm>
            <a:prstGeom prst="triangle">
              <a:avLst/>
            </a:prstGeom>
            <a:solidFill>
              <a:srgbClr val="009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EDB33C0D-4652-098A-700F-D190D6F1C009}"/>
                </a:ext>
              </a:extLst>
            </p:cNvPr>
            <p:cNvSpPr txBox="1"/>
            <p:nvPr/>
          </p:nvSpPr>
          <p:spPr>
            <a:xfrm>
              <a:off x="361295" y="2554879"/>
              <a:ext cx="4251158" cy="2800767"/>
            </a:xfrm>
            <a:prstGeom prst="rect">
              <a:avLst/>
            </a:prstGeom>
            <a:noFill/>
          </p:spPr>
          <p:txBody>
            <a:bodyPr wrap="square" rtlCol="0" anchor="ctr">
              <a:spAutoFit/>
            </a:bodyPr>
            <a:lstStyle/>
            <a:p>
              <a:pPr algn="ctr"/>
              <a:r>
                <a:rPr lang="en-US" sz="8800">
                  <a:solidFill>
                    <a:schemeClr val="bg1"/>
                  </a:solidFill>
                  <a:latin typeface="Haettenschweiler" panose="020B0706040902060204" pitchFamily="34" charset="0"/>
                </a:rPr>
                <a:t>Self</a:t>
              </a:r>
            </a:p>
            <a:p>
              <a:pPr algn="ctr"/>
              <a:r>
                <a:rPr lang="en-US" sz="8800">
                  <a:solidFill>
                    <a:schemeClr val="bg1"/>
                  </a:solidFill>
                  <a:latin typeface="Haettenschweiler" panose="020B0706040902060204" pitchFamily="34" charset="0"/>
                </a:rPr>
                <a:t>Chosen</a:t>
              </a:r>
            </a:p>
          </p:txBody>
        </p:sp>
        <p:sp>
          <p:nvSpPr>
            <p:cNvPr id="105" name="TextBox 104">
              <a:extLst>
                <a:ext uri="{FF2B5EF4-FFF2-40B4-BE49-F238E27FC236}">
                  <a16:creationId xmlns:a16="http://schemas.microsoft.com/office/drawing/2014/main" id="{19917CBD-663B-FF0D-3572-EB844890DE80}"/>
                </a:ext>
              </a:extLst>
            </p:cNvPr>
            <p:cNvSpPr txBox="1"/>
            <p:nvPr/>
          </p:nvSpPr>
          <p:spPr>
            <a:xfrm>
              <a:off x="4322855" y="3523920"/>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DecisionTable</a:t>
              </a:r>
              <a:endParaRPr lang="en-US" sz="2000">
                <a:solidFill>
                  <a:schemeClr val="bg1"/>
                </a:solidFill>
              </a:endParaRPr>
            </a:p>
          </p:txBody>
        </p:sp>
        <p:sp>
          <p:nvSpPr>
            <p:cNvPr id="106" name="TextBox 105">
              <a:extLst>
                <a:ext uri="{FF2B5EF4-FFF2-40B4-BE49-F238E27FC236}">
                  <a16:creationId xmlns:a16="http://schemas.microsoft.com/office/drawing/2014/main" id="{3882F6E8-28DE-F310-DA6D-20C00FF4396E}"/>
                </a:ext>
              </a:extLst>
            </p:cNvPr>
            <p:cNvSpPr txBox="1"/>
            <p:nvPr/>
          </p:nvSpPr>
          <p:spPr>
            <a:xfrm>
              <a:off x="7954826" y="3537745"/>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NaiveBayes</a:t>
              </a:r>
              <a:endParaRPr lang="en-US" sz="2000">
                <a:solidFill>
                  <a:schemeClr val="bg1"/>
                </a:solidFill>
              </a:endParaRPr>
            </a:p>
          </p:txBody>
        </p:sp>
        <p:sp>
          <p:nvSpPr>
            <p:cNvPr id="107" name="TextBox 106">
              <a:extLst>
                <a:ext uri="{FF2B5EF4-FFF2-40B4-BE49-F238E27FC236}">
                  <a16:creationId xmlns:a16="http://schemas.microsoft.com/office/drawing/2014/main" id="{4E08533D-9B06-1EDA-7370-3D21DBFAC8F2}"/>
                </a:ext>
              </a:extLst>
            </p:cNvPr>
            <p:cNvSpPr txBox="1"/>
            <p:nvPr/>
          </p:nvSpPr>
          <p:spPr>
            <a:xfrm>
              <a:off x="4306208" y="5470752"/>
              <a:ext cx="3696662" cy="400110"/>
            </a:xfrm>
            <a:prstGeom prst="rect">
              <a:avLst/>
            </a:prstGeom>
            <a:noFill/>
          </p:spPr>
          <p:txBody>
            <a:bodyPr wrap="square" rtlCol="0">
              <a:spAutoFit/>
            </a:bodyPr>
            <a:lstStyle/>
            <a:p>
              <a:pPr algn="ctr"/>
              <a:r>
                <a:rPr lang="en-US" sz="2000">
                  <a:solidFill>
                    <a:schemeClr val="bg1"/>
                  </a:solidFill>
                </a:rPr>
                <a:t>Using J48</a:t>
              </a:r>
            </a:p>
          </p:txBody>
        </p:sp>
        <p:sp>
          <p:nvSpPr>
            <p:cNvPr id="108" name="TextBox 107">
              <a:extLst>
                <a:ext uri="{FF2B5EF4-FFF2-40B4-BE49-F238E27FC236}">
                  <a16:creationId xmlns:a16="http://schemas.microsoft.com/office/drawing/2014/main" id="{42F83CC8-C24C-5D3F-57E7-4DEEBBBD0024}"/>
                </a:ext>
              </a:extLst>
            </p:cNvPr>
            <p:cNvSpPr txBox="1"/>
            <p:nvPr/>
          </p:nvSpPr>
          <p:spPr>
            <a:xfrm>
              <a:off x="7912911" y="5528077"/>
              <a:ext cx="3696662" cy="400110"/>
            </a:xfrm>
            <a:prstGeom prst="rect">
              <a:avLst/>
            </a:prstGeom>
            <a:noFill/>
          </p:spPr>
          <p:txBody>
            <a:bodyPr wrap="square" rtlCol="0">
              <a:spAutoFit/>
            </a:bodyPr>
            <a:lstStyle/>
            <a:p>
              <a:pPr algn="ctr"/>
              <a:r>
                <a:rPr lang="en-US" sz="2000">
                  <a:solidFill>
                    <a:schemeClr val="bg1"/>
                  </a:solidFill>
                </a:rPr>
                <a:t>Using </a:t>
              </a:r>
              <a:r>
                <a:rPr lang="en-US" sz="2000" err="1">
                  <a:solidFill>
                    <a:schemeClr val="bg1"/>
                  </a:solidFill>
                </a:rPr>
                <a:t>RandomForest</a:t>
              </a:r>
              <a:endParaRPr lang="en-US" sz="2000">
                <a:solidFill>
                  <a:schemeClr val="bg1"/>
                </a:solidFill>
              </a:endParaRPr>
            </a:p>
          </p:txBody>
        </p:sp>
        <p:pic>
          <p:nvPicPr>
            <p:cNvPr id="109" name="Picture 2">
              <a:extLst>
                <a:ext uri="{FF2B5EF4-FFF2-40B4-BE49-F238E27FC236}">
                  <a16:creationId xmlns:a16="http://schemas.microsoft.com/office/drawing/2014/main" id="{99800CB3-EAE9-E371-CA8C-8B422AE85B17}"/>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73481" r="67262"/>
            <a:stretch/>
          </p:blipFill>
          <p:spPr bwMode="auto">
            <a:xfrm>
              <a:off x="4955875" y="2588106"/>
              <a:ext cx="2385376" cy="961453"/>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09">
              <a:extLst>
                <a:ext uri="{FF2B5EF4-FFF2-40B4-BE49-F238E27FC236}">
                  <a16:creationId xmlns:a16="http://schemas.microsoft.com/office/drawing/2014/main" id="{CAD71AD8-264E-3337-3E17-103F5089F825}"/>
                </a:ext>
              </a:extLst>
            </p:cNvPr>
            <p:cNvPicPr>
              <a:picLocks noChangeAspect="1"/>
            </p:cNvPicPr>
            <p:nvPr/>
          </p:nvPicPr>
          <p:blipFill>
            <a:blip r:embed="rId20"/>
            <a:stretch>
              <a:fillRect/>
            </a:stretch>
          </p:blipFill>
          <p:spPr>
            <a:xfrm>
              <a:off x="8662476" y="2551003"/>
              <a:ext cx="2385376" cy="961453"/>
            </a:xfrm>
            <a:prstGeom prst="rect">
              <a:avLst/>
            </a:prstGeom>
          </p:spPr>
        </p:pic>
        <p:pic>
          <p:nvPicPr>
            <p:cNvPr id="111" name="Picture 110">
              <a:extLst>
                <a:ext uri="{FF2B5EF4-FFF2-40B4-BE49-F238E27FC236}">
                  <a16:creationId xmlns:a16="http://schemas.microsoft.com/office/drawing/2014/main" id="{6ED6F7D8-3EFC-E836-C482-890DCA682244}"/>
                </a:ext>
              </a:extLst>
            </p:cNvPr>
            <p:cNvPicPr>
              <a:picLocks noChangeAspect="1"/>
            </p:cNvPicPr>
            <p:nvPr/>
          </p:nvPicPr>
          <p:blipFill>
            <a:blip r:embed="rId21"/>
            <a:stretch>
              <a:fillRect/>
            </a:stretch>
          </p:blipFill>
          <p:spPr>
            <a:xfrm>
              <a:off x="4924069" y="4467581"/>
              <a:ext cx="2385377" cy="1034840"/>
            </a:xfrm>
            <a:prstGeom prst="rect">
              <a:avLst/>
            </a:prstGeom>
          </p:spPr>
        </p:pic>
        <p:pic>
          <p:nvPicPr>
            <p:cNvPr id="112" name="Picture 111">
              <a:extLst>
                <a:ext uri="{FF2B5EF4-FFF2-40B4-BE49-F238E27FC236}">
                  <a16:creationId xmlns:a16="http://schemas.microsoft.com/office/drawing/2014/main" id="{4C94B3FF-E72D-6F2D-F963-9C7EBC893BD1}"/>
                </a:ext>
              </a:extLst>
            </p:cNvPr>
            <p:cNvPicPr>
              <a:picLocks noChangeAspect="1"/>
            </p:cNvPicPr>
            <p:nvPr/>
          </p:nvPicPr>
          <p:blipFill>
            <a:blip r:embed="rId22"/>
            <a:stretch>
              <a:fillRect/>
            </a:stretch>
          </p:blipFill>
          <p:spPr>
            <a:xfrm>
              <a:off x="8478141" y="4504274"/>
              <a:ext cx="2385377" cy="961453"/>
            </a:xfrm>
            <a:prstGeom prst="rect">
              <a:avLst/>
            </a:prstGeom>
          </p:spPr>
        </p:pic>
      </p:grpSp>
      <p:sp>
        <p:nvSpPr>
          <p:cNvPr id="3" name="Rectangle 2">
            <a:extLst>
              <a:ext uri="{FF2B5EF4-FFF2-40B4-BE49-F238E27FC236}">
                <a16:creationId xmlns:a16="http://schemas.microsoft.com/office/drawing/2014/main" id="{9CB04230-22DA-9785-6BBC-5424730BEB0C}"/>
              </a:ext>
            </a:extLst>
          </p:cNvPr>
          <p:cNvSpPr/>
          <p:nvPr/>
        </p:nvSpPr>
        <p:spPr>
          <a:xfrm>
            <a:off x="0" y="0"/>
            <a:ext cx="1220038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906BE8-E62A-2471-6914-ADFE70D0359C}"/>
              </a:ext>
            </a:extLst>
          </p:cNvPr>
          <p:cNvSpPr txBox="1"/>
          <p:nvPr/>
        </p:nvSpPr>
        <p:spPr>
          <a:xfrm>
            <a:off x="3055724" y="936010"/>
            <a:ext cx="6290442" cy="2492990"/>
          </a:xfrm>
          <a:prstGeom prst="rect">
            <a:avLst/>
          </a:prstGeom>
          <a:noFill/>
        </p:spPr>
        <p:txBody>
          <a:bodyPr wrap="square" rtlCol="0">
            <a:spAutoFit/>
          </a:bodyPr>
          <a:lstStyle/>
          <a:p>
            <a:pPr algn="ctr"/>
            <a:r>
              <a:rPr lang="en-US" sz="7800">
                <a:solidFill>
                  <a:schemeClr val="bg1"/>
                </a:solidFill>
                <a:latin typeface="Haettenschweiler" panose="020B0706040902060204" pitchFamily="34" charset="0"/>
              </a:rPr>
              <a:t>Gain Ratio </a:t>
            </a:r>
          </a:p>
          <a:p>
            <a:pPr algn="ctr"/>
            <a:r>
              <a:rPr lang="en-US" sz="7800">
                <a:solidFill>
                  <a:schemeClr val="bg1"/>
                </a:solidFill>
                <a:latin typeface="Haettenschweiler" panose="020B0706040902060204" pitchFamily="34" charset="0"/>
              </a:rPr>
              <a:t>With </a:t>
            </a:r>
            <a:r>
              <a:rPr lang="en-US" sz="7800" err="1">
                <a:solidFill>
                  <a:schemeClr val="bg1"/>
                </a:solidFill>
                <a:latin typeface="Haettenschweiler" panose="020B0706040902060204" pitchFamily="34" charset="0"/>
              </a:rPr>
              <a:t>NaïveBayes</a:t>
            </a:r>
            <a:endParaRPr lang="en-US" sz="7800">
              <a:solidFill>
                <a:schemeClr val="bg1"/>
              </a:solidFill>
              <a:latin typeface="Haettenschweiler" panose="020B0706040902060204" pitchFamily="34" charset="0"/>
            </a:endParaRPr>
          </a:p>
        </p:txBody>
      </p:sp>
      <p:sp>
        <p:nvSpPr>
          <p:cNvPr id="5" name="TextBox 4">
            <a:extLst>
              <a:ext uri="{FF2B5EF4-FFF2-40B4-BE49-F238E27FC236}">
                <a16:creationId xmlns:a16="http://schemas.microsoft.com/office/drawing/2014/main" id="{E72A3CD1-BB91-31FA-F0B3-1D179C486FB8}"/>
              </a:ext>
            </a:extLst>
          </p:cNvPr>
          <p:cNvSpPr txBox="1"/>
          <p:nvPr/>
        </p:nvSpPr>
        <p:spPr>
          <a:xfrm>
            <a:off x="2753736" y="4728828"/>
            <a:ext cx="1810248" cy="830997"/>
          </a:xfrm>
          <a:prstGeom prst="rect">
            <a:avLst/>
          </a:prstGeom>
          <a:noFill/>
        </p:spPr>
        <p:txBody>
          <a:bodyPr wrap="square" rtlCol="0">
            <a:spAutoFit/>
          </a:bodyPr>
          <a:lstStyle/>
          <a:p>
            <a:pPr algn="ctr"/>
            <a:r>
              <a:rPr lang="en-US" sz="4800">
                <a:solidFill>
                  <a:schemeClr val="bg1"/>
                </a:solidFill>
              </a:rPr>
              <a:t>0.325</a:t>
            </a:r>
          </a:p>
        </p:txBody>
      </p:sp>
      <p:sp>
        <p:nvSpPr>
          <p:cNvPr id="6" name="TextBox 5">
            <a:extLst>
              <a:ext uri="{FF2B5EF4-FFF2-40B4-BE49-F238E27FC236}">
                <a16:creationId xmlns:a16="http://schemas.microsoft.com/office/drawing/2014/main" id="{91B7C00A-E785-BD60-3BB6-03FA0E4DA6A2}"/>
              </a:ext>
            </a:extLst>
          </p:cNvPr>
          <p:cNvSpPr txBox="1"/>
          <p:nvPr/>
        </p:nvSpPr>
        <p:spPr>
          <a:xfrm>
            <a:off x="7870059" y="4727174"/>
            <a:ext cx="2192737" cy="830997"/>
          </a:xfrm>
          <a:prstGeom prst="rect">
            <a:avLst/>
          </a:prstGeom>
          <a:noFill/>
        </p:spPr>
        <p:txBody>
          <a:bodyPr wrap="square" rtlCol="0">
            <a:spAutoFit/>
          </a:bodyPr>
          <a:lstStyle/>
          <a:p>
            <a:pPr algn="ctr"/>
            <a:r>
              <a:rPr lang="en-US" sz="4800">
                <a:solidFill>
                  <a:schemeClr val="bg1"/>
                </a:solidFill>
              </a:rPr>
              <a:t>78.84%</a:t>
            </a:r>
          </a:p>
        </p:txBody>
      </p:sp>
      <p:cxnSp>
        <p:nvCxnSpPr>
          <p:cNvPr id="8" name="Straight Connector 7">
            <a:extLst>
              <a:ext uri="{FF2B5EF4-FFF2-40B4-BE49-F238E27FC236}">
                <a16:creationId xmlns:a16="http://schemas.microsoft.com/office/drawing/2014/main" id="{49ACCFB7-095E-BDCC-8458-43D3FB4CCE1F}"/>
              </a:ext>
            </a:extLst>
          </p:cNvPr>
          <p:cNvCxnSpPr/>
          <p:nvPr/>
        </p:nvCxnSpPr>
        <p:spPr>
          <a:xfrm>
            <a:off x="6241027" y="4462468"/>
            <a:ext cx="0" cy="109570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A65B176-5010-ED0F-729C-8F36BDA0F09A}"/>
              </a:ext>
            </a:extLst>
          </p:cNvPr>
          <p:cNvSpPr txBox="1"/>
          <p:nvPr/>
        </p:nvSpPr>
        <p:spPr>
          <a:xfrm>
            <a:off x="2743950" y="5409615"/>
            <a:ext cx="1810248" cy="276999"/>
          </a:xfrm>
          <a:prstGeom prst="rect">
            <a:avLst/>
          </a:prstGeom>
          <a:noFill/>
        </p:spPr>
        <p:txBody>
          <a:bodyPr wrap="square" rtlCol="0">
            <a:spAutoFit/>
          </a:bodyPr>
          <a:lstStyle/>
          <a:p>
            <a:pPr algn="ctr"/>
            <a:r>
              <a:rPr lang="en-US" sz="1200">
                <a:solidFill>
                  <a:schemeClr val="bg1"/>
                </a:solidFill>
              </a:rPr>
              <a:t>(FP rate, warnings)</a:t>
            </a:r>
          </a:p>
        </p:txBody>
      </p:sp>
      <p:sp>
        <p:nvSpPr>
          <p:cNvPr id="11" name="TextBox 10">
            <a:extLst>
              <a:ext uri="{FF2B5EF4-FFF2-40B4-BE49-F238E27FC236}">
                <a16:creationId xmlns:a16="http://schemas.microsoft.com/office/drawing/2014/main" id="{957145B5-E430-B830-97C7-3345A52E869E}"/>
              </a:ext>
            </a:extLst>
          </p:cNvPr>
          <p:cNvSpPr txBox="1"/>
          <p:nvPr/>
        </p:nvSpPr>
        <p:spPr>
          <a:xfrm>
            <a:off x="3791429" y="-5474288"/>
            <a:ext cx="4835064" cy="1446550"/>
          </a:xfrm>
          <a:prstGeom prst="rect">
            <a:avLst/>
          </a:prstGeom>
          <a:noFill/>
        </p:spPr>
        <p:txBody>
          <a:bodyPr wrap="square" rtlCol="0">
            <a:spAutoFit/>
          </a:bodyPr>
          <a:lstStyle/>
          <a:p>
            <a:pPr algn="ctr"/>
            <a:r>
              <a:rPr lang="en-US" sz="8800">
                <a:solidFill>
                  <a:schemeClr val="bg1"/>
                </a:solidFill>
                <a:latin typeface="Haettenschweiler" panose="020B0706040902060204" pitchFamily="34" charset="0"/>
              </a:rPr>
              <a:t>Summary</a:t>
            </a:r>
          </a:p>
        </p:txBody>
      </p:sp>
      <p:graphicFrame>
        <p:nvGraphicFramePr>
          <p:cNvPr id="12" name="Table 11">
            <a:extLst>
              <a:ext uri="{FF2B5EF4-FFF2-40B4-BE49-F238E27FC236}">
                <a16:creationId xmlns:a16="http://schemas.microsoft.com/office/drawing/2014/main" id="{142B3205-9549-EA4B-370A-02B14696E38B}"/>
              </a:ext>
            </a:extLst>
          </p:cNvPr>
          <p:cNvGraphicFramePr>
            <a:graphicFrameLocks noGrp="1"/>
          </p:cNvGraphicFramePr>
          <p:nvPr>
            <p:extLst>
              <p:ext uri="{D42A27DB-BD31-4B8C-83A1-F6EECF244321}">
                <p14:modId xmlns:p14="http://schemas.microsoft.com/office/powerpoint/2010/main" val="1948206998"/>
              </p:ext>
            </p:extLst>
          </p:nvPr>
        </p:nvGraphicFramePr>
        <p:xfrm>
          <a:off x="424368" y="-3636169"/>
          <a:ext cx="11561895" cy="3291540"/>
        </p:xfrm>
        <a:graphic>
          <a:graphicData uri="http://schemas.openxmlformats.org/drawingml/2006/table">
            <a:tbl>
              <a:tblPr firstRow="1" bandRow="1">
                <a:tableStyleId>{D113A9D2-9D6B-4929-AA2D-F23B5EE8CBE7}</a:tableStyleId>
              </a:tblPr>
              <a:tblGrid>
                <a:gridCol w="2560992">
                  <a:extLst>
                    <a:ext uri="{9D8B030D-6E8A-4147-A177-3AD203B41FA5}">
                      <a16:colId xmlns:a16="http://schemas.microsoft.com/office/drawing/2014/main" val="839989056"/>
                    </a:ext>
                  </a:extLst>
                </a:gridCol>
                <a:gridCol w="1714132">
                  <a:extLst>
                    <a:ext uri="{9D8B030D-6E8A-4147-A177-3AD203B41FA5}">
                      <a16:colId xmlns:a16="http://schemas.microsoft.com/office/drawing/2014/main" val="2802494069"/>
                    </a:ext>
                  </a:extLst>
                </a:gridCol>
                <a:gridCol w="1900698">
                  <a:extLst>
                    <a:ext uri="{9D8B030D-6E8A-4147-A177-3AD203B41FA5}">
                      <a16:colId xmlns:a16="http://schemas.microsoft.com/office/drawing/2014/main" val="3618409639"/>
                    </a:ext>
                  </a:extLst>
                </a:gridCol>
                <a:gridCol w="1245810">
                  <a:extLst>
                    <a:ext uri="{9D8B030D-6E8A-4147-A177-3AD203B41FA5}">
                      <a16:colId xmlns:a16="http://schemas.microsoft.com/office/drawing/2014/main" val="4285834968"/>
                    </a:ext>
                  </a:extLst>
                </a:gridCol>
                <a:gridCol w="2650774">
                  <a:extLst>
                    <a:ext uri="{9D8B030D-6E8A-4147-A177-3AD203B41FA5}">
                      <a16:colId xmlns:a16="http://schemas.microsoft.com/office/drawing/2014/main" val="3535694603"/>
                    </a:ext>
                  </a:extLst>
                </a:gridCol>
                <a:gridCol w="1489489">
                  <a:extLst>
                    <a:ext uri="{9D8B030D-6E8A-4147-A177-3AD203B41FA5}">
                      <a16:colId xmlns:a16="http://schemas.microsoft.com/office/drawing/2014/main" val="1600512941"/>
                    </a:ext>
                  </a:extLst>
                </a:gridCol>
              </a:tblGrid>
              <a:tr h="1011876">
                <a:tc>
                  <a:txBody>
                    <a:bodyPr/>
                    <a:lstStyle/>
                    <a:p>
                      <a:pPr rtl="0" fontAlgn="t"/>
                      <a:endParaRPr lang="en-US" sz="4300">
                        <a:effectLst/>
                        <a:latin typeface="Aptos" panose="020B0004020202020204" pitchFamily="34" charset="0"/>
                      </a:endParaRPr>
                    </a:p>
                  </a:txBody>
                  <a:tcPr marL="68535" marR="68535" marT="45690" marB="45690"/>
                </a:tc>
                <a:tc>
                  <a:txBody>
                    <a:bodyPr/>
                    <a:lstStyle/>
                    <a:p>
                      <a:pPr rtl="0" fontAlgn="b"/>
                      <a:r>
                        <a:rPr lang="en-US" sz="2900" b="0" err="1">
                          <a:solidFill>
                            <a:schemeClr val="bg1"/>
                          </a:solidFill>
                          <a:effectLst/>
                        </a:rPr>
                        <a:t>InfoGain</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GainRatio</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OneR</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WrapperSubset</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solidFill>
                            <a:schemeClr val="bg1"/>
                          </a:solidFill>
                          <a:effectLst/>
                        </a:rPr>
                        <a:t>Self-Chosen</a:t>
                      </a:r>
                      <a:endParaRPr lang="en-US" sz="2900" b="0">
                        <a:solidFill>
                          <a:schemeClr val="bg1"/>
                        </a:solidFill>
                        <a:effectLst/>
                        <a:latin typeface="Aptos" panose="020B0004020202020204" pitchFamily="34" charset="0"/>
                      </a:endParaRPr>
                    </a:p>
                  </a:txBody>
                  <a:tcPr marL="68535" marR="68535" marT="45690" marB="45690" anchor="b"/>
                </a:tc>
                <a:extLst>
                  <a:ext uri="{0D108BD9-81ED-4DB2-BD59-A6C34878D82A}">
                    <a16:rowId xmlns:a16="http://schemas.microsoft.com/office/drawing/2014/main" val="3480683003"/>
                  </a:ext>
                </a:extLst>
              </a:tr>
              <a:tr h="569916">
                <a:tc>
                  <a:txBody>
                    <a:bodyPr/>
                    <a:lstStyle/>
                    <a:p>
                      <a:pPr rtl="0" fontAlgn="b"/>
                      <a:r>
                        <a:rPr lang="en-US" sz="2900" b="0">
                          <a:solidFill>
                            <a:schemeClr val="bg1"/>
                          </a:solidFill>
                          <a:effectLst/>
                        </a:rPr>
                        <a:t>DecisionTable</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75.36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75.56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75.56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75.56</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75.36</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3334566387"/>
                  </a:ext>
                </a:extLst>
              </a:tr>
              <a:tr h="569916">
                <a:tc>
                  <a:txBody>
                    <a:bodyPr/>
                    <a:lstStyle/>
                    <a:p>
                      <a:pPr rtl="0" fontAlgn="b"/>
                      <a:r>
                        <a:rPr lang="en-US" sz="2900" b="0">
                          <a:solidFill>
                            <a:schemeClr val="bg1"/>
                          </a:solidFill>
                          <a:effectLst/>
                        </a:rPr>
                        <a:t>NaiveBayes</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74.28</a:t>
                      </a:r>
                      <a:endParaRPr lang="en-US" sz="2900" b="0">
                        <a:effectLst/>
                        <a:latin typeface="Aptos" panose="020B0004020202020204" pitchFamily="34" charset="0"/>
                      </a:endParaRPr>
                    </a:p>
                  </a:txBody>
                  <a:tcPr marL="68535" marR="68535" marT="45690" marB="45690" anchor="b"/>
                </a:tc>
                <a:tc>
                  <a:txBody>
                    <a:bodyPr/>
                    <a:lstStyle/>
                    <a:p>
                      <a:pPr rtl="0" fontAlgn="b"/>
                      <a:r>
                        <a:rPr lang="en-US" sz="2900" b="1">
                          <a:effectLst/>
                        </a:rPr>
                        <a:t>78.84</a:t>
                      </a:r>
                      <a:endParaRPr lang="en-US" sz="2900" b="1">
                        <a:effectLst/>
                        <a:latin typeface="Aptos" panose="020B0004020202020204" pitchFamily="34" charset="0"/>
                      </a:endParaRPr>
                    </a:p>
                  </a:txBody>
                  <a:tcPr marL="68535" marR="68535" marT="45690" marB="45690" anchor="b"/>
                </a:tc>
                <a:tc>
                  <a:txBody>
                    <a:bodyPr/>
                    <a:lstStyle/>
                    <a:p>
                      <a:pPr rtl="0" fontAlgn="b"/>
                      <a:r>
                        <a:rPr lang="en-US" sz="2900" b="0">
                          <a:effectLst/>
                        </a:rPr>
                        <a:t>78.64</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76.74</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77.15</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2803462823"/>
                  </a:ext>
                </a:extLst>
              </a:tr>
              <a:tr h="569916">
                <a:tc>
                  <a:txBody>
                    <a:bodyPr/>
                    <a:lstStyle/>
                    <a:p>
                      <a:pPr rtl="0" fontAlgn="b"/>
                      <a:r>
                        <a:rPr lang="en-US" sz="2900" b="0">
                          <a:solidFill>
                            <a:schemeClr val="bg1"/>
                          </a:solidFill>
                          <a:effectLst/>
                        </a:rPr>
                        <a:t>J48</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76.38</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77.87</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77.77</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77.05</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77.46</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1451112005"/>
                  </a:ext>
                </a:extLst>
              </a:tr>
              <a:tr h="569916">
                <a:tc>
                  <a:txBody>
                    <a:bodyPr/>
                    <a:lstStyle/>
                    <a:p>
                      <a:pPr rtl="0" fontAlgn="b"/>
                      <a:r>
                        <a:rPr lang="en-US" sz="2900" b="0">
                          <a:solidFill>
                            <a:schemeClr val="bg1"/>
                          </a:solidFill>
                          <a:effectLst/>
                        </a:rPr>
                        <a:t>RandomForest</a:t>
                      </a:r>
                      <a:endParaRPr lang="en-US" sz="2900" b="0">
                        <a:solidFill>
                          <a:schemeClr val="bg1"/>
                        </a:solidFill>
                        <a:effectLst/>
                        <a:latin typeface="Aptos" panose="020B0004020202020204" pitchFamily="34" charset="0"/>
                      </a:endParaRPr>
                    </a:p>
                  </a:txBody>
                  <a:tcPr marL="68535" marR="68535" marT="45690" marB="45690" anchor="b"/>
                </a:tc>
                <a:tc>
                  <a:txBody>
                    <a:bodyPr/>
                    <a:lstStyle/>
                    <a:p>
                      <a:pPr rtl="0" fontAlgn="b"/>
                      <a:r>
                        <a:rPr lang="en-US" sz="2900" b="0">
                          <a:effectLst/>
                        </a:rPr>
                        <a:t>75.41</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78.64</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77.92</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77.1</a:t>
                      </a:r>
                      <a:endParaRPr lang="en-US" sz="2900" b="0">
                        <a:effectLst/>
                        <a:latin typeface="Aptos" panose="020B0004020202020204" pitchFamily="34" charset="0"/>
                      </a:endParaRPr>
                    </a:p>
                  </a:txBody>
                  <a:tcPr marL="68535" marR="68535" marT="45690" marB="45690" anchor="b"/>
                </a:tc>
                <a:tc>
                  <a:txBody>
                    <a:bodyPr/>
                    <a:lstStyle/>
                    <a:p>
                      <a:pPr rtl="0" fontAlgn="b"/>
                      <a:r>
                        <a:rPr lang="en-US" sz="2900" b="0">
                          <a:effectLst/>
                        </a:rPr>
                        <a:t>75.36</a:t>
                      </a:r>
                      <a:endParaRPr lang="en-US" sz="2900" b="0">
                        <a:effectLst/>
                        <a:latin typeface="Aptos" panose="020B0004020202020204" pitchFamily="34" charset="0"/>
                      </a:endParaRPr>
                    </a:p>
                  </a:txBody>
                  <a:tcPr marL="68535" marR="68535" marT="45690" marB="45690" anchor="b"/>
                </a:tc>
                <a:extLst>
                  <a:ext uri="{0D108BD9-81ED-4DB2-BD59-A6C34878D82A}">
                    <a16:rowId xmlns:a16="http://schemas.microsoft.com/office/drawing/2014/main" val="3221996156"/>
                  </a:ext>
                </a:extLst>
              </a:tr>
            </a:tbl>
          </a:graphicData>
        </a:graphic>
      </p:graphicFrame>
    </p:spTree>
    <p:extLst>
      <p:ext uri="{BB962C8B-B14F-4D97-AF65-F5344CB8AC3E}">
        <p14:creationId xmlns:p14="http://schemas.microsoft.com/office/powerpoint/2010/main" val="5239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52023-A461-B468-0DC4-34B01A6F3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94FCC-908A-F061-7138-9C79FC20F043}"/>
              </a:ext>
            </a:extLst>
          </p:cNvPr>
          <p:cNvSpPr>
            <a:spLocks noGrp="1"/>
          </p:cNvSpPr>
          <p:nvPr>
            <p:ph type="title"/>
          </p:nvPr>
        </p:nvSpPr>
        <p:spPr/>
        <p:txBody>
          <a:bodyPr/>
          <a:lstStyle/>
          <a:p>
            <a:r>
              <a:rPr lang="en-US"/>
              <a:t>Reproduction</a:t>
            </a:r>
          </a:p>
        </p:txBody>
      </p:sp>
      <p:sp>
        <p:nvSpPr>
          <p:cNvPr id="3" name="Content Placeholder 2">
            <a:extLst>
              <a:ext uri="{FF2B5EF4-FFF2-40B4-BE49-F238E27FC236}">
                <a16:creationId xmlns:a16="http://schemas.microsoft.com/office/drawing/2014/main" id="{5E57A08C-BF75-16DB-A95C-EA3EA7561433}"/>
              </a:ext>
            </a:extLst>
          </p:cNvPr>
          <p:cNvSpPr>
            <a:spLocks noGrp="1"/>
          </p:cNvSpPr>
          <p:nvPr>
            <p:ph idx="1"/>
          </p:nvPr>
        </p:nvSpPr>
        <p:spPr>
          <a:xfrm>
            <a:off x="838200" y="1399032"/>
            <a:ext cx="10515600" cy="5093843"/>
          </a:xfrm>
        </p:spPr>
        <p:txBody>
          <a:bodyPr>
            <a:normAutofit/>
          </a:bodyPr>
          <a:lstStyle/>
          <a:p>
            <a:pPr marL="457200" rtl="0" fontAlgn="base">
              <a:spcBef>
                <a:spcPts val="1730"/>
              </a:spcBef>
              <a:spcAft>
                <a:spcPts val="0"/>
              </a:spcAft>
              <a:buFont typeface="+mj-lt"/>
              <a:buAutoNum type="arabicPeriod"/>
            </a:pPr>
            <a:r>
              <a:rPr lang="en-US" sz="1800" b="0" i="0" u="none" strike="noStrike">
                <a:solidFill>
                  <a:srgbClr val="000000"/>
                </a:solidFill>
                <a:effectLst/>
                <a:latin typeface="+mj-lt"/>
              </a:rPr>
              <a:t>Open Weka and load </a:t>
            </a:r>
            <a:r>
              <a:rPr lang="en-US" sz="1800" b="0" i="0" u="none" strike="noStrike" err="1">
                <a:solidFill>
                  <a:srgbClr val="000000"/>
                </a:solidFill>
                <a:effectLst/>
                <a:latin typeface="+mj-lt"/>
              </a:rPr>
              <a:t>train_split.csv</a:t>
            </a:r>
            <a:r>
              <a:rPr lang="en-US" sz="1800" b="0" i="0" u="none" strike="noStrike">
                <a:solidFill>
                  <a:srgbClr val="000000"/>
                </a:solidFill>
                <a:effectLst/>
                <a:latin typeface="+mj-lt"/>
              </a:rPr>
              <a:t> (located in the “Cleaned Data” folder of our Google Drive folder).</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Ensure “Violation Type” is already set as the class variable. If not, open the Editor by clicking the “Edit…” button, right click on “Violation Type,” select “Attribute as class,” and click “OK.”</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Go to the “Select attributes” tab, click the top “Choose” button in the “Attribute Evaluator” box, and select “</a:t>
            </a:r>
            <a:r>
              <a:rPr lang="en-US" sz="1800" b="0" i="0" u="none" strike="noStrike" err="1">
                <a:solidFill>
                  <a:srgbClr val="000000"/>
                </a:solidFill>
                <a:effectLst/>
                <a:latin typeface="+mj-lt"/>
              </a:rPr>
              <a:t>GainRatioAttributeEval</a:t>
            </a:r>
            <a:r>
              <a:rPr lang="en-US" sz="1800" b="0" i="0" u="none" strike="noStrike">
                <a:solidFill>
                  <a:srgbClr val="000000"/>
                </a:solidFill>
                <a:effectLst/>
                <a:latin typeface="+mj-lt"/>
              </a:rPr>
              <a:t>.” Click “Yes” on the alert that pops up to switch to the Ranker search method.</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Click on the Search Method box where it says “Ranker,” and in the resulting popup, change the number in threshold to 0.05. Click OK.</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Set the class by clicking on “No class” and changing it to “(Nom) Violation Type.”</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Click Start.</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The window will show the attributes to be kept. Keep these and the class label Violation Type, remove all of the other attributes in the Preprocess tab.</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For future use, save this train dataset as an </a:t>
            </a:r>
            <a:r>
              <a:rPr lang="en-US" sz="1800" b="0" i="0" u="none" strike="noStrike" err="1">
                <a:solidFill>
                  <a:srgbClr val="000000"/>
                </a:solidFill>
                <a:effectLst/>
                <a:latin typeface="+mj-lt"/>
              </a:rPr>
              <a:t>arff</a:t>
            </a:r>
            <a:r>
              <a:rPr lang="en-US" sz="1800" b="0" i="0" u="none" strike="noStrike">
                <a:solidFill>
                  <a:srgbClr val="000000"/>
                </a:solidFill>
                <a:effectLst/>
                <a:latin typeface="+mj-lt"/>
              </a:rPr>
              <a:t> file.</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Open the Classify tab, click Choose, open the bayes folder, and select </a:t>
            </a:r>
            <a:r>
              <a:rPr lang="en-US" sz="1800" b="0" i="0" u="none" strike="noStrike" err="1">
                <a:solidFill>
                  <a:srgbClr val="000000"/>
                </a:solidFill>
                <a:effectLst/>
                <a:latin typeface="+mj-lt"/>
              </a:rPr>
              <a:t>NaiveBayes</a:t>
            </a:r>
            <a:r>
              <a:rPr lang="en-US" sz="1800" b="0" i="0" u="none" strike="noStrike">
                <a:solidFill>
                  <a:srgbClr val="000000"/>
                </a:solidFill>
                <a:effectLst/>
                <a:latin typeface="+mj-lt"/>
              </a:rPr>
              <a:t>.</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Under Test Options, choose “Supplied test set,” then “Open file…” and select </a:t>
            </a:r>
            <a:r>
              <a:rPr lang="en-US" sz="1800" b="0" i="0" u="none" strike="noStrike" err="1">
                <a:solidFill>
                  <a:srgbClr val="000000"/>
                </a:solidFill>
                <a:effectLst/>
                <a:latin typeface="+mj-lt"/>
              </a:rPr>
              <a:t>train_split.csv</a:t>
            </a:r>
            <a:r>
              <a:rPr lang="en-US" sz="1800" b="0" i="0" u="none" strike="noStrike">
                <a:solidFill>
                  <a:srgbClr val="000000"/>
                </a:solidFill>
                <a:effectLst/>
                <a:latin typeface="+mj-lt"/>
              </a:rPr>
              <a:t> (located in the “Cleaned Data” folder of our Google Drive folder). Ensure the Class dropdown box has “(Nom) Violation Type” selected; if not, select it. Click Close.</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Click Start.</a:t>
            </a:r>
          </a:p>
          <a:p>
            <a:pPr marL="457200" rtl="0" fontAlgn="base">
              <a:spcBef>
                <a:spcPts val="0"/>
              </a:spcBef>
              <a:spcAft>
                <a:spcPts val="0"/>
              </a:spcAft>
              <a:buFont typeface="+mj-lt"/>
              <a:buAutoNum type="arabicPeriod"/>
            </a:pPr>
            <a:r>
              <a:rPr lang="en-US" sz="1800" b="0" i="0" u="none" strike="noStrike">
                <a:solidFill>
                  <a:srgbClr val="000000"/>
                </a:solidFill>
                <a:effectLst/>
                <a:latin typeface="+mj-lt"/>
              </a:rPr>
              <a:t>The model will be created and its output will appear in the output window.</a:t>
            </a:r>
          </a:p>
          <a:p>
            <a:pPr marL="0" indent="0">
              <a:buNone/>
            </a:pPr>
            <a:endParaRPr lang="en-US">
              <a:latin typeface="+mj-lt"/>
            </a:endParaRPr>
          </a:p>
        </p:txBody>
      </p:sp>
      <p:sp>
        <p:nvSpPr>
          <p:cNvPr id="4" name="TextBox 3">
            <a:extLst>
              <a:ext uri="{FF2B5EF4-FFF2-40B4-BE49-F238E27FC236}">
                <a16:creationId xmlns:a16="http://schemas.microsoft.com/office/drawing/2014/main" id="{0A6A8560-2018-727A-47F0-3DFFAA4CB743}"/>
              </a:ext>
            </a:extLst>
          </p:cNvPr>
          <p:cNvSpPr txBox="1"/>
          <p:nvPr/>
        </p:nvSpPr>
        <p:spPr>
          <a:xfrm>
            <a:off x="-868680" y="3657600"/>
            <a:ext cx="352982" cy="369332"/>
          </a:xfrm>
          <a:prstGeom prst="rect">
            <a:avLst/>
          </a:prstGeom>
          <a:noFill/>
        </p:spPr>
        <p:txBody>
          <a:bodyPr wrap="none" rtlCol="0">
            <a:spAutoFit/>
          </a:bodyPr>
          <a:lstStyle/>
          <a:p>
            <a:r>
              <a:rPr lang="en-US">
                <a:latin typeface="+mj-lt"/>
              </a:rPr>
              <a:t>Q</a:t>
            </a:r>
          </a:p>
        </p:txBody>
      </p:sp>
      <p:sp>
        <p:nvSpPr>
          <p:cNvPr id="5" name="TextBox 4">
            <a:extLst>
              <a:ext uri="{FF2B5EF4-FFF2-40B4-BE49-F238E27FC236}">
                <a16:creationId xmlns:a16="http://schemas.microsoft.com/office/drawing/2014/main" id="{3A931BA8-462E-50F3-0EB8-B93E8A996EC7}"/>
              </a:ext>
            </a:extLst>
          </p:cNvPr>
          <p:cNvSpPr txBox="1"/>
          <p:nvPr/>
        </p:nvSpPr>
        <p:spPr>
          <a:xfrm>
            <a:off x="12472416" y="3310128"/>
            <a:ext cx="300082" cy="369332"/>
          </a:xfrm>
          <a:prstGeom prst="rect">
            <a:avLst/>
          </a:prstGeom>
          <a:noFill/>
        </p:spPr>
        <p:txBody>
          <a:bodyPr wrap="none" rtlCol="0">
            <a:spAutoFit/>
          </a:bodyPr>
          <a:lstStyle/>
          <a:p>
            <a:r>
              <a:rPr lang="en-US">
                <a:latin typeface="+mj-lt"/>
              </a:rPr>
              <a:t>?</a:t>
            </a:r>
          </a:p>
        </p:txBody>
      </p:sp>
    </p:spTree>
    <p:extLst>
      <p:ext uri="{BB962C8B-B14F-4D97-AF65-F5344CB8AC3E}">
        <p14:creationId xmlns:p14="http://schemas.microsoft.com/office/powerpoint/2010/main" val="339162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F04C6-7EDB-00E1-88B5-6BBBC9B5C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363A1-E2BA-9B4E-0DE6-0B38DF341EDA}"/>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869E58EB-3C31-C0A2-811C-A3D32978DE10}"/>
              </a:ext>
            </a:extLst>
          </p:cNvPr>
          <p:cNvSpPr>
            <a:spLocks noGrp="1"/>
          </p:cNvSpPr>
          <p:nvPr>
            <p:ph idx="1"/>
          </p:nvPr>
        </p:nvSpPr>
        <p:spPr>
          <a:xfrm>
            <a:off x="838200" y="1825625"/>
            <a:ext cx="10515600" cy="3057272"/>
          </a:xfrm>
        </p:spPr>
        <p:txBody>
          <a:bodyPr>
            <a:noAutofit/>
          </a:bodyPr>
          <a:lstStyle/>
          <a:p>
            <a:pPr marL="0" indent="0" algn="l" rtl="0">
              <a:spcBef>
                <a:spcPts val="1730"/>
              </a:spcBef>
              <a:buNone/>
            </a:pPr>
            <a:r>
              <a:rPr lang="en-US" sz="1200" b="0" i="0" u="none" strike="noStrike" err="1">
                <a:solidFill>
                  <a:srgbClr val="000000"/>
                </a:solidFill>
                <a:effectLst/>
                <a:latin typeface="Times New Roman" panose="02020603050405020304" pitchFamily="18" charset="0"/>
              </a:rPr>
              <a:t>DecisionTable</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2"/>
              </a:rPr>
              <a:t>https://weka.sourceforge.io/doc.dev/weka/classifiers/rules/DecisionTable.html</a:t>
            </a:r>
            <a:endParaRPr lang="en-US" sz="1200" b="0" i="0" u="none" strike="noStrike">
              <a:solidFill>
                <a:srgbClr val="000000"/>
              </a:solidFill>
              <a:effectLst/>
            </a:endParaRPr>
          </a:p>
          <a:p>
            <a:pPr marL="0" indent="0" algn="l" rtl="0">
              <a:spcBef>
                <a:spcPts val="1730"/>
              </a:spcBef>
              <a:buNone/>
            </a:pPr>
            <a:r>
              <a:rPr lang="en-US" sz="1200" b="0" i="0" u="none" strike="noStrike" err="1">
                <a:solidFill>
                  <a:srgbClr val="000000"/>
                </a:solidFill>
                <a:effectLst/>
                <a:latin typeface="Times New Roman" panose="02020603050405020304" pitchFamily="18" charset="0"/>
              </a:rPr>
              <a:t>GainRatioAttributeEval</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3"/>
              </a:rPr>
              <a:t>https://weka.sourceforge.io/doc.dev/weka/attributeSelection/GainRatioAttributeEval.html</a:t>
            </a:r>
            <a:endParaRPr lang="en-US" sz="1200" b="0" i="0" u="none" strike="noStrike">
              <a:solidFill>
                <a:srgbClr val="000000"/>
              </a:solidFill>
              <a:effectLst/>
            </a:endParaRPr>
          </a:p>
          <a:p>
            <a:pPr marL="0" indent="0" algn="l" rtl="0">
              <a:spcBef>
                <a:spcPts val="1730"/>
              </a:spcBef>
              <a:buNone/>
            </a:pPr>
            <a:r>
              <a:rPr lang="en-US" sz="1200" b="0" i="0" u="none" strike="noStrike" err="1">
                <a:solidFill>
                  <a:srgbClr val="000000"/>
                </a:solidFill>
                <a:effectLst/>
                <a:latin typeface="Times New Roman" panose="02020603050405020304" pitchFamily="18" charset="0"/>
              </a:rPr>
              <a:t>InfoGainAttributeEval</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4"/>
              </a:rPr>
              <a:t>https://weka.sourceforge.io/doc.dev/weka/attributeSelection/InfoGainAttributeEval.html</a:t>
            </a:r>
            <a:r>
              <a:rPr lang="en-US" sz="1200" b="0" i="0" u="none" strike="noStrike">
                <a:solidFill>
                  <a:srgbClr val="000000"/>
                </a:solidFill>
                <a:effectLst/>
                <a:latin typeface="Times New Roman" panose="02020603050405020304" pitchFamily="18" charset="0"/>
              </a:rPr>
              <a:t> </a:t>
            </a:r>
            <a:endParaRPr lang="en-US" sz="1200" b="0" i="0" u="none" strike="noStrike">
              <a:solidFill>
                <a:srgbClr val="000000"/>
              </a:solidFill>
              <a:effectLst/>
            </a:endParaRPr>
          </a:p>
          <a:p>
            <a:pPr marL="0" indent="0" algn="l" rtl="0">
              <a:spcBef>
                <a:spcPts val="1730"/>
              </a:spcBef>
              <a:buNone/>
            </a:pPr>
            <a:r>
              <a:rPr lang="en-US" sz="1200" b="0" i="0" u="none" strike="noStrike">
                <a:solidFill>
                  <a:srgbClr val="000000"/>
                </a:solidFill>
                <a:effectLst/>
                <a:latin typeface="Times New Roman" panose="02020603050405020304" pitchFamily="18" charset="0"/>
              </a:rPr>
              <a:t>J48. (n.d.). In WEKA Documentation. </a:t>
            </a:r>
            <a:r>
              <a:rPr lang="en-US" sz="1200" b="0" i="0" u="sng" strike="noStrike">
                <a:solidFill>
                  <a:srgbClr val="1155CC"/>
                </a:solidFill>
                <a:effectLst/>
                <a:latin typeface="Times New Roman" panose="02020603050405020304" pitchFamily="18" charset="0"/>
                <a:hlinkClick r:id="rId5"/>
              </a:rPr>
              <a:t>https://weka.sourceforge.io/doc.dev/weka/classifiers/trees/J48.html</a:t>
            </a:r>
            <a:endParaRPr lang="en-US" sz="1200" b="0" i="0" u="none" strike="noStrike">
              <a:solidFill>
                <a:srgbClr val="000000"/>
              </a:solidFill>
              <a:effectLst/>
            </a:endParaRPr>
          </a:p>
          <a:p>
            <a:pPr marL="0" indent="0" algn="l" rtl="0">
              <a:spcBef>
                <a:spcPts val="1730"/>
              </a:spcBef>
              <a:buNone/>
            </a:pPr>
            <a:r>
              <a:rPr lang="en-US" sz="1200" b="0" i="0" u="none" strike="noStrike" err="1">
                <a:solidFill>
                  <a:srgbClr val="000000"/>
                </a:solidFill>
                <a:effectLst/>
                <a:latin typeface="Times New Roman" panose="02020603050405020304" pitchFamily="18" charset="0"/>
              </a:rPr>
              <a:t>NaiveBayes</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6"/>
              </a:rPr>
              <a:t>https://weka.sourceforge.io/doc.dev/weka/classifiers/bayes/NaiveBayes.html</a:t>
            </a:r>
            <a:endParaRPr lang="en-US" sz="1200" b="0" i="0" u="none" strike="noStrike">
              <a:solidFill>
                <a:srgbClr val="000000"/>
              </a:solidFill>
              <a:effectLst/>
            </a:endParaRPr>
          </a:p>
          <a:p>
            <a:pPr marL="0" indent="0" algn="l" rtl="0">
              <a:spcBef>
                <a:spcPts val="1730"/>
              </a:spcBef>
              <a:buNone/>
            </a:pPr>
            <a:r>
              <a:rPr lang="en-US" sz="1200" b="0" i="0" u="none" strike="noStrike" err="1">
                <a:solidFill>
                  <a:srgbClr val="000000"/>
                </a:solidFill>
                <a:effectLst/>
                <a:latin typeface="Times New Roman" panose="02020603050405020304" pitchFamily="18" charset="0"/>
              </a:rPr>
              <a:t>OneRAttributeEval</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7"/>
              </a:rPr>
              <a:t>https://weka.sourceforge.io/doc.dev/weka/attributeSelection/OneRAttributeEval.html</a:t>
            </a:r>
            <a:endParaRPr lang="en-US" sz="1200" b="0" i="0" u="none" strike="noStrike">
              <a:solidFill>
                <a:srgbClr val="000000"/>
              </a:solidFill>
              <a:effectLst/>
            </a:endParaRPr>
          </a:p>
          <a:p>
            <a:pPr marL="0" indent="0" algn="l" rtl="0">
              <a:spcBef>
                <a:spcPts val="1730"/>
              </a:spcBef>
              <a:buNone/>
            </a:pPr>
            <a:r>
              <a:rPr lang="en-US" sz="1200" b="0" i="0" u="none" strike="noStrike" err="1">
                <a:solidFill>
                  <a:srgbClr val="000000"/>
                </a:solidFill>
                <a:effectLst/>
                <a:latin typeface="Times New Roman" panose="02020603050405020304" pitchFamily="18" charset="0"/>
              </a:rPr>
              <a:t>RandomForest</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8"/>
              </a:rPr>
              <a:t>https://weka.sourceforge.io/doc.dev/weka/classifiers/trees/RandomForest.html</a:t>
            </a:r>
            <a:endParaRPr lang="en-US" sz="1200" b="0" i="0" u="none" strike="noStrike">
              <a:solidFill>
                <a:srgbClr val="000000"/>
              </a:solidFill>
              <a:effectLst/>
            </a:endParaRPr>
          </a:p>
          <a:p>
            <a:pPr marL="0" indent="0">
              <a:buNone/>
            </a:pPr>
            <a:r>
              <a:rPr lang="en-US" sz="1200" b="0" i="0" u="none" strike="noStrike" err="1">
                <a:solidFill>
                  <a:srgbClr val="000000"/>
                </a:solidFill>
                <a:effectLst/>
                <a:latin typeface="Times New Roman" panose="02020603050405020304" pitchFamily="18" charset="0"/>
              </a:rPr>
              <a:t>WrapperSubsetEval</a:t>
            </a:r>
            <a:r>
              <a:rPr lang="en-US" sz="1200" b="0" i="0" u="none" strike="noStrike">
                <a:solidFill>
                  <a:srgbClr val="000000"/>
                </a:solidFill>
                <a:effectLst/>
                <a:latin typeface="Times New Roman" panose="02020603050405020304" pitchFamily="18" charset="0"/>
              </a:rPr>
              <a:t>. (n.d.). In WEKA Documentation. </a:t>
            </a:r>
            <a:r>
              <a:rPr lang="en-US" sz="1200" b="0" i="0" u="sng" strike="noStrike">
                <a:solidFill>
                  <a:srgbClr val="1155CC"/>
                </a:solidFill>
                <a:effectLst/>
                <a:latin typeface="Times New Roman" panose="02020603050405020304" pitchFamily="18" charset="0"/>
                <a:hlinkClick r:id="rId9"/>
              </a:rPr>
              <a:t>https://weka.sourceforge.io/doc.dev/weka/attributeSelection/WrapperSubsetEval.html</a:t>
            </a:r>
            <a:endParaRPr lang="en-US" sz="1200"/>
          </a:p>
        </p:txBody>
      </p:sp>
    </p:spTree>
    <p:extLst>
      <p:ext uri="{BB962C8B-B14F-4D97-AF65-F5344CB8AC3E}">
        <p14:creationId xmlns:p14="http://schemas.microsoft.com/office/powerpoint/2010/main" val="342299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6" dur="19000" fill="hold"/>
                                        <p:tgtEl>
                                          <p:spTgt spid="3">
                                            <p:txEl>
                                              <p:pRg st="0" end="0"/>
                                            </p:txEl>
                                          </p:spTgt>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8" dur="19000" fill="hold"/>
                                        <p:tgtEl>
                                          <p:spTgt spid="3">
                                            <p:txEl>
                                              <p:pRg st="1" end="1"/>
                                            </p:txEl>
                                          </p:spTgt>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0" dur="19000" fill="hold"/>
                                        <p:tgtEl>
                                          <p:spTgt spid="3">
                                            <p:txEl>
                                              <p:pRg st="2" end="2"/>
                                            </p:txEl>
                                          </p:spTgt>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2" dur="19000" fill="hold"/>
                                        <p:tgtEl>
                                          <p:spTgt spid="3">
                                            <p:txEl>
                                              <p:pRg st="3" end="3"/>
                                            </p:txEl>
                                          </p:spTgt>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4" dur="19000" fill="hold"/>
                                        <p:tgtEl>
                                          <p:spTgt spid="3">
                                            <p:txEl>
                                              <p:pRg st="4" end="4"/>
                                            </p:txEl>
                                          </p:spTgt>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6" dur="19000" fill="hold"/>
                                        <p:tgtEl>
                                          <p:spTgt spid="3">
                                            <p:txEl>
                                              <p:pRg st="5" end="5"/>
                                            </p:txEl>
                                          </p:spTgt>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18" dur="19000" fill="hold"/>
                                        <p:tgtEl>
                                          <p:spTgt spid="3">
                                            <p:txEl>
                                              <p:pRg st="6" end="6"/>
                                            </p:txEl>
                                          </p:spTgt>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C 0.0069 -0.00463 0.01393 -0.0074 0.01992 -0.01574 C 0.02552 -0.02338 0.03034 -0.03287 0.0362 -0.04004 C 0.03906 -0.04375 0.04206 -0.04722 0.04492 -0.05115 C 0.04791 -0.05532 0.05065 -0.06041 0.05364 -0.06458 C 0.06055 -0.07384 0.0681 -0.08148 0.07487 -0.0912 C 0.07864 -0.09652 0.08099 -0.10439 0.08489 -0.10902 C 0.0862 -0.11041 0.0875 -0.11157 0.08867 -0.11342 C 0.09127 -0.11759 0.09297 -0.12407 0.09622 -0.12685 C 0.10911 -0.13842 0.09375 -0.12338 0.10495 -0.13796 C 0.10807 -0.14189 0.11172 -0.1449 0.11497 -0.14907 C 0.11966 -0.15532 0.1237 -0.16319 0.12864 -0.16898 C 0.1319 -0.17291 0.13789 -0.17963 0.14114 -0.18449 C 0.14245 -0.18657 0.14349 -0.18912 0.14492 -0.1912 C 0.14857 -0.19652 0.15208 -0.20231 0.15612 -0.20671 C 0.1595 -0.21041 0.16341 -0.21296 0.16614 -0.21782 C 0.16784 -0.22083 0.1694 -0.22407 0.17122 -0.22685 C 0.17526 -0.23333 0.1776 -0.23472 0.18242 -0.24004 C 0.18372 -0.24143 0.18489 -0.24305 0.1862 -0.24444 C 0.18789 -0.24652 0.18945 -0.24907 0.19114 -0.25092 C 0.19271 -0.25277 0.19453 -0.2537 0.19622 -0.25532 C 0.2069 -0.26689 0.19987 -0.26203 0.20742 -0.26666 C 0.21185 -0.26388 0.21159 -0.26435 0.21614 -0.25995 C 0.21823 -0.25787 0.22018 -0.25509 0.22239 -0.25324 C 0.22734 -0.24907 0.23268 -0.24675 0.23737 -0.24236 C 0.24739 -0.23263 0.2569 -0.22106 0.26745 -0.21342 C 0.29518 -0.19375 0.26588 -0.21597 0.28997 -0.19351 C 0.29349 -0.19004 0.29752 -0.18796 0.30117 -0.18449 C 0.30469 -0.18125 0.30768 -0.17685 0.3112 -0.17338 C 0.31849 -0.16643 0.32643 -0.16111 0.33372 -0.15347 L 0.35247 -0.13333 C 0.35534 -0.13032 0.35846 -0.128 0.3612 -0.12453 C 0.36406 -0.12083 0.3668 -0.11666 0.36992 -0.11342 C 0.37226 -0.11088 0.375 -0.10949 0.37747 -0.10671 C 0.38047 -0.10347 0.38307 -0.09907 0.3862 -0.0956 C 0.40299 -0.07731 0.38359 -0.10231 0.40247 -0.08009 C 0.40469 -0.07754 0.40638 -0.07361 0.40872 -0.07129 C 0.41302 -0.06666 0.41458 -0.06759 0.41862 -0.06458 C 0.4306 -0.05555 0.41653 -0.0655 0.42864 -0.05347 C 0.4306 -0.05138 0.43294 -0.05092 0.43489 -0.04907 C 0.43802 -0.04583 0.44062 -0.04143 0.44362 -0.03796 C 0.4457 -0.03541 0.44805 -0.03379 0.44987 -0.03125 C 0.45508 -0.02407 0.4595 -0.0155 0.46497 -0.00902 C 0.47044 -0.00208 0.47682 0.00232 0.48242 0.0088 C 0.48763 0.01482 0.49219 0.02246 0.49739 0.02871 C 0.50937 0.04329 0.52161 0.05672 0.53372 0.07107 C 0.53919 0.07755 0.5444 0.0845 0.54987 0.09098 C 0.55612 0.09862 0.5625 0.10579 0.56862 0.1132 C 0.57409 0.11991 0.57956 0.12639 0.58489 0.13334 C 0.59166 0.1419 0.59805 0.15162 0.60495 0.15996 C 0.63333 0.19445 0.62096 0.17871 0.64245 0.20649 C 0.64323 0.20764 0.66367 0.2338 0.66614 0.23774 C 0.66914 0.24213 0.67148 0.24792 0.67487 0.25093 C 0.67799 0.25394 0.68164 0.25394 0.68489 0.25556 C 0.68867 0.25718 0.69114 0.25973 0.69492 0.26204 C 0.69739 0.26366 0.7 0.26459 0.70247 0.26667 C 0.70469 0.26829 0.70651 0.27153 0.70872 0.27315 C 0.71276 0.27662 0.71732 0.27801 0.72122 0.28218 C 0.72318 0.28426 0.72969 0.29167 0.73242 0.29329 C 0.73437 0.29445 0.73659 0.29468 0.73867 0.29537 C 0.74375 0.30232 0.7431 0.30209 0.7487 0.30649 C 0.75273 0.30973 0.75612 0.31135 0.75989 0.31551 C 0.76172 0.31737 0.76302 0.32037 0.76497 0.32223 C 0.78307 0.3382 0.77174 0.325 0.78242 0.33542 C 0.7845 0.3375 0.78646 0.34028 0.78867 0.34213 C 0.79062 0.34399 0.79297 0.34468 0.79492 0.34653 C 0.79674 0.34838 0.79818 0.35116 0.79987 0.35325 C 0.80195 0.35556 0.80403 0.35787 0.80612 0.35996 C 0.80859 0.36227 0.81107 0.36459 0.81367 0.36667 C 0.81575 0.36829 0.81797 0.36899 0.81992 0.37107 C 0.8388 0.38959 0.80924 0.36482 0.83112 0.38426 C 0.8332 0.38612 0.83541 0.38681 0.83737 0.38889 C 0.84088 0.39213 0.84401 0.39653 0.84739 0.4 C 0.85065 0.40325 0.85416 0.40556 0.85742 0.4088 C 0.85924 0.41065 0.86055 0.41366 0.86237 0.41551 C 0.86354 0.41667 0.86497 0.41667 0.86614 0.4176 C 0.86836 0.41968 0.87018 0.42246 0.87239 0.42431 C 0.87357 0.42547 0.875 0.4257 0.87617 0.42662 C 0.89153 0.4382 0.87239 0.42431 0.88489 0.43542 C 0.88958 0.43959 0.8914 0.44005 0.89622 0.44213 C 0.89909 0.44514 0.90195 0.44838 0.90495 0.45093 C 0.9069 0.45278 0.90924 0.45348 0.9112 0.45556 C 0.91302 0.45718 0.92226 0.46875 0.92617 0.47107 C 0.93333 0.47524 0.93099 0.4713 0.93737 0.47547 C 0.93919 0.47662 0.94062 0.47894 0.94245 0.47987 C 0.9444 0.48102 0.94661 0.48125 0.9487 0.48218 C 0.95039 0.48287 0.95195 0.48357 0.95364 0.48426 C 0.95534 0.48658 0.9569 0.48912 0.95872 0.49098 C 0.95976 0.49213 0.9612 0.49237 0.96237 0.49329 C 0.96445 0.49468 0.96653 0.49653 0.96862 0.49769 C 0.97031 0.49862 0.972 0.49885 0.9737 0.5 C 0.98672 0.50857 0.97083 0.50093 0.98372 0.50649 C 0.98489 0.50811 0.98607 0.50973 0.98737 0.51112 C 0.99062 0.51412 0.99427 0.51621 0.99739 0.51991 L 1.00117 0.52431 C 0.9987 0.52593 0.99609 0.52686 0.99362 0.52871 C 0.98255 0.5375 0.99818 0.52963 0.98489 0.53542 C 0.97422 0.54815 0.98776 0.53287 0.97747 0.54213 C 0.97604 0.54329 0.975 0.54514 0.9737 0.54653 C 0.97083 0.54977 0.96797 0.55278 0.96497 0.55556 C 0.96289 0.55718 0.96068 0.55787 0.95872 0.55996 C 0.9539 0.56459 0.94974 0.57107 0.94492 0.57547 C 0.94245 0.57778 0.93984 0.57987 0.93737 0.58218 C 0.93528 0.58426 0.93333 0.58681 0.93112 0.58889 C 0.92838 0.59144 0.92526 0.59283 0.92239 0.59537 C 0.9181 0.59954 0.91432 0.60533 0.90989 0.6088 C 0.89583 0.61945 0.9039 0.61274 0.8862 0.63102 L 0.8862 0.63102 C 0.88372 0.63334 0.88099 0.63496 0.87864 0.63774 C 0.86784 0.65 0.8612 0.66112 0.84987 0.67107 C 0.84739 0.67315 0.84492 0.67524 0.84245 0.67778 C 0.84023 0.67987 0.83828 0.68241 0.8362 0.68426 C 0.83411 0.68612 0.8319 0.68681 0.82995 0.68889 C 0.82526 0.69375 0.82435 0.69815 0.81992 0.70209 C 0.81875 0.70325 0.81745 0.70371 0.81614 0.7044 C 0.79974 0.72616 0.81966 0.70116 0.80742 0.7132 L 0.79622 0.72662 L 0.78867 0.73542 C 0.78737 0.73704 0.78607 0.7382 0.78489 0.73982 C 0.7763 0.75209 0.78086 0.7463 0.77122 0.75764 L 0.76745 0.76227 C 0.76575 0.76065 0.76406 0.75903 0.76237 0.75764 C 0.7612 0.75672 0.75989 0.75649 0.75872 0.75556 C 0.75729 0.7544 0.75625 0.75232 0.75495 0.75093 C 0.75286 0.74931 0.75078 0.74815 0.7487 0.74653 C 0.74739 0.74445 0.74635 0.74167 0.74492 0.73982 C 0.74258 0.73727 0.73984 0.73565 0.73737 0.73334 C 0.7332 0.72894 0.7289 0.72477 0.72487 0.71991 C 0.72265 0.71737 0.72096 0.71343 0.71862 0.71112 C 0.7168 0.70903 0.71432 0.70857 0.71237 0.70649 C 0.71015 0.70417 0.70846 0.7 0.70612 0.69769 C 0.7039 0.69537 0.70117 0.69491 0.6987 0.69329 C 0.69661 0.6919 0.6944 0.69075 0.69245 0.68889 C 0.69062 0.68704 0.68932 0.6838 0.68737 0.68218 C 0.68502 0.6801 0.68242 0.6794 0.67995 0.67778 C 0.67565 0.675 0.67187 0.67037 0.66745 0.66875 C 0.66536 0.66806 0.66328 0.6676 0.6612 0.66667 C 0.65989 0.66598 0.65872 0.66505 0.65742 0.66436 C 0.65573 0.66343 0.65403 0.66297 0.65247 0.66204 C 0.65117 0.66158 0.64987 0.66065 0.6487 0.65996 C 0.647 0.65903 0.64531 0.65857 0.64362 0.65764 C 0.64245 0.65695 0.64114 0.65602 0.63997 0.65556 C 0.63828 0.65463 0.63659 0.6544 0.63489 0.65325 C 0.61315 0.63912 0.63437 0.65278 0.62239 0.64213 C 0.61211 0.63287 0.61992 0.64121 0.61237 0.63542 C 0.59713 0.62385 0.61627 0.63774 0.60364 0.62662 C 0.60247 0.62547 0.60117 0.625 0.59987 0.62431 C 0.59544 0.61806 0.57812 0.59445 0.57487 0.58889 C 0.56328 0.56806 0.57174 0.58264 0.5487 0.54653 C 0.52161 0.50417 0.53411 0.52524 0.5112 0.48426 C 0.50169 0.4676 0.49388 0.45417 0.48489 0.43542 C 0.47995 0.425 0.47461 0.41528 0.46992 0.4044 C 0.45833 0.37732 0.44713 0.35186 0.4362 0.32431 C 0.43229 0.31482 0.42864 0.3051 0.42487 0.29537 L 0.41367 0.26667 C 0.40989 0.25695 0.40573 0.24792 0.40247 0.23774 C 0.39909 0.22732 0.39596 0.21667 0.39245 0.20649 C 0.39101 0.20255 0.3888 0.19954 0.38737 0.19537 C 0.38216 0.1801 0.37786 0.16389 0.37239 0.14885 L 0.35872 0.11112 C 0.35781 0.1088 0.3569 0.10672 0.35612 0.1044 C 0.3513 0.09005 0.3539 0.09676 0.3487 0.08426 C 0.34505 0.05834 0.35091 0.0963 0.34362 0.06436 C 0.34036 0.05 0.34544 0.0551 0.33867 0.05093 C 0.33489 0.04445 0.33151 0.03704 0.32747 0.03102 C 0.32239 0.02362 0.31706 0.0169 0.31237 0.0088 C 0.30482 -0.00463 0.29271 -0.02708 0.28489 -0.03564 C 0.28164 -0.03935 0.27799 -0.04259 0.27487 -0.04675 C 0.26927 -0.05439 0.26497 -0.0655 0.25872 -0.07129 C 0.25612 -0.07338 0.25351 -0.07523 0.25117 -0.07777 C 0.24935 -0.07986 0.24791 -0.0824 0.24622 -0.08449 C 0.24375 -0.0875 0.24101 -0.09027 0.23867 -0.09351 C 0.2375 -0.0949 0.23177 -0.103 0.22995 -0.10463 C 0.22877 -0.10555 0.22747 -0.10601 0.22617 -0.10671 C 0.22448 -0.10972 0.22305 -0.11296 0.22122 -0.11574 C 0.21497 -0.12453 0.21497 -0.12222 0.20989 -0.12893 C 0.19544 -0.14838 0.21497 -0.12152 0.19987 -0.14444 C 0.19583 -0.15069 0.19114 -0.15555 0.18737 -0.16226 L 0.17864 -0.17777 L 0.17487 -0.18449 C 0.17161 -0.19027 0.1681 -0.19745 0.16367 -0.2 C 0.16237 -0.20092 0.16107 -0.20138 0.15989 -0.20231 C 0.15651 -0.20509 0.15338 -0.20902 0.14987 -0.21111 C 0.14479 -0.21435 0.14726 -0.21203 0.14245 -0.21782 C 0.14153 -0.22013 0.1414 -0.22407 0.13997 -0.22453 C 0.13763 -0.22523 0.13568 -0.22199 0.13372 -0.22013 C 0.12877 -0.21527 0.12786 -0.21111 0.1237 -0.20463 C 0.12213 -0.20208 0.12018 -0.20023 0.11862 -0.19791 C 0.11732 -0.19583 0.11627 -0.19328 0.11497 -0.1912 C 0.1138 -0.18958 0.11237 -0.18842 0.1112 -0.1868 C 0.10898 -0.18402 0.1069 -0.18101 0.10495 -0.17777 C 0.10351 -0.17592 0.1026 -0.17314 0.10117 -0.17129 C 0.09883 -0.16805 0.09583 -0.1662 0.09362 -0.16226 C 0.09245 -0.16018 0.09127 -0.15763 0.08997 -0.15555 C 0.08424 -0.14814 0.08229 -0.14884 0.07617 -0.14236 C 0.07331 -0.13935 0.07044 -0.13402 0.06745 -0.13125 C 0.06627 -0.13009 0.06497 -0.12963 0.06367 -0.12893 C 0.0539 -0.11157 0.0664 -0.1324 0.05495 -0.11782 C 0.05351 -0.11597 0.0526 -0.11319 0.05117 -0.11111 C 0.04922 -0.10856 0.04687 -0.10694 0.04492 -0.10463 C 0.03737 -0.0956 0.04284 -0.09953 0.0362 -0.0956 C 0.03281 -0.08958 0.03164 -0.08703 0.02747 -0.0824 C 0.02578 -0.08055 0.02396 -0.07986 0.02239 -0.07777 C 0.02096 -0.07615 0.02005 -0.07314 0.01862 -0.07129 C 0.01745 -0.06944 0.01601 -0.06851 0.01497 -0.06666 C 0.01354 -0.06481 0.0125 -0.06203 0.0112 -0.06018 C 0.01002 -0.05833 0.00859 -0.0574 0.00742 -0.05555 C -0.00209 -0.04143 0.00924 -0.05555 0 -0.04444 C 0.00052 -0.04236 0.00065 -0.03981 0.00117 -0.03796 C 0.0043 -0.028 0.01497 -0.01088 0.01745 -0.00671 C 0.04375 0.03797 0.02318 0.00417 0.04622 0.03542 C 0.05299 0.04468 0.0595 0.05487 0.06614 0.06436 C 0.08255 0.08774 0.07318 0.07292 0.09114 0.1 C 0.09791 0.10996 0.10443 0.12084 0.1112 0.13102 C 0.11367 0.13473 0.1164 0.13797 0.11862 0.14213 C 0.1207 0.14584 0.12291 0.14931 0.12487 0.15325 C 0.12669 0.15672 0.12799 0.16088 0.12995 0.16436 C 0.13177 0.1676 0.13424 0.16991 0.1362 0.17315 C 0.13802 0.17662 0.13932 0.18079 0.14114 0.18426 C 0.14518 0.1919 0.15013 0.19815 0.15364 0.20649 C 0.16732 0.24005 0.16367 0.23195 0.18242 0.27107 C 0.18555 0.27755 0.20521 0.31575 0.20742 0.31991 C 0.21185 0.32825 0.21653 0.33612 0.22122 0.34445 L 0.23489 0.36875 C 0.23698 0.37246 0.23893 0.37662 0.24114 0.37987 C 0.2457 0.38658 0.25052 0.39283 0.25495 0.4 C 0.25924 0.40695 0.26315 0.41505 0.26745 0.42223 C 0.27344 0.43241 0.28047 0.4426 0.28737 0.45093 C 0.29062 0.4551 0.29414 0.45834 0.29739 0.46204 C 0.30312 0.48241 0.29583 0.45764 0.30495 0.48426 C 0.30612 0.48797 0.30716 0.49213 0.30872 0.49537 C 0.31055 0.49954 0.31315 0.50232 0.31497 0.50649 C 0.31653 0.51065 0.31706 0.51575 0.31862 0.51991 C 0.32135 0.52686 0.32448 0.53334 0.32747 0.53982 C 0.33607 0.5595 0.3289 0.54283 0.3362 0.55996 L 0.33997 0.56875 C 0.34114 0.57176 0.34232 0.57477 0.34362 0.57778 C 0.34531 0.58149 0.34674 0.58542 0.3487 0.58889 C 0.34987 0.59098 0.3513 0.59306 0.35247 0.59537 C 0.35377 0.59838 0.35469 0.60186 0.35612 0.6044 C 0.35768 0.60695 0.35963 0.60834 0.3612 0.61112 C 0.36224 0.61297 0.36276 0.61551 0.36367 0.6176 C 0.36484 0.62061 0.36588 0.62408 0.36745 0.62662 C 0.36849 0.62848 0.36992 0.62963 0.37122 0.63102 C 0.372 0.63334 0.37305 0.63542 0.3737 0.63774 C 0.37422 0.63982 0.37409 0.6426 0.37487 0.64445 C 0.37708 0.64931 0.38047 0.65255 0.38242 0.65764 C 0.38411 0.66204 0.38502 0.66783 0.38737 0.67107 C 0.39909 0.68658 0.38737 0.66945 0.39492 0.68426 C 0.39765 0.68982 0.40078 0.69468 0.40364 0.7 L 0.40742 0.70649 C 0.40872 0.7088 0.41015 0.71065 0.4112 0.7132 C 0.41719 0.7294 0.41484 0.72176 0.41862 0.73542 C 0.41914 0.73334 0.41927 0.73102 0.41992 0.72871 C 0.42122 0.72408 0.42474 0.71737 0.42617 0.7132 C 0.42721 0.71042 0.42773 0.70718 0.42864 0.7044 C 0.42943 0.70209 0.43034 0.7 0.43112 0.69769 C 0.43294 0.6926 0.43424 0.68704 0.4362 0.68218 C 0.4401 0.67153 0.44479 0.66181 0.4487 0.65093 C 0.44987 0.64769 0.45013 0.64352 0.45117 0.63982 C 0.45547 0.6257 0.46028 0.61181 0.46497 0.59769 C 0.46732 0.59028 0.46992 0.58287 0.47239 0.57547 C 0.47461 0.56899 0.4763 0.56181 0.47864 0.55556 C 0.48164 0.54723 0.48463 0.53936 0.48737 0.53102 C 0.49427 0.51042 0.49896 0.4875 0.50742 0.46875 C 0.50911 0.46505 0.51107 0.46181 0.51237 0.45764 C 0.51979 0.43658 0.52656 0.41459 0.53372 0.39329 C 0.54401 0.36227 0.53555 0.38843 0.54739 0.35764 C 0.54961 0.35186 0.55143 0.34561 0.55364 0.33982 C 0.57213 0.29237 0.55052 0.35024 0.56862 0.30649 C 0.57344 0.29491 0.57786 0.28287 0.58242 0.27107 C 0.58489 0.26436 0.58698 0.25718 0.58997 0.25093 L 0.60495 0.21991 C 0.60703 0.21551 0.6095 0.21158 0.6112 0.20649 C 0.6151 0.19445 0.61653 0.18889 0.62122 0.17778 C 0.62278 0.17385 0.62487 0.17061 0.62617 0.16667 C 0.62773 0.16181 0.62851 0.15602 0.62995 0.15093 C 0.63685 0.12662 0.63281 0.14399 0.64114 0.11991 C 0.65495 0.07987 0.63164 0.14051 0.64987 0.08658 C 0.65156 0.08172 0.65416 0.07778 0.65612 0.07315 C 0.65833 0.06829 0.66068 0.0632 0.66237 0.05764 C 0.66393 0.05278 0.66458 0.047 0.66614 0.04213 C 0.66797 0.03658 0.67044 0.03195 0.67239 0.02662 C 0.67552 0.01783 0.67825 0.0088 0.68112 0 C 0.68346 -0.00717 0.68802 -0.02013 0.68997 -0.02685 C 0.69075 -0.02963 0.6914 -0.03287 0.69245 -0.03564 C 0.69349 -0.03888 0.69505 -0.04143 0.69622 -0.04444 C 0.71328 -0.08935 0.70963 -0.07939 0.72122 -0.11342 C 0.7237 -0.13125 0.72083 -0.11574 0.72995 -0.14004 L 0.73737 -0.16018 C 0.73828 -0.16226 0.7388 -0.16481 0.73997 -0.16666 C 0.74114 -0.16898 0.74245 -0.17106 0.74362 -0.17338 C 0.75377 -0.19328 0.74805 -0.18865 0.75612 -0.19351 C 0.76315 -0.18518 0.76562 -0.18333 0.77122 -0.17129 C 0.77278 -0.16759 0.77422 -0.16319 0.77617 -0.16018 C 0.78125 -0.15208 0.78763 -0.14652 0.79245 -0.13796 C 0.82135 -0.08634 0.78242 -0.15486 0.81367 -0.10231 C 0.81797 -0.09513 0.82213 -0.08773 0.82617 -0.08009 C 0.83984 -0.05439 0.82982 -0.06967 0.84492 -0.04444 C 0.84818 -0.03912 0.85169 -0.03449 0.85495 -0.02893 C 0.86041 -0.01967 0.86575 -0.00972 0.87122 0 C 0.87838 0.01274 0.88203 0.02014 0.89114 0.03102 C 0.89492 0.03542 0.89922 0.03866 0.90247 0.04445 C 0.90364 0.04653 0.90469 0.04931 0.90612 0.05093 C 0.91445 0.06019 0.91159 0.04954 0.91992 0.06436 C 0.9306 0.08334 0.91471 0.05556 0.92995 0.07987 C 0.93216 0.08334 0.93398 0.0875 0.9362 0.09098 C 0.93776 0.09352 0.93958 0.09537 0.94114 0.09769 C 0.94245 0.09977 0.94362 0.10232 0.94492 0.1044 C 0.94648 0.10672 0.94844 0.10857 0.94987 0.11112 C 0.95338 0.11667 0.95664 0.12292 0.95989 0.12871 C 0.9612 0.13102 0.96224 0.1338 0.96367 0.13542 C 0.96497 0.13704 0.96614 0.13843 0.96745 0.13982 C 0.96914 0.14213 0.9707 0.14468 0.97239 0.14653 C 0.97396 0.14838 0.97591 0.14908 0.97747 0.15093 C 0.9789 0.15278 0.97982 0.15556 0.98112 0.15764 C 0.98229 0.1595 0.98372 0.16065 0.98489 0.16204 L 0.92995 0.20209 C 0.92773 0.20394 0.92578 0.20695 0.9237 0.2088 C 0.9069 0.22362 0.91758 0.21135 0.89987 0.22871 C 0.88893 0.23959 0.87747 0.24885 0.86745 0.26204 C 0.86406 0.26667 0.86094 0.2713 0.85742 0.27547 C 0.85338 0.28033 0.8487 0.28334 0.84492 0.28889 C 0.8345 0.30348 0.825 0.32014 0.81497 0.33542 C 0.81289 0.33866 0.81055 0.34098 0.80872 0.34445 C 0.80039 0.35903 0.77877 0.39908 0.76862 0.41112 C 0.73385 0.45232 0.77591 0.40139 0.74987 0.43542 C 0.74466 0.44237 0.73867 0.44792 0.73372 0.45556 C 0.73112 0.45926 0.72877 0.4632 0.72617 0.46667 C 0.7237 0.46968 0.72109 0.47223 0.71862 0.47547 C 0.71393 0.48195 0.7095 0.48889 0.70495 0.49537 C 0.70286 0.49838 0.70078 0.50139 0.6987 0.5044 C 0.69661 0.50741 0.69466 0.51088 0.69245 0.5132 C 0.69036 0.51551 0.68815 0.5176 0.6862 0.51991 C 0.67864 0.52894 0.68411 0.52477 0.67747 0.52871 C 0.67617 0.53102 0.67513 0.53357 0.6737 0.53542 C 0.67213 0.5375 0.67031 0.5382 0.66862 0.53982 C 0.66614 0.5426 0.66367 0.54584 0.6612 0.54885 C 0.6595 0.55093 0.65794 0.55348 0.65612 0.55556 C 0.64739 0.56598 0.65273 0.55834 0.64622 0.56667 C 0.64453 0.56875 0.64284 0.57107 0.64114 0.57315 C 0.63997 0.57477 0.63867 0.57616 0.63737 0.57778 C 0.63568 0.57987 0.63411 0.58241 0.63242 0.58426 C 0.63034 0.58681 0.62825 0.58889 0.62617 0.59098 C 0.62539 0.59329 0.62474 0.59584 0.6237 0.59769 C 0.61614 0.61112 0.62291 0.5875 0.61237 0.61551 C 0.60729 0.62917 0.61094 0.62037 0.59987 0.63982 C 0.5987 0.64213 0.597 0.64375 0.59622 0.64653 C 0.59127 0.66389 0.59674 0.64769 0.58867 0.66204 C 0.58763 0.66412 0.58724 0.6669 0.5862 0.66875 C 0.58463 0.67153 0.58268 0.67315 0.58112 0.67547 C 0.57278 0.68843 0.5819 0.67686 0.5737 0.68658 C 0.57109 0.69561 0.57135 0.6963 0.56745 0.7044 C 0.56627 0.70672 0.56484 0.70857 0.56367 0.71112 C 0.55495 0.72963 0.56836 0.70487 0.55742 0.72431 C 0.55703 0.72662 0.55469 0.73982 0.55364 0.73982 C 0.54765 0.74098 0.54297 0.73172 0.53867 0.72662 C 0.53541 0.72269 0.53138 0.72037 0.52864 0.71551 C 0.52695 0.7125 0.52565 0.70903 0.5237 0.70649 C 0.52135 0.70371 0.51862 0.70255 0.51614 0.7 C 0.51432 0.69792 0.51289 0.69537 0.5112 0.69329 C 0.50872 0.69028 0.50625 0.68704 0.50364 0.68426 C 0.50208 0.68264 0.50026 0.68149 0.4987 0.67987 C 0.49648 0.67778 0.4944 0.6757 0.49245 0.67315 C 0.48984 0.67037 0.4875 0.66713 0.48489 0.66436 C 0.47656 0.65556 0.48307 0.66482 0.4737 0.65325 C 0.47148 0.65047 0.46966 0.647 0.46745 0.64445 C 0.46536 0.6419 0.46315 0.64028 0.4612 0.63774 C 0.45859 0.63426 0.45638 0.62987 0.45364 0.62662 C 0.4513 0.62385 0.44857 0.62269 0.44622 0.61991 C 0.44388 0.61737 0.44219 0.61366 0.43997 0.61112 C 0.43711 0.60764 0.43398 0.60533 0.43112 0.60209 C 0.42864 0.59931 0.42617 0.5963 0.4237 0.59329 C 0.422 0.59121 0.42031 0.58866 0.41862 0.58658 C 0.41614 0.58357 0.41367 0.58079 0.4112 0.57778 C 0.4095 0.57547 0.40794 0.57292 0.40612 0.57107 C 0.40247 0.56713 0.39844 0.56412 0.39492 0.55996 C 0.39349 0.55811 0.39271 0.55487 0.39114 0.55325 C 0.38932 0.55116 0.38698 0.5507 0.38489 0.54885 C 0.38268 0.547 0.38086 0.54399 0.37864 0.54213 C 0.37747 0.54121 0.37604 0.54098 0.37487 0.53982 C 0.37226 0.53727 0.37031 0.53264 0.36745 0.53102 C 0.36211 0.52801 0.36328 0.52917 0.35742 0.52223 C 0.35573 0.52014 0.35416 0.51737 0.35247 0.51551 C 0.34883 0.51158 0.34726 0.51088 0.34362 0.5088 C 0.33385 0.49144 0.34648 0.51227 0.33489 0.49769 C 0.33346 0.49584 0.33255 0.49283 0.33112 0.49098 C 0.32916 0.48843 0.32695 0.48658 0.32487 0.48426 C 0.32252 0.48172 0.3181 0.47616 0.31614 0.47315 C 0.31484 0.4713 0.3138 0.46852 0.31237 0.46667 C 0.31041 0.46389 0.3082 0.4625 0.30612 0.45996 C 0.30403 0.45718 0.30208 0.45371 0.29987 0.45093 C 0.29505 0.44491 0.28997 0.43912 0.28489 0.43334 C 0.28164 0.4294 0.27799 0.42662 0.27487 0.42223 C 0.27239 0.41852 0.27031 0.41389 0.26745 0.41112 C 0.26015 0.40417 0.25221 0.39977 0.24492 0.39329 L 0.22487 0.37547 C 0.22161 0.37246 0.2181 0.36991 0.21497 0.36667 C 0.21198 0.36366 0.20911 0.36042 0.20612 0.35764 C 0.20338 0.3551 0.20026 0.35371 0.19739 0.35093 C 0.19557 0.34931 0.19414 0.3463 0.19245 0.34445 C 0.17331 0.32408 0.19961 0.35764 0.1737 0.32223 C 0.17318 0.3213 0.16627 0.31204 0.16497 0.31112 C 0.16211 0.3088 0.15885 0.30926 0.15612 0.30649 C 0.15351 0.30394 0.15143 0.29954 0.1487 0.29769 C 0.14531 0.29537 0.14193 0.29375 0.13867 0.29098 C 0.13099 0.28473 0.12396 0.27662 0.11614 0.27107 C 0.1082 0.26528 0.08555 0.24954 0.08112 0.24445 C 0.07864 0.24144 0.07617 0.2382 0.0737 0.23542 C 0.06888 0.2301 0.06263 0.22431 0.05742 0.21991 C 0.05456 0.2176 0.05169 0.21505 0.0487 0.2132 C 0.04088 0.20834 0.04036 0.21042 0.03372 0.2044 C 0.03229 0.20325 0.03125 0.20116 0.02995 0.2 C 0.02786 0.19815 0.02565 0.197 0.0237 0.19537 C 0.022 0.19422 0.02044 0.19237 0.01862 0.19098 C 0.01627 0.18936 0.01341 0.18912 0.0112 0.18658 C 0.00052 0.17385 0.01406 0.18912 0.00364 0.17987 C -0.00586 0.1713 0.0056 0.17894 -0.00378 0.17315 C 0.00026 0.17153 0.0013 0.1713 0.00495 0.16875 C 0.00703 0.16737 0.00898 0.16551 0.0112 0.16436 C 0.01406 0.16274 0.01706 0.16181 0.01992 0.15996 C 0.02252 0.15811 0.02487 0.1551 0.02747 0.15325 C 0.02982 0.15139 0.03255 0.1507 0.03489 0.14885 C 0.03802 0.1463 0.04062 0.1426 0.04362 0.13982 C 0.0543 0.13033 0.05091 0.13658 0.0612 0.12431 C 0.06341 0.12176 0.06523 0.11806 0.06745 0.11551 C 0.07187 0.10996 0.07695 0.10602 0.08112 0.1 L 0.09362 0.08218 C 0.09622 0.07848 0.09831 0.07362 0.10117 0.07107 C 0.10364 0.06875 0.10638 0.06737 0.10872 0.06436 C 0.11393 0.05764 0.11901 0.05024 0.1237 0.04213 C 0.12578 0.03843 0.1276 0.03426 0.12995 0.03102 C 0.13229 0.02755 0.13515 0.0257 0.13737 0.02223 C 0.14232 0.01459 0.14609 0.00487 0.15117 -0.00231 L 0.16367 -0.02013 C 0.16575 -0.02314 0.16797 -0.02569 0.16992 -0.02893 C 0.17578 -0.03935 0.17982 -0.04768 0.18737 -0.05555 C 0.18945 -0.05787 0.19166 -0.05995 0.19362 -0.06226 C 0.2069 -0.07754 0.20039 -0.07291 0.20872 -0.07777 C 0.20989 -0.08009 0.21107 -0.0824 0.21237 -0.08449 C 0.21706 -0.09166 0.2168 -0.09004 0.22122 -0.0956 C 0.22448 -0.1 0.22747 -0.10578 0.23112 -0.10902 C 0.23281 -0.11041 0.23463 -0.11157 0.2362 -0.11342 C 0.24479 -0.12314 0.2375 -0.11805 0.24492 -0.12222 C 0.24661 -0.12453 0.24818 -0.12685 0.24987 -0.12893 C 0.25117 -0.13055 0.25247 -0.13171 0.25364 -0.13333 C 0.25508 -0.13541 0.25599 -0.13819 0.25742 -0.14004 C 0.25859 -0.14189 0.25989 -0.14305 0.2612 -0.14444 C 0.26458 -0.14884 0.26771 -0.1537 0.27122 -0.15787 C 0.27239 -0.15925 0.27357 -0.16111 0.27487 -0.16226 C 0.27734 -0.16481 0.27995 -0.16666 0.28242 -0.16898 C 0.28372 -0.17037 0.28489 -0.17175 0.2862 -0.17338 C 0.28997 -0.17847 0.29297 -0.18634 0.29739 -0.18888 C 0.3043 -0.19305 0.29818 -0.18888 0.30495 -0.1956 C 0.30651 -0.19722 0.30833 -0.19861 0.30989 -0.2 C 0.31198 -0.20231 0.31393 -0.20509 0.31614 -0.20671 C 0.31862 -0.20879 0.32135 -0.20879 0.3237 -0.21111 C 0.32578 -0.21342 0.32773 -0.21597 0.32995 -0.21782 C 0.34219 -0.2287 0.33125 -0.21643 0.33997 -0.22685 C 0.34153 -0.22523 0.34349 -0.22453 0.34492 -0.22222 C 0.35456 -0.20833 0.35182 -0.20925 0.35872 -0.1956 C 0.36068 -0.19166 0.36302 -0.18842 0.36497 -0.18449 C 0.36836 -0.17731 0.37135 -0.16944 0.37487 -0.16226 C 0.38515 -0.14143 0.3957 -0.1206 0.40612 -0.1 C 0.41172 -0.08912 0.43893 -0.03796 0.44362 -0.02893 C 0.44987 -0.01713 0.45573 -0.00463 0.46237 0.00649 C 0.47695 0.03102 0.49245 0.05394 0.50612 0.07987 C 0.51328 0.09329 0.51979 0.10764 0.52747 0.11991 C 0.54101 0.14167 0.55625 0.16019 0.56992 0.18218 C 0.62708 0.27385 0.59232 0.21968 0.61614 0.25556 C 0.62187 0.26412 0.6388 0.28912 0.64492 0.3 C 0.64935 0.30787 0.66041 0.32848 0.66614 0.33542 C 0.66875 0.33866 0.67747 0.34213 0.67995 0.34445 C 0.68255 0.34676 0.68476 0.3507 0.68737 0.35325 C 0.69036 0.35625 0.69336 0.35903 0.69622 0.36204 C 0.74518 0.41713 0.68424 0.34862 0.72122 0.39537 C 0.72344 0.39838 0.72643 0.39931 0.72864 0.40209 C 0.7401 0.41644 0.7513 0.43125 0.76237 0.44653 C 0.77161 0.45926 0.78034 0.47292 0.78997 0.48426 C 0.79245 0.48727 0.79492 0.49005 0.79739 0.49329 C 0.81133 0.51112 0.81289 0.51528 0.82747 0.53102 C 0.8319 0.53588 0.83672 0.53959 0.84114 0.54445 C 0.85482 0.5595 0.85299 0.56042 0.86614 0.57778 C 0.88073 0.59676 0.87265 0.58588 0.88242 0.59537 C 0.89127 0.60417 0.88555 0.60024 0.89245 0.6044 C 0.89531 0.6095 0.89752 0.61412 0.90117 0.6176 C 0.90312 0.61968 0.90534 0.62061 0.90742 0.62223 C 0.91575 0.63704 0.90872 0.62593 0.91862 0.63774 C 0.92265 0.64237 0.92344 0.64491 0.92747 0.64885 C 0.92903 0.65047 0.93086 0.65139 0.93242 0.65325 C 0.93424 0.65533 0.93568 0.65787 0.93737 0.65996 C 0.947 0.67223 0.9345 0.65579 0.94622 0.66875 C 0.94791 0.67084 0.94935 0.67362 0.95117 0.67547 C 0.96159 0.68704 0.95143 0.67454 0.95989 0.68218 C 0.9612 0.68334 0.96224 0.68542 0.96367 0.68658 C 0.96601 0.68843 0.96901 0.68843 0.97122 0.69098 C 0.97487 0.69561 0.97552 0.69653 0.97995 0.7 C 0.98112 0.70093 0.98242 0.70139 0.98372 0.70209 L 0.99114 0.71551 C 0.99245 0.7176 0.99388 0.71945 0.99492 0.72223 L 1.00247 0.74213 C 1.00247 0.74237 1.00716 0.75371 1.00612 0.75556 C 1.00521 0.75718 1.00364 0.75394 1.00247 0.75325 C 0.99765 0.75093 0.99583 0.75116 0.99114 0.74653 C 0.9737 0.7294 0.96732 0.72084 0.95117 0.69769 C 0.94935 0.69514 0.94791 0.69144 0.94622 0.68889 C 0.94505 0.68704 0.94362 0.68588 0.94245 0.68426 C 0.94075 0.68218 0.93906 0.6801 0.93737 0.67778 C 0.93607 0.6757 0.93515 0.67269 0.93372 0.67107 C 0.88177 0.61204 0.82669 0.56112 0.77747 0.49537 C 0.77578 0.49329 0.77422 0.49075 0.77239 0.48889 C 0.75625 0.47107 0.76666 0.4838 0.75364 0.47107 C 0.75234 0.46968 0.7513 0.46783 0.74987 0.46667 C 0.7487 0.46551 0.74739 0.46551 0.74622 0.46436 C 0.74479 0.4632 0.74375 0.46135 0.74245 0.45996 C 0.74075 0.45834 0.73893 0.45718 0.73737 0.45556 C 0.73568 0.45348 0.73411 0.4507 0.73242 0.44885 C 0.72838 0.44422 0.72383 0.44075 0.71992 0.43542 C 0.71823 0.43334 0.71666 0.43079 0.71497 0.42871 C 0.7125 0.42616 0.70976 0.42477 0.70742 0.42223 C 0.69258 0.40625 0.71875 0.42547 0.68737 0.39769 C 0.68581 0.3963 0.68398 0.39514 0.68242 0.39329 C 0.65911 0.36575 0.68424 0.39399 0.66497 0.36667 C 0.63984 0.33079 0.67083 0.37454 0.65495 0.35325 C 0.63945 0.33264 0.65573 0.35417 0.64492 0.33774 C 0.64088 0.33149 0.6401 0.33172 0.6362 0.32662 C 0.6345 0.32454 0.63294 0.32176 0.63112 0.31991 C 0.62799 0.31667 0.62435 0.31436 0.62122 0.31112 C 0.61914 0.3088 0.61706 0.30649 0.61497 0.3044 C 0.61159 0.30116 0.60807 0.29908 0.60495 0.29537 C 0.59583 0.28473 0.60729 0.29792 0.59622 0.28658 C 0.58997 0.28033 0.59453 0.28334 0.58737 0.27547 C 0.58581 0.27362 0.58398 0.27292 0.58242 0.27107 C 0.58099 0.26922 0.58008 0.26621 0.57864 0.26436 C 0.5763 0.26112 0.5737 0.25834 0.57122 0.25556 C 0.56992 0.25394 0.56849 0.25301 0.56745 0.25093 C 0.56497 0.24653 0.56302 0.24051 0.55989 0.23774 C 0.55664 0.23473 0.55351 0.23033 0.54987 0.22871 C 0.54518 0.22662 0.54336 0.22639 0.53867 0.22223 C 0.53646 0.22014 0.53463 0.21737 0.53242 0.21551 C 0.53125 0.21436 0.52982 0.21412 0.52864 0.2132 C 0.52695 0.21204 0.52539 0.20996 0.5237 0.2088 C 0.52044 0.20695 0.51367 0.2044 0.51367 0.2044 C 0.50612 0.19537 0.51419 0.20394 0.50495 0.19769 C 0.50312 0.19653 0.50156 0.19445 0.49987 0.19329 C 0.4987 0.19237 0.49713 0.1926 0.49622 0.19098 C 0.49557 0.19005 0.49778 0.19098 0.4987 0.19098 " pathEditMode="relative" ptsType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cBhvr>
                                        <p:cTn id="20" dur="19000" fill="hold"/>
                                        <p:tgtEl>
                                          <p:spTgt spid="3">
                                            <p:txEl>
                                              <p:pRg st="7" end="7"/>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63D8D-DC61-582C-3FF0-6001A0A1B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C3439-0573-F479-6950-EECBFE4770E4}"/>
              </a:ext>
            </a:extLst>
          </p:cNvPr>
          <p:cNvSpPr>
            <a:spLocks noGrp="1"/>
          </p:cNvSpPr>
          <p:nvPr>
            <p:ph type="title"/>
          </p:nvPr>
        </p:nvSpPr>
        <p:spPr/>
        <p:txBody>
          <a:bodyPr/>
          <a:lstStyle/>
          <a:p>
            <a:r>
              <a:rPr lang="en-US"/>
              <a:t>Thank you for your undivided and desegregated attention and concentration!</a:t>
            </a:r>
          </a:p>
        </p:txBody>
      </p:sp>
      <p:sp>
        <p:nvSpPr>
          <p:cNvPr id="3" name="Text Placeholder 2">
            <a:extLst>
              <a:ext uri="{FF2B5EF4-FFF2-40B4-BE49-F238E27FC236}">
                <a16:creationId xmlns:a16="http://schemas.microsoft.com/office/drawing/2014/main" id="{E3311869-A9CF-EAAB-577C-5836AACFDE31}"/>
              </a:ext>
            </a:extLst>
          </p:cNvPr>
          <p:cNvSpPr>
            <a:spLocks noGrp="1"/>
          </p:cNvSpPr>
          <p:nvPr>
            <p:ph type="body" idx="1"/>
          </p:nvPr>
        </p:nvSpPr>
        <p:spPr/>
        <p:txBody>
          <a:bodyPr/>
          <a:lstStyle/>
          <a:p>
            <a:r>
              <a:rPr lang="en-US" i="1"/>
              <a:t>We hope you enjoyed this intellectual and spiritual journey through the realm of machine Learning models</a:t>
            </a:r>
          </a:p>
        </p:txBody>
      </p:sp>
    </p:spTree>
    <p:extLst>
      <p:ext uri="{BB962C8B-B14F-4D97-AF65-F5344CB8AC3E}">
        <p14:creationId xmlns:p14="http://schemas.microsoft.com/office/powerpoint/2010/main" val="4139746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EF159-8396-235B-F62A-F36471B617BE}"/>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466A8108-6F3C-14AF-B551-D0F481786E9C}"/>
              </a:ext>
            </a:extLst>
          </p:cNvPr>
          <p:cNvSpPr/>
          <p:nvPr/>
        </p:nvSpPr>
        <p:spPr>
          <a:xfrm>
            <a:off x="12192000" y="-15389"/>
            <a:ext cx="12192000" cy="6858000"/>
          </a:xfrm>
          <a:prstGeom prst="rect">
            <a:avLst/>
          </a:prstGeom>
          <a:solidFill>
            <a:srgbClr val="098D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10B85B-7398-9C2C-DF06-D166000C34D4}"/>
              </a:ext>
            </a:extLst>
          </p:cNvPr>
          <p:cNvSpPr/>
          <p:nvPr/>
        </p:nvSpPr>
        <p:spPr>
          <a:xfrm>
            <a:off x="0" y="-30778"/>
            <a:ext cx="12192000" cy="6888778"/>
          </a:xfrm>
          <a:prstGeom prst="rect">
            <a:avLst/>
          </a:prstGeom>
          <a:solidFill>
            <a:srgbClr val="A86B0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35A47B5-18A1-C9A9-DD64-D383D5EDC53F}"/>
              </a:ext>
            </a:extLst>
          </p:cNvPr>
          <p:cNvSpPr txBox="1"/>
          <p:nvPr/>
        </p:nvSpPr>
        <p:spPr>
          <a:xfrm>
            <a:off x="5229728" y="1413063"/>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II. Dataset </a:t>
            </a:r>
            <a:r>
              <a:rPr lang="en-US" sz="12800">
                <a:solidFill>
                  <a:srgbClr val="FFFF00"/>
                </a:solidFill>
                <a:latin typeface="Haettenschweiler" panose="020B0706040902060204" pitchFamily="34" charset="0"/>
              </a:rPr>
              <a:t>DESCRIPTION</a:t>
            </a:r>
          </a:p>
        </p:txBody>
      </p:sp>
      <p:grpSp>
        <p:nvGrpSpPr>
          <p:cNvPr id="40" name="Group 39">
            <a:extLst>
              <a:ext uri="{FF2B5EF4-FFF2-40B4-BE49-F238E27FC236}">
                <a16:creationId xmlns:a16="http://schemas.microsoft.com/office/drawing/2014/main" id="{D1508EEF-73F7-AD0E-C609-2EE62CDBC4F1}"/>
              </a:ext>
            </a:extLst>
          </p:cNvPr>
          <p:cNvGrpSpPr/>
          <p:nvPr/>
        </p:nvGrpSpPr>
        <p:grpSpPr>
          <a:xfrm>
            <a:off x="12992878" y="30778"/>
            <a:ext cx="6568443" cy="6858000"/>
            <a:chOff x="6096000" y="0"/>
            <a:chExt cx="6568443" cy="6858000"/>
          </a:xfrm>
        </p:grpSpPr>
        <p:sp>
          <p:nvSpPr>
            <p:cNvPr id="41" name="Rectangle 40">
              <a:extLst>
                <a:ext uri="{FF2B5EF4-FFF2-40B4-BE49-F238E27FC236}">
                  <a16:creationId xmlns:a16="http://schemas.microsoft.com/office/drawing/2014/main" id="{1BDF8426-71B9-2EE4-56AB-A07B49CD8A8E}"/>
                </a:ext>
              </a:extLst>
            </p:cNvPr>
            <p:cNvSpPr/>
            <p:nvPr/>
          </p:nvSpPr>
          <p:spPr>
            <a:xfrm>
              <a:off x="6096000" y="0"/>
              <a:ext cx="6096000" cy="6858000"/>
            </a:xfrm>
            <a:prstGeom prst="rect">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7D07F34-B581-8A45-4826-F4E3F186B4E7}"/>
                </a:ext>
              </a:extLst>
            </p:cNvPr>
            <p:cNvSpPr txBox="1"/>
            <p:nvPr/>
          </p:nvSpPr>
          <p:spPr>
            <a:xfrm>
              <a:off x="7254642" y="23980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3" name="Triangle 42">
              <a:extLst>
                <a:ext uri="{FF2B5EF4-FFF2-40B4-BE49-F238E27FC236}">
                  <a16:creationId xmlns:a16="http://schemas.microsoft.com/office/drawing/2014/main" id="{4357BBBE-D508-FF6F-9E9D-C521C92FE0AD}"/>
                </a:ext>
              </a:extLst>
            </p:cNvPr>
            <p:cNvSpPr/>
            <p:nvPr/>
          </p:nvSpPr>
          <p:spPr>
            <a:xfrm rot="5400000">
              <a:off x="11993046" y="1176841"/>
              <a:ext cx="870351" cy="472443"/>
            </a:xfrm>
            <a:prstGeom prst="triangle">
              <a:avLst/>
            </a:prstGeom>
            <a:solidFill>
              <a:srgbClr val="3AD5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C7F369AD-9E7D-EAC6-B4AF-34852876C709}"/>
                </a:ext>
              </a:extLst>
            </p:cNvPr>
            <p:cNvSpPr txBox="1"/>
            <p:nvPr/>
          </p:nvSpPr>
          <p:spPr>
            <a:xfrm>
              <a:off x="7114272" y="2844224"/>
              <a:ext cx="4531895" cy="553998"/>
            </a:xfrm>
            <a:prstGeom prst="rect">
              <a:avLst/>
            </a:prstGeom>
            <a:noFill/>
          </p:spPr>
          <p:txBody>
            <a:bodyPr wrap="square" rtlCol="0">
              <a:spAutoFit/>
            </a:bodyPr>
            <a:lstStyle/>
            <a:p>
              <a:pPr algn="ctr"/>
              <a:r>
                <a:rPr lang="en-US" sz="3000">
                  <a:solidFill>
                    <a:schemeClr val="bg1"/>
                  </a:solidFill>
                </a:rPr>
                <a:t>Purpose</a:t>
              </a:r>
            </a:p>
          </p:txBody>
        </p:sp>
        <p:sp>
          <p:nvSpPr>
            <p:cNvPr id="45" name="TextBox 44">
              <a:extLst>
                <a:ext uri="{FF2B5EF4-FFF2-40B4-BE49-F238E27FC236}">
                  <a16:creationId xmlns:a16="http://schemas.microsoft.com/office/drawing/2014/main" id="{24FC38A0-895C-68CD-921D-1902E4208F57}"/>
                </a:ext>
              </a:extLst>
            </p:cNvPr>
            <p:cNvSpPr txBox="1"/>
            <p:nvPr/>
          </p:nvSpPr>
          <p:spPr>
            <a:xfrm>
              <a:off x="807645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Classify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Help officers make informed decisions</a:t>
              </a:r>
            </a:p>
          </p:txBody>
        </p:sp>
      </p:grpSp>
      <p:grpSp>
        <p:nvGrpSpPr>
          <p:cNvPr id="46" name="Group 45">
            <a:extLst>
              <a:ext uri="{FF2B5EF4-FFF2-40B4-BE49-F238E27FC236}">
                <a16:creationId xmlns:a16="http://schemas.microsoft.com/office/drawing/2014/main" id="{853D58A0-BF03-8E16-09AA-4BB24CD98F4C}"/>
              </a:ext>
            </a:extLst>
          </p:cNvPr>
          <p:cNvGrpSpPr/>
          <p:nvPr/>
        </p:nvGrpSpPr>
        <p:grpSpPr>
          <a:xfrm>
            <a:off x="12210825" y="37584"/>
            <a:ext cx="6568443" cy="6858000"/>
            <a:chOff x="0" y="0"/>
            <a:chExt cx="6568443" cy="6858000"/>
          </a:xfrm>
        </p:grpSpPr>
        <p:sp>
          <p:nvSpPr>
            <p:cNvPr id="47" name="Rectangle 46">
              <a:extLst>
                <a:ext uri="{FF2B5EF4-FFF2-40B4-BE49-F238E27FC236}">
                  <a16:creationId xmlns:a16="http://schemas.microsoft.com/office/drawing/2014/main" id="{317F8AA0-ACA0-AA11-36B2-044A6D1C8B49}"/>
                </a:ext>
              </a:extLst>
            </p:cNvPr>
            <p:cNvSpPr/>
            <p:nvPr/>
          </p:nvSpPr>
          <p:spPr>
            <a:xfrm>
              <a:off x="0" y="0"/>
              <a:ext cx="6096000" cy="6858000"/>
            </a:xfrm>
            <a:prstGeom prst="rect">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5AD0A03-9AE4-4D07-162F-11CA21008955}"/>
                </a:ext>
              </a:extLst>
            </p:cNvPr>
            <p:cNvSpPr txBox="1"/>
            <p:nvPr/>
          </p:nvSpPr>
          <p:spPr>
            <a:xfrm>
              <a:off x="922421" y="232199"/>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49" name="Triangle 48">
              <a:extLst>
                <a:ext uri="{FF2B5EF4-FFF2-40B4-BE49-F238E27FC236}">
                  <a16:creationId xmlns:a16="http://schemas.microsoft.com/office/drawing/2014/main" id="{01003BC2-1490-8FD8-464E-380B70ED5C75}"/>
                </a:ext>
              </a:extLst>
            </p:cNvPr>
            <p:cNvSpPr/>
            <p:nvPr/>
          </p:nvSpPr>
          <p:spPr>
            <a:xfrm rot="5400000">
              <a:off x="5897046" y="1176841"/>
              <a:ext cx="870351" cy="472443"/>
            </a:xfrm>
            <a:prstGeom prst="triangle">
              <a:avLst/>
            </a:prstGeom>
            <a:solidFill>
              <a:srgbClr val="00BC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A983F3-A7CB-A520-600A-86E31CA49EBB}"/>
                </a:ext>
              </a:extLst>
            </p:cNvPr>
            <p:cNvSpPr txBox="1"/>
            <p:nvPr/>
          </p:nvSpPr>
          <p:spPr>
            <a:xfrm>
              <a:off x="782053" y="2844224"/>
              <a:ext cx="4531895" cy="553998"/>
            </a:xfrm>
            <a:prstGeom prst="rect">
              <a:avLst/>
            </a:prstGeom>
            <a:noFill/>
          </p:spPr>
          <p:txBody>
            <a:bodyPr wrap="square" rtlCol="0">
              <a:spAutoFit/>
            </a:bodyPr>
            <a:lstStyle/>
            <a:p>
              <a:pPr algn="ctr"/>
              <a:r>
                <a:rPr lang="en-US" sz="3000">
                  <a:solidFill>
                    <a:schemeClr val="bg1"/>
                  </a:solidFill>
                </a:rPr>
                <a:t>Dataset</a:t>
              </a:r>
            </a:p>
          </p:txBody>
        </p:sp>
        <p:sp>
          <p:nvSpPr>
            <p:cNvPr id="51" name="TextBox 50">
              <a:extLst>
                <a:ext uri="{FF2B5EF4-FFF2-40B4-BE49-F238E27FC236}">
                  <a16:creationId xmlns:a16="http://schemas.microsoft.com/office/drawing/2014/main" id="{D278A11D-1CF0-76F0-0D40-ABC513725E24}"/>
                </a:ext>
              </a:extLst>
            </p:cNvPr>
            <p:cNvSpPr txBox="1"/>
            <p:nvPr/>
          </p:nvSpPr>
          <p:spPr>
            <a:xfrm>
              <a:off x="1744231" y="3904015"/>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Montgomery County Traffic Violations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grpSp>
        <p:nvGrpSpPr>
          <p:cNvPr id="11" name="Group 10">
            <a:extLst>
              <a:ext uri="{FF2B5EF4-FFF2-40B4-BE49-F238E27FC236}">
                <a16:creationId xmlns:a16="http://schemas.microsoft.com/office/drawing/2014/main" id="{E8850961-79C8-7DBD-2BF4-6D4674B73088}"/>
              </a:ext>
            </a:extLst>
          </p:cNvPr>
          <p:cNvGrpSpPr/>
          <p:nvPr/>
        </p:nvGrpSpPr>
        <p:grpSpPr>
          <a:xfrm>
            <a:off x="-2679862" y="0"/>
            <a:ext cx="4606543" cy="6888778"/>
            <a:chOff x="8054894" y="-15389"/>
            <a:chExt cx="4606543" cy="6888778"/>
          </a:xfrm>
        </p:grpSpPr>
        <p:sp>
          <p:nvSpPr>
            <p:cNvPr id="15" name="Rectangle 14">
              <a:extLst>
                <a:ext uri="{FF2B5EF4-FFF2-40B4-BE49-F238E27FC236}">
                  <a16:creationId xmlns:a16="http://schemas.microsoft.com/office/drawing/2014/main" id="{84FE1186-3380-4793-A3BD-50960C9150D9}"/>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085FC942-DD75-869C-C9E3-777E0D131D28}"/>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D47E889-66B0-0FEB-7FAB-29659E0394A3}"/>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8A6657B6-2564-37A9-38C1-9647E330B761}"/>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21" name="TextBox 20">
              <a:extLst>
                <a:ext uri="{FF2B5EF4-FFF2-40B4-BE49-F238E27FC236}">
                  <a16:creationId xmlns:a16="http://schemas.microsoft.com/office/drawing/2014/main" id="{3BF37EF0-86AC-F697-03BD-2DEEA9458F9A}"/>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22" name="Group 21">
            <a:extLst>
              <a:ext uri="{FF2B5EF4-FFF2-40B4-BE49-F238E27FC236}">
                <a16:creationId xmlns:a16="http://schemas.microsoft.com/office/drawing/2014/main" id="{D8D4E7CA-6923-20E4-8A23-C9FB06D429C9}"/>
              </a:ext>
            </a:extLst>
          </p:cNvPr>
          <p:cNvGrpSpPr/>
          <p:nvPr/>
        </p:nvGrpSpPr>
        <p:grpSpPr>
          <a:xfrm>
            <a:off x="-3279610" y="0"/>
            <a:ext cx="4637995" cy="6888778"/>
            <a:chOff x="3939161" y="0"/>
            <a:chExt cx="4637995" cy="6888778"/>
          </a:xfrm>
        </p:grpSpPr>
        <p:sp>
          <p:nvSpPr>
            <p:cNvPr id="25" name="Rectangle 24">
              <a:extLst>
                <a:ext uri="{FF2B5EF4-FFF2-40B4-BE49-F238E27FC236}">
                  <a16:creationId xmlns:a16="http://schemas.microsoft.com/office/drawing/2014/main" id="{F148ABF9-C513-FACE-4843-9CB6326C185D}"/>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a:extLst>
                <a:ext uri="{FF2B5EF4-FFF2-40B4-BE49-F238E27FC236}">
                  <a16:creationId xmlns:a16="http://schemas.microsoft.com/office/drawing/2014/main" id="{A2133CA6-624D-8902-6973-55736CDBEB2B}"/>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05E5DF1-3834-7391-79E8-B8A7DADC9F3E}"/>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31" name="TextBox 30">
              <a:extLst>
                <a:ext uri="{FF2B5EF4-FFF2-40B4-BE49-F238E27FC236}">
                  <a16:creationId xmlns:a16="http://schemas.microsoft.com/office/drawing/2014/main" id="{2E982E03-C388-5E40-31B3-0F69DFD9F34C}"/>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32" name="TextBox 31">
              <a:extLst>
                <a:ext uri="{FF2B5EF4-FFF2-40B4-BE49-F238E27FC236}">
                  <a16:creationId xmlns:a16="http://schemas.microsoft.com/office/drawing/2014/main" id="{1ADC3AF0-4E11-CE18-EA64-4E6A4F7A4D6F}"/>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33" name="Group 32">
            <a:extLst>
              <a:ext uri="{FF2B5EF4-FFF2-40B4-BE49-F238E27FC236}">
                <a16:creationId xmlns:a16="http://schemas.microsoft.com/office/drawing/2014/main" id="{EDBA0A63-BAFE-A439-D82E-96DB15F44390}"/>
              </a:ext>
            </a:extLst>
          </p:cNvPr>
          <p:cNvGrpSpPr/>
          <p:nvPr/>
        </p:nvGrpSpPr>
        <p:grpSpPr>
          <a:xfrm>
            <a:off x="-3968051" y="0"/>
            <a:ext cx="4727493" cy="6888778"/>
            <a:chOff x="-215158" y="-30778"/>
            <a:chExt cx="4727493" cy="6888778"/>
          </a:xfrm>
        </p:grpSpPr>
        <p:sp>
          <p:nvSpPr>
            <p:cNvPr id="34" name="Rectangle 33">
              <a:extLst>
                <a:ext uri="{FF2B5EF4-FFF2-40B4-BE49-F238E27FC236}">
                  <a16:creationId xmlns:a16="http://schemas.microsoft.com/office/drawing/2014/main" id="{F11EEFAF-C9CA-FB2B-BAFF-2B429A05129D}"/>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13FE7590-F73F-B05D-B420-8FC8A624FCEB}"/>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7296AB8-3D1F-A9F2-E12D-A1A52520268B}"/>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7" name="TextBox 36">
              <a:extLst>
                <a:ext uri="{FF2B5EF4-FFF2-40B4-BE49-F238E27FC236}">
                  <a16:creationId xmlns:a16="http://schemas.microsoft.com/office/drawing/2014/main" id="{CC275A34-5E76-FE6D-23DD-53C69E1AE368}"/>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8" name="TextBox 37">
              <a:extLst>
                <a:ext uri="{FF2B5EF4-FFF2-40B4-BE49-F238E27FC236}">
                  <a16:creationId xmlns:a16="http://schemas.microsoft.com/office/drawing/2014/main" id="{8E1C584A-5776-165D-A057-3D920C1E00C1}"/>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Tree>
    <p:extLst>
      <p:ext uri="{BB962C8B-B14F-4D97-AF65-F5344CB8AC3E}">
        <p14:creationId xmlns:p14="http://schemas.microsoft.com/office/powerpoint/2010/main" val="2892749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51E38-3F4D-1102-8F02-E27A1685AF3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4B36F2D-37D3-4C76-73F1-B0FDA73D3118}"/>
              </a:ext>
            </a:extLst>
          </p:cNvPr>
          <p:cNvSpPr/>
          <p:nvPr/>
        </p:nvSpPr>
        <p:spPr>
          <a:xfrm>
            <a:off x="0" y="-30778"/>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1860439-EDCC-2AE5-9F2A-C57BB56DBDFD}"/>
              </a:ext>
            </a:extLst>
          </p:cNvPr>
          <p:cNvSpPr/>
          <p:nvPr/>
        </p:nvSpPr>
        <p:spPr>
          <a:xfrm>
            <a:off x="-12192000" y="-56551"/>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BAE2FACA-A86D-D8B0-4449-BF50F674A64B}"/>
              </a:ext>
            </a:extLst>
          </p:cNvPr>
          <p:cNvGrpSpPr/>
          <p:nvPr/>
        </p:nvGrpSpPr>
        <p:grpSpPr>
          <a:xfrm>
            <a:off x="-12228528" y="4849465"/>
            <a:ext cx="12158468" cy="6555641"/>
            <a:chOff x="-8383" y="136077"/>
            <a:chExt cx="12158468" cy="6555641"/>
          </a:xfrm>
        </p:grpSpPr>
        <p:sp>
          <p:nvSpPr>
            <p:cNvPr id="57" name="Rectangle 56">
              <a:extLst>
                <a:ext uri="{FF2B5EF4-FFF2-40B4-BE49-F238E27FC236}">
                  <a16:creationId xmlns:a16="http://schemas.microsoft.com/office/drawing/2014/main" id="{1061EFF1-38D2-FBB5-BD4F-31ABF9EACE2A}"/>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riangle 57">
              <a:extLst>
                <a:ext uri="{FF2B5EF4-FFF2-40B4-BE49-F238E27FC236}">
                  <a16:creationId xmlns:a16="http://schemas.microsoft.com/office/drawing/2014/main" id="{BB9811AC-9D7E-7F5C-C038-348C231D0305}"/>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7D48291-7A43-35CE-70A3-2FE14E54F560}"/>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60" name="TextBox 59">
              <a:extLst>
                <a:ext uri="{FF2B5EF4-FFF2-40B4-BE49-F238E27FC236}">
                  <a16:creationId xmlns:a16="http://schemas.microsoft.com/office/drawing/2014/main" id="{3DC5D2C7-0696-6166-78FE-4CB81C81C45D}"/>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61" name="TextBox 60">
              <a:extLst>
                <a:ext uri="{FF2B5EF4-FFF2-40B4-BE49-F238E27FC236}">
                  <a16:creationId xmlns:a16="http://schemas.microsoft.com/office/drawing/2014/main" id="{A2E71F22-671D-05A3-32B9-DD8C4B9A9D99}"/>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62" name="Group 61">
            <a:extLst>
              <a:ext uri="{FF2B5EF4-FFF2-40B4-BE49-F238E27FC236}">
                <a16:creationId xmlns:a16="http://schemas.microsoft.com/office/drawing/2014/main" id="{CF4D8B62-5639-7859-972F-3D8297420DB8}"/>
              </a:ext>
            </a:extLst>
          </p:cNvPr>
          <p:cNvGrpSpPr/>
          <p:nvPr/>
        </p:nvGrpSpPr>
        <p:grpSpPr>
          <a:xfrm>
            <a:off x="-12225532" y="5139626"/>
            <a:ext cx="12158468" cy="5746224"/>
            <a:chOff x="-4191" y="636723"/>
            <a:chExt cx="12158468" cy="5746224"/>
          </a:xfrm>
        </p:grpSpPr>
        <p:sp>
          <p:nvSpPr>
            <p:cNvPr id="63" name="Rectangle 62">
              <a:extLst>
                <a:ext uri="{FF2B5EF4-FFF2-40B4-BE49-F238E27FC236}">
                  <a16:creationId xmlns:a16="http://schemas.microsoft.com/office/drawing/2014/main" id="{C6C2B555-586B-91FF-6E0D-5BFF3355FB75}"/>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63">
              <a:extLst>
                <a:ext uri="{FF2B5EF4-FFF2-40B4-BE49-F238E27FC236}">
                  <a16:creationId xmlns:a16="http://schemas.microsoft.com/office/drawing/2014/main" id="{86ED65BE-866C-50C2-1DED-3E03894DC769}"/>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5DAE4EF-C9C6-F1B7-7F32-B7449DD62B59}"/>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66" name="TextBox 65">
              <a:extLst>
                <a:ext uri="{FF2B5EF4-FFF2-40B4-BE49-F238E27FC236}">
                  <a16:creationId xmlns:a16="http://schemas.microsoft.com/office/drawing/2014/main" id="{82C06CFD-61E3-7055-3BB5-AF90B39F33A5}"/>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67" name="TextBox 66">
              <a:extLst>
                <a:ext uri="{FF2B5EF4-FFF2-40B4-BE49-F238E27FC236}">
                  <a16:creationId xmlns:a16="http://schemas.microsoft.com/office/drawing/2014/main" id="{7F1781C2-07EB-DFC2-7BDB-F0F95D217A7B}"/>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68" name="Group 67">
            <a:extLst>
              <a:ext uri="{FF2B5EF4-FFF2-40B4-BE49-F238E27FC236}">
                <a16:creationId xmlns:a16="http://schemas.microsoft.com/office/drawing/2014/main" id="{A620752F-A7F9-F5F1-1ABF-33945BDD1013}"/>
              </a:ext>
            </a:extLst>
          </p:cNvPr>
          <p:cNvGrpSpPr/>
          <p:nvPr/>
        </p:nvGrpSpPr>
        <p:grpSpPr>
          <a:xfrm>
            <a:off x="-12233916" y="5419241"/>
            <a:ext cx="12158468" cy="5685012"/>
            <a:chOff x="-12574" y="1194196"/>
            <a:chExt cx="12158468" cy="5685012"/>
          </a:xfrm>
        </p:grpSpPr>
        <p:sp>
          <p:nvSpPr>
            <p:cNvPr id="69" name="Rectangle 68">
              <a:extLst>
                <a:ext uri="{FF2B5EF4-FFF2-40B4-BE49-F238E27FC236}">
                  <a16:creationId xmlns:a16="http://schemas.microsoft.com/office/drawing/2014/main" id="{C1E5E39F-5ACD-6B3C-DB2A-9B09615FDBC7}"/>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riangle 69">
              <a:extLst>
                <a:ext uri="{FF2B5EF4-FFF2-40B4-BE49-F238E27FC236}">
                  <a16:creationId xmlns:a16="http://schemas.microsoft.com/office/drawing/2014/main" id="{DD88DF61-188A-E371-DC73-2C58351E4781}"/>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853922E6-C2D1-0F87-98B2-EDD71CA71FAE}"/>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72" name="TextBox 71">
              <a:extLst>
                <a:ext uri="{FF2B5EF4-FFF2-40B4-BE49-F238E27FC236}">
                  <a16:creationId xmlns:a16="http://schemas.microsoft.com/office/drawing/2014/main" id="{CFA605ED-E235-1F7F-6531-AC54E61A8A8C}"/>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73" name="TextBox 72">
              <a:extLst>
                <a:ext uri="{FF2B5EF4-FFF2-40B4-BE49-F238E27FC236}">
                  <a16:creationId xmlns:a16="http://schemas.microsoft.com/office/drawing/2014/main" id="{984ED41B-4C9A-2D98-3614-A7B4FF5B492F}"/>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74" name="Group 73">
            <a:extLst>
              <a:ext uri="{FF2B5EF4-FFF2-40B4-BE49-F238E27FC236}">
                <a16:creationId xmlns:a16="http://schemas.microsoft.com/office/drawing/2014/main" id="{F2F64448-52F9-F5B3-943D-BE326ED23EA1}"/>
              </a:ext>
            </a:extLst>
          </p:cNvPr>
          <p:cNvGrpSpPr/>
          <p:nvPr/>
        </p:nvGrpSpPr>
        <p:grpSpPr>
          <a:xfrm>
            <a:off x="-12206670" y="5691414"/>
            <a:ext cx="12158468" cy="5685012"/>
            <a:chOff x="-12574" y="1213970"/>
            <a:chExt cx="12158468" cy="5685012"/>
          </a:xfrm>
        </p:grpSpPr>
        <p:sp>
          <p:nvSpPr>
            <p:cNvPr id="75" name="Rectangle 74">
              <a:extLst>
                <a:ext uri="{FF2B5EF4-FFF2-40B4-BE49-F238E27FC236}">
                  <a16:creationId xmlns:a16="http://schemas.microsoft.com/office/drawing/2014/main" id="{7918A12D-2E9A-FA5E-3BBD-BC62FADD4C29}"/>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iangle 75">
              <a:extLst>
                <a:ext uri="{FF2B5EF4-FFF2-40B4-BE49-F238E27FC236}">
                  <a16:creationId xmlns:a16="http://schemas.microsoft.com/office/drawing/2014/main" id="{47BD63B9-BF0A-6178-CC42-EFC44550050D}"/>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F1DE98A-9005-4A57-CC0A-53DA0A3F9BAB}"/>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78" name="TextBox 77">
              <a:extLst>
                <a:ext uri="{FF2B5EF4-FFF2-40B4-BE49-F238E27FC236}">
                  <a16:creationId xmlns:a16="http://schemas.microsoft.com/office/drawing/2014/main" id="{62B662DE-B282-0D19-7BB8-8F9D2E9BAE03}"/>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79" name="TextBox 78">
              <a:extLst>
                <a:ext uri="{FF2B5EF4-FFF2-40B4-BE49-F238E27FC236}">
                  <a16:creationId xmlns:a16="http://schemas.microsoft.com/office/drawing/2014/main" id="{D86D8F17-2A77-12CB-2C7D-9474FD88EC74}"/>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80" name="Group 79">
            <a:extLst>
              <a:ext uri="{FF2B5EF4-FFF2-40B4-BE49-F238E27FC236}">
                <a16:creationId xmlns:a16="http://schemas.microsoft.com/office/drawing/2014/main" id="{798DF214-2C5F-4929-EAA0-18DF0DF9A0F1}"/>
              </a:ext>
            </a:extLst>
          </p:cNvPr>
          <p:cNvGrpSpPr/>
          <p:nvPr/>
        </p:nvGrpSpPr>
        <p:grpSpPr>
          <a:xfrm>
            <a:off x="-12206670" y="5991879"/>
            <a:ext cx="12158468" cy="5685012"/>
            <a:chOff x="-12575" y="1207194"/>
            <a:chExt cx="12158468" cy="5685012"/>
          </a:xfrm>
        </p:grpSpPr>
        <p:sp>
          <p:nvSpPr>
            <p:cNvPr id="81" name="Rectangle 80">
              <a:extLst>
                <a:ext uri="{FF2B5EF4-FFF2-40B4-BE49-F238E27FC236}">
                  <a16:creationId xmlns:a16="http://schemas.microsoft.com/office/drawing/2014/main" id="{6404AF02-291A-6D48-A83C-BF9FCA58BAB9}"/>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A5964161-FEA3-88FC-073A-C25C77EEF3A8}"/>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EC110F1-C72C-E5F3-CBFA-E18EF468407A}"/>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84" name="TextBox 83">
              <a:extLst>
                <a:ext uri="{FF2B5EF4-FFF2-40B4-BE49-F238E27FC236}">
                  <a16:creationId xmlns:a16="http://schemas.microsoft.com/office/drawing/2014/main" id="{24DA547D-65D2-C901-27B1-1310CA5E4561}"/>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85" name="TextBox 84">
              <a:extLst>
                <a:ext uri="{FF2B5EF4-FFF2-40B4-BE49-F238E27FC236}">
                  <a16:creationId xmlns:a16="http://schemas.microsoft.com/office/drawing/2014/main" id="{3FFD9946-A0EA-E01E-4595-265B44CB8DAF}"/>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
        <p:nvSpPr>
          <p:cNvPr id="86" name="TextBox 85">
            <a:extLst>
              <a:ext uri="{FF2B5EF4-FFF2-40B4-BE49-F238E27FC236}">
                <a16:creationId xmlns:a16="http://schemas.microsoft.com/office/drawing/2014/main" id="{EDDB4825-44E3-BDF3-9AC8-9604E8711737}"/>
              </a:ext>
            </a:extLst>
          </p:cNvPr>
          <p:cNvSpPr txBox="1"/>
          <p:nvPr/>
        </p:nvSpPr>
        <p:spPr>
          <a:xfrm>
            <a:off x="-9404242" y="481963"/>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III. PRE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PROCESSING</a:t>
            </a:r>
          </a:p>
        </p:txBody>
      </p:sp>
      <p:grpSp>
        <p:nvGrpSpPr>
          <p:cNvPr id="54" name="Group 53">
            <a:extLst>
              <a:ext uri="{FF2B5EF4-FFF2-40B4-BE49-F238E27FC236}">
                <a16:creationId xmlns:a16="http://schemas.microsoft.com/office/drawing/2014/main" id="{29CD1014-3166-1094-F758-58CCBEFC875B}"/>
              </a:ext>
            </a:extLst>
          </p:cNvPr>
          <p:cNvGrpSpPr/>
          <p:nvPr/>
        </p:nvGrpSpPr>
        <p:grpSpPr>
          <a:xfrm>
            <a:off x="8054894" y="-15389"/>
            <a:ext cx="4606543" cy="6888778"/>
            <a:chOff x="8054894" y="-15389"/>
            <a:chExt cx="4606543" cy="6888778"/>
          </a:xfrm>
        </p:grpSpPr>
        <p:sp>
          <p:nvSpPr>
            <p:cNvPr id="32" name="Rectangle 31">
              <a:extLst>
                <a:ext uri="{FF2B5EF4-FFF2-40B4-BE49-F238E27FC236}">
                  <a16:creationId xmlns:a16="http://schemas.microsoft.com/office/drawing/2014/main" id="{4B2612FF-5483-7871-EF38-49A0005BD5D7}"/>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3156E07B-01D1-F07C-DE3F-128FE66C5E19}"/>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9BD2B93-215A-87CA-A92A-2CD43F156798}"/>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2D14907B-EEEC-4EF4-915A-CB52BB75DCEA}"/>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33972A70-3BA6-B544-885F-470C25F7436F}"/>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02A5227A-71CD-ACF6-AAFA-845034430D09}"/>
              </a:ext>
            </a:extLst>
          </p:cNvPr>
          <p:cNvGrpSpPr/>
          <p:nvPr/>
        </p:nvGrpSpPr>
        <p:grpSpPr>
          <a:xfrm>
            <a:off x="3939161" y="0"/>
            <a:ext cx="4637995" cy="6888778"/>
            <a:chOff x="3939161" y="0"/>
            <a:chExt cx="4637995" cy="6888778"/>
          </a:xfrm>
        </p:grpSpPr>
        <p:sp>
          <p:nvSpPr>
            <p:cNvPr id="31" name="Rectangle 30">
              <a:extLst>
                <a:ext uri="{FF2B5EF4-FFF2-40B4-BE49-F238E27FC236}">
                  <a16:creationId xmlns:a16="http://schemas.microsoft.com/office/drawing/2014/main" id="{77F3A110-B705-3D70-4DB8-27D086BBE809}"/>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823DFA4B-4F77-6392-89C6-D99A9F3FD2BA}"/>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AB27159-B27C-36C1-A069-B9529A9DE1BA}"/>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D09E94FB-CB07-0828-44C2-E3B2EEA34593}"/>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D950395D-4058-85F7-2617-AE2F7CDFF565}"/>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937F43E9-24E8-5B53-A5E4-998D474C03F0}"/>
              </a:ext>
            </a:extLst>
          </p:cNvPr>
          <p:cNvGrpSpPr/>
          <p:nvPr/>
        </p:nvGrpSpPr>
        <p:grpSpPr>
          <a:xfrm>
            <a:off x="-215158" y="-30778"/>
            <a:ext cx="4727493" cy="6888778"/>
            <a:chOff x="-215158" y="-30778"/>
            <a:chExt cx="4727493" cy="6888778"/>
          </a:xfrm>
        </p:grpSpPr>
        <p:sp>
          <p:nvSpPr>
            <p:cNvPr id="29" name="Rectangle 28">
              <a:extLst>
                <a:ext uri="{FF2B5EF4-FFF2-40B4-BE49-F238E27FC236}">
                  <a16:creationId xmlns:a16="http://schemas.microsoft.com/office/drawing/2014/main" id="{888A7571-2C62-3575-C622-5E7BE4EE24B6}"/>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441616A7-2A65-1ACB-64B7-7F28ADA77AC4}"/>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1ECE54D-982F-45C5-BB5B-AAC62E56E4A4}"/>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6618EC6E-BC67-E871-CBB0-2DB84732E8A5}"/>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F8E71D43-0D34-3549-C2CB-C4FFF9C505FA}"/>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Tree>
    <p:extLst>
      <p:ext uri="{BB962C8B-B14F-4D97-AF65-F5344CB8AC3E}">
        <p14:creationId xmlns:p14="http://schemas.microsoft.com/office/powerpoint/2010/main" val="1514562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BAF7F-4778-68A0-7F39-35F5C28668A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F6559F16-E3D6-B252-DFB8-306DB919D81D}"/>
              </a:ext>
            </a:extLst>
          </p:cNvPr>
          <p:cNvSpPr/>
          <p:nvPr/>
        </p:nvSpPr>
        <p:spPr>
          <a:xfrm>
            <a:off x="12192000" y="-30778"/>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FD893F1-F920-3558-739B-40674D2ADDE8}"/>
              </a:ext>
            </a:extLst>
          </p:cNvPr>
          <p:cNvGrpSpPr/>
          <p:nvPr/>
        </p:nvGrpSpPr>
        <p:grpSpPr>
          <a:xfrm>
            <a:off x="13314407" y="15105"/>
            <a:ext cx="4606543" cy="6888778"/>
            <a:chOff x="8054894" y="-15389"/>
            <a:chExt cx="4606543" cy="6888778"/>
          </a:xfrm>
        </p:grpSpPr>
        <p:sp>
          <p:nvSpPr>
            <p:cNvPr id="32" name="Rectangle 31">
              <a:extLst>
                <a:ext uri="{FF2B5EF4-FFF2-40B4-BE49-F238E27FC236}">
                  <a16:creationId xmlns:a16="http://schemas.microsoft.com/office/drawing/2014/main" id="{8C91FA50-9F11-06D4-02E3-1E0B349EE883}"/>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355531C7-6CA1-EDCF-E131-F745B230E5E5}"/>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A0846C0-17E9-2FE3-D43F-91EBC75EF31C}"/>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EEF2C999-9DFC-9C2A-51F1-1432282ADA19}"/>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92F76E72-9505-C10D-B732-32262D57E6A7}"/>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F500AFCD-A064-FC19-A64C-8F4F09AA6DAA}"/>
              </a:ext>
            </a:extLst>
          </p:cNvPr>
          <p:cNvGrpSpPr/>
          <p:nvPr/>
        </p:nvGrpSpPr>
        <p:grpSpPr>
          <a:xfrm>
            <a:off x="12708301" y="30494"/>
            <a:ext cx="4637995" cy="6888778"/>
            <a:chOff x="3939161" y="0"/>
            <a:chExt cx="4637995" cy="6888778"/>
          </a:xfrm>
        </p:grpSpPr>
        <p:sp>
          <p:nvSpPr>
            <p:cNvPr id="31" name="Rectangle 30">
              <a:extLst>
                <a:ext uri="{FF2B5EF4-FFF2-40B4-BE49-F238E27FC236}">
                  <a16:creationId xmlns:a16="http://schemas.microsoft.com/office/drawing/2014/main" id="{CEB6C996-787C-B53E-7C91-AFF2AE484213}"/>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91A00059-A974-1D0F-7EF9-0106D4BD1FC5}"/>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43A0FF8F-58F0-FE2A-0208-07F843FE5FC7}"/>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751486FB-F20F-EE74-52B0-0EE2CB5B3BF6}"/>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633E56A0-1329-E3B7-6992-0DFC81DAC03E}"/>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DF61FCE1-60D3-3EE0-7768-CFE3C9DCC2DC}"/>
              </a:ext>
            </a:extLst>
          </p:cNvPr>
          <p:cNvGrpSpPr/>
          <p:nvPr/>
        </p:nvGrpSpPr>
        <p:grpSpPr>
          <a:xfrm>
            <a:off x="11965609" y="15105"/>
            <a:ext cx="4727493" cy="6888778"/>
            <a:chOff x="-215158" y="-30778"/>
            <a:chExt cx="4727493" cy="6888778"/>
          </a:xfrm>
        </p:grpSpPr>
        <p:sp>
          <p:nvSpPr>
            <p:cNvPr id="29" name="Rectangle 28">
              <a:extLst>
                <a:ext uri="{FF2B5EF4-FFF2-40B4-BE49-F238E27FC236}">
                  <a16:creationId xmlns:a16="http://schemas.microsoft.com/office/drawing/2014/main" id="{611FE139-0FC5-5215-D9D3-BDD4B5C382B3}"/>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A8723692-C677-B49B-4F32-DBFA86B63718}"/>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53F1E5-E912-3253-AF50-B5D17D8647C3}"/>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00137D6F-0440-E72F-022C-B445A2FCCB72}"/>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204DAD42-32CA-932A-8FC8-111027990662}"/>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2" name="Rectangle 1">
            <a:extLst>
              <a:ext uri="{FF2B5EF4-FFF2-40B4-BE49-F238E27FC236}">
                <a16:creationId xmlns:a16="http://schemas.microsoft.com/office/drawing/2014/main" id="{F7552FE5-8A9A-0ACA-FD59-ACD2117D4E32}"/>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2AA5033D-74F1-E49F-02CA-823632FF5395}"/>
              </a:ext>
            </a:extLst>
          </p:cNvPr>
          <p:cNvGrpSpPr/>
          <p:nvPr/>
        </p:nvGrpSpPr>
        <p:grpSpPr>
          <a:xfrm>
            <a:off x="-36528" y="4854471"/>
            <a:ext cx="12158468" cy="6555641"/>
            <a:chOff x="-8383" y="136077"/>
            <a:chExt cx="12158468" cy="6555641"/>
          </a:xfrm>
        </p:grpSpPr>
        <p:sp>
          <p:nvSpPr>
            <p:cNvPr id="4" name="Rectangle 3">
              <a:extLst>
                <a:ext uri="{FF2B5EF4-FFF2-40B4-BE49-F238E27FC236}">
                  <a16:creationId xmlns:a16="http://schemas.microsoft.com/office/drawing/2014/main" id="{46F03FC4-A479-AB38-E446-6259CAD034DE}"/>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CA107A5B-E57F-94F0-782E-7751030D72F8}"/>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82B13C-C4E4-97FF-3A80-376BB52A10B3}"/>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4869F45E-2D70-356F-D9FF-0D3C30B7FFAF}"/>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5C9B4FFD-9D69-F327-FE4F-FA65B36E196C}"/>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661F8A6D-619A-2028-3B4D-EA6CC13B912B}"/>
              </a:ext>
            </a:extLst>
          </p:cNvPr>
          <p:cNvGrpSpPr/>
          <p:nvPr/>
        </p:nvGrpSpPr>
        <p:grpSpPr>
          <a:xfrm>
            <a:off x="-33532" y="5144632"/>
            <a:ext cx="12158468" cy="5746224"/>
            <a:chOff x="-4191" y="636723"/>
            <a:chExt cx="12158468" cy="5746224"/>
          </a:xfrm>
        </p:grpSpPr>
        <p:sp>
          <p:nvSpPr>
            <p:cNvPr id="11" name="Rectangle 10">
              <a:extLst>
                <a:ext uri="{FF2B5EF4-FFF2-40B4-BE49-F238E27FC236}">
                  <a16:creationId xmlns:a16="http://schemas.microsoft.com/office/drawing/2014/main" id="{6D1308EF-2E77-F9D3-0F64-FA375929C343}"/>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550A010E-10C3-220C-CA1A-81E16851F8F8}"/>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4178FA3-1F99-5DD6-D1BA-A27CA104BC28}"/>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16C32141-A3FB-BAD0-E1B9-00EADC436AF4}"/>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B199D594-51F4-BB40-AF39-F24B3728A625}"/>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066F8FD5-8691-FAF2-14FC-BF622235AA4E}"/>
              </a:ext>
            </a:extLst>
          </p:cNvPr>
          <p:cNvGrpSpPr/>
          <p:nvPr/>
        </p:nvGrpSpPr>
        <p:grpSpPr>
          <a:xfrm>
            <a:off x="-41916" y="5424247"/>
            <a:ext cx="12158468" cy="5685012"/>
            <a:chOff x="-12574" y="1194196"/>
            <a:chExt cx="12158468" cy="5685012"/>
          </a:xfrm>
        </p:grpSpPr>
        <p:sp>
          <p:nvSpPr>
            <p:cNvPr id="17" name="Rectangle 16">
              <a:extLst>
                <a:ext uri="{FF2B5EF4-FFF2-40B4-BE49-F238E27FC236}">
                  <a16:creationId xmlns:a16="http://schemas.microsoft.com/office/drawing/2014/main" id="{35D51B73-FC11-8D35-71E4-C9DEB7F50C35}"/>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E8FE2E1C-9E9D-9D91-DDE9-ABBC4DB3CF9D}"/>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A8BAB47-CE7C-59E4-8E66-ED2D68D79ABF}"/>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5BA09BD1-CCD7-9537-33D0-9A30FA7C527A}"/>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1808E81D-988B-F27D-E92E-8A1BBF4EB889}"/>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B03C7FBD-DF3B-C987-A580-AEA21DEA58E9}"/>
              </a:ext>
            </a:extLst>
          </p:cNvPr>
          <p:cNvGrpSpPr/>
          <p:nvPr/>
        </p:nvGrpSpPr>
        <p:grpSpPr>
          <a:xfrm>
            <a:off x="-14670" y="5696420"/>
            <a:ext cx="12158468" cy="5685012"/>
            <a:chOff x="-12574" y="1213970"/>
            <a:chExt cx="12158468" cy="5685012"/>
          </a:xfrm>
        </p:grpSpPr>
        <p:sp>
          <p:nvSpPr>
            <p:cNvPr id="23" name="Rectangle 22">
              <a:extLst>
                <a:ext uri="{FF2B5EF4-FFF2-40B4-BE49-F238E27FC236}">
                  <a16:creationId xmlns:a16="http://schemas.microsoft.com/office/drawing/2014/main" id="{30F7EC15-F04B-D3B7-9159-18F6662F4967}"/>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BDD029E2-CE89-AC52-172D-DE071B510EA9}"/>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96A79FB-A5F5-8745-F739-D3AA31B1B693}"/>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0B687060-AAF5-6592-F239-4768E3E72F01}"/>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E5F0EAB5-846B-376E-5062-00AB1744BB0A}"/>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FF9C96A2-D4C6-DABB-67B9-DBBC96580CF0}"/>
              </a:ext>
            </a:extLst>
          </p:cNvPr>
          <p:cNvGrpSpPr/>
          <p:nvPr/>
        </p:nvGrpSpPr>
        <p:grpSpPr>
          <a:xfrm>
            <a:off x="-14670" y="5996885"/>
            <a:ext cx="12158468" cy="5685012"/>
            <a:chOff x="-12575" y="1207194"/>
            <a:chExt cx="12158468" cy="5685012"/>
          </a:xfrm>
        </p:grpSpPr>
        <p:sp>
          <p:nvSpPr>
            <p:cNvPr id="30" name="Rectangle 29">
              <a:extLst>
                <a:ext uri="{FF2B5EF4-FFF2-40B4-BE49-F238E27FC236}">
                  <a16:creationId xmlns:a16="http://schemas.microsoft.com/office/drawing/2014/main" id="{B00167B2-E042-70A7-2A6E-8AB3B44D4915}"/>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D3787171-795D-24E6-F65C-06A92585641B}"/>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C523F9B8-180C-C47A-DC2D-A777F71F571F}"/>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277ECDA6-ACD7-722C-A712-47257A3B2D1D}"/>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4F0C5FDF-4115-9DDA-FD72-17FCD52501AE}"/>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
        <p:nvSpPr>
          <p:cNvPr id="43" name="TextBox 42">
            <a:extLst>
              <a:ext uri="{FF2B5EF4-FFF2-40B4-BE49-F238E27FC236}">
                <a16:creationId xmlns:a16="http://schemas.microsoft.com/office/drawing/2014/main" id="{C305DB2C-033C-7642-995B-464428E2E56D}"/>
              </a:ext>
            </a:extLst>
          </p:cNvPr>
          <p:cNvSpPr txBox="1"/>
          <p:nvPr/>
        </p:nvSpPr>
        <p:spPr>
          <a:xfrm>
            <a:off x="2787758" y="486969"/>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III. PRE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PROCESSING</a:t>
            </a:r>
          </a:p>
        </p:txBody>
      </p:sp>
    </p:spTree>
    <p:extLst>
      <p:ext uri="{BB962C8B-B14F-4D97-AF65-F5344CB8AC3E}">
        <p14:creationId xmlns:p14="http://schemas.microsoft.com/office/powerpoint/2010/main" val="660894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8534B-D549-F760-6653-5C4CCEC6097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84633F3-26F5-144E-CD96-F078FC3E8E7A}"/>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5E3AC3D8-D889-3123-DD32-AD0D15C500D0}"/>
              </a:ext>
            </a:extLst>
          </p:cNvPr>
          <p:cNvGrpSpPr/>
          <p:nvPr/>
        </p:nvGrpSpPr>
        <p:grpSpPr>
          <a:xfrm>
            <a:off x="-8383" y="136077"/>
            <a:ext cx="12158468" cy="6555641"/>
            <a:chOff x="-8383" y="136077"/>
            <a:chExt cx="12158468" cy="6555641"/>
          </a:xfrm>
        </p:grpSpPr>
        <p:sp>
          <p:nvSpPr>
            <p:cNvPr id="4" name="Rectangle 3">
              <a:extLst>
                <a:ext uri="{FF2B5EF4-FFF2-40B4-BE49-F238E27FC236}">
                  <a16:creationId xmlns:a16="http://schemas.microsoft.com/office/drawing/2014/main" id="{3DCCA2F4-473E-6CFE-00E2-B98A7FAF32BC}"/>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B1167115-9F61-2EB4-BE25-6569DD4C3A0F}"/>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72A14D8-FD7A-8BC8-E8F1-3B6373ED77B1}"/>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67CBB1FE-B5EA-3315-8317-ECB72CFE01E3}"/>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803B422D-14FE-A8D1-C052-59C1E7FBCBD1}"/>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81AB924A-0B2E-396C-5804-4109077633B1}"/>
              </a:ext>
            </a:extLst>
          </p:cNvPr>
          <p:cNvGrpSpPr/>
          <p:nvPr/>
        </p:nvGrpSpPr>
        <p:grpSpPr>
          <a:xfrm>
            <a:off x="-33532" y="5144632"/>
            <a:ext cx="12158468" cy="5746224"/>
            <a:chOff x="-4191" y="636723"/>
            <a:chExt cx="12158468" cy="5746224"/>
          </a:xfrm>
        </p:grpSpPr>
        <p:sp>
          <p:nvSpPr>
            <p:cNvPr id="11" name="Rectangle 10">
              <a:extLst>
                <a:ext uri="{FF2B5EF4-FFF2-40B4-BE49-F238E27FC236}">
                  <a16:creationId xmlns:a16="http://schemas.microsoft.com/office/drawing/2014/main" id="{DA2F6991-B2F5-787E-4178-F4499EBC0BC1}"/>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21CE19C1-3DF3-3B1C-5AB0-40CEFC1B0F9C}"/>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D3B7D88-49E3-AD67-C204-804C1FDED545}"/>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0339F57E-A5AD-E79B-9718-CA467E4CDED8}"/>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5E2B5838-289C-60A2-71D1-6B1BF75BA6BD}"/>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3A1C63AC-77ED-352D-1524-9417D42F13A2}"/>
              </a:ext>
            </a:extLst>
          </p:cNvPr>
          <p:cNvGrpSpPr/>
          <p:nvPr/>
        </p:nvGrpSpPr>
        <p:grpSpPr>
          <a:xfrm>
            <a:off x="-41916" y="5424247"/>
            <a:ext cx="12158468" cy="5685012"/>
            <a:chOff x="-12574" y="1194196"/>
            <a:chExt cx="12158468" cy="5685012"/>
          </a:xfrm>
        </p:grpSpPr>
        <p:sp>
          <p:nvSpPr>
            <p:cNvPr id="17" name="Rectangle 16">
              <a:extLst>
                <a:ext uri="{FF2B5EF4-FFF2-40B4-BE49-F238E27FC236}">
                  <a16:creationId xmlns:a16="http://schemas.microsoft.com/office/drawing/2014/main" id="{0C48AB64-4680-C1E5-9DAF-AF6E04B8E44B}"/>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BFA6F188-243B-3EDF-4411-54AFFA02B6AD}"/>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47A038A-3471-180A-518E-6DFD935D430F}"/>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EEF47B72-A808-6417-677F-EE556BC88B6C}"/>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83767896-C1AC-3345-E2F6-E11E9D4461EF}"/>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2C9D85D9-9599-28EC-654B-220BB19FF45C}"/>
              </a:ext>
            </a:extLst>
          </p:cNvPr>
          <p:cNvGrpSpPr/>
          <p:nvPr/>
        </p:nvGrpSpPr>
        <p:grpSpPr>
          <a:xfrm>
            <a:off x="-14670" y="5696420"/>
            <a:ext cx="12158468" cy="5685012"/>
            <a:chOff x="-12574" y="1213970"/>
            <a:chExt cx="12158468" cy="5685012"/>
          </a:xfrm>
        </p:grpSpPr>
        <p:sp>
          <p:nvSpPr>
            <p:cNvPr id="23" name="Rectangle 22">
              <a:extLst>
                <a:ext uri="{FF2B5EF4-FFF2-40B4-BE49-F238E27FC236}">
                  <a16:creationId xmlns:a16="http://schemas.microsoft.com/office/drawing/2014/main" id="{7D31A2CE-8BFB-0521-3D58-1C3CE3C98C8A}"/>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A084C956-C2D9-AB3E-7F75-80ECFAE41AC0}"/>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4CB788-88F0-3BD0-B58F-54459A26BD10}"/>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C5E41532-0950-E14F-8F22-337641129924}"/>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77547E25-54E8-27C9-0873-5963549E9FE8}"/>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20AA66B5-8358-F202-74D5-2AB9240962BC}"/>
              </a:ext>
            </a:extLst>
          </p:cNvPr>
          <p:cNvGrpSpPr/>
          <p:nvPr/>
        </p:nvGrpSpPr>
        <p:grpSpPr>
          <a:xfrm>
            <a:off x="-14670" y="5996885"/>
            <a:ext cx="12158468" cy="5685012"/>
            <a:chOff x="-12575" y="1207194"/>
            <a:chExt cx="12158468" cy="5685012"/>
          </a:xfrm>
        </p:grpSpPr>
        <p:sp>
          <p:nvSpPr>
            <p:cNvPr id="30" name="Rectangle 29">
              <a:extLst>
                <a:ext uri="{FF2B5EF4-FFF2-40B4-BE49-F238E27FC236}">
                  <a16:creationId xmlns:a16="http://schemas.microsoft.com/office/drawing/2014/main" id="{7CFDF61F-C75B-56BF-93B4-9037724B3104}"/>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F652F63A-A436-C543-9C32-CC86D73674BC}"/>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3CEE80B-76CE-8439-70F9-0C86F66E752B}"/>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82B8723A-1CE5-94EE-024A-949AA2820F08}"/>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79AD0C5B-D299-00B7-21BA-D19F81D26AEE}"/>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
        <p:nvSpPr>
          <p:cNvPr id="43" name="TextBox 42">
            <a:extLst>
              <a:ext uri="{FF2B5EF4-FFF2-40B4-BE49-F238E27FC236}">
                <a16:creationId xmlns:a16="http://schemas.microsoft.com/office/drawing/2014/main" id="{71EAB07A-3544-35B6-97C3-0178ACE82551}"/>
              </a:ext>
            </a:extLst>
          </p:cNvPr>
          <p:cNvSpPr txBox="1"/>
          <p:nvPr/>
        </p:nvSpPr>
        <p:spPr>
          <a:xfrm>
            <a:off x="2786753" y="-5442525"/>
            <a:ext cx="6545737" cy="4031873"/>
          </a:xfrm>
          <a:prstGeom prst="rect">
            <a:avLst/>
          </a:prstGeom>
          <a:noFill/>
        </p:spPr>
        <p:txBody>
          <a:bodyPr wrap="square" rtlCol="0">
            <a:spAutoFit/>
          </a:bodyPr>
          <a:lstStyle/>
          <a:p>
            <a:pPr algn="ctr"/>
            <a:r>
              <a:rPr lang="en-US" sz="12800">
                <a:solidFill>
                  <a:schemeClr val="bg1"/>
                </a:solidFill>
                <a:latin typeface="Haettenschweiler" panose="020B0706040902060204" pitchFamily="34" charset="0"/>
              </a:rPr>
              <a:t>III. PRE </a:t>
            </a:r>
            <a:endParaRPr lang="en-US" sz="12800">
              <a:solidFill>
                <a:srgbClr val="FFFF00"/>
              </a:solidFill>
              <a:latin typeface="Haettenschweiler" panose="020B0706040902060204" pitchFamily="34" charset="0"/>
            </a:endParaRPr>
          </a:p>
          <a:p>
            <a:pPr algn="ctr"/>
            <a:r>
              <a:rPr lang="en-US" sz="12800">
                <a:solidFill>
                  <a:srgbClr val="FFFF00"/>
                </a:solidFill>
                <a:latin typeface="Haettenschweiler" panose="020B0706040902060204" pitchFamily="34" charset="0"/>
              </a:rPr>
              <a:t>PROCESSING</a:t>
            </a:r>
          </a:p>
        </p:txBody>
      </p:sp>
    </p:spTree>
    <p:extLst>
      <p:ext uri="{BB962C8B-B14F-4D97-AF65-F5344CB8AC3E}">
        <p14:creationId xmlns:p14="http://schemas.microsoft.com/office/powerpoint/2010/main" val="2394381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3E1F1-CE11-ED45-A53E-0A4F27DD5BAC}"/>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3E5DA0F-9BC9-5AE5-0D64-A797A6432030}"/>
              </a:ext>
            </a:extLst>
          </p:cNvPr>
          <p:cNvSpPr/>
          <p:nvPr/>
        </p:nvSpPr>
        <p:spPr>
          <a:xfrm>
            <a:off x="-33532" y="-6940323"/>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B79A9B4B-1F5E-5CAF-1B6B-39B6534CFA57}"/>
              </a:ext>
            </a:extLst>
          </p:cNvPr>
          <p:cNvGrpSpPr/>
          <p:nvPr/>
        </p:nvGrpSpPr>
        <p:grpSpPr>
          <a:xfrm>
            <a:off x="8054894" y="-6934945"/>
            <a:ext cx="4606543" cy="6888778"/>
            <a:chOff x="8054894" y="-15389"/>
            <a:chExt cx="4606543" cy="6888778"/>
          </a:xfrm>
        </p:grpSpPr>
        <p:sp>
          <p:nvSpPr>
            <p:cNvPr id="32" name="Rectangle 31">
              <a:extLst>
                <a:ext uri="{FF2B5EF4-FFF2-40B4-BE49-F238E27FC236}">
                  <a16:creationId xmlns:a16="http://schemas.microsoft.com/office/drawing/2014/main" id="{270A2347-50D4-DD58-12E2-F072833B982D}"/>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306C7107-790D-D4BD-6E6D-8234719F93A5}"/>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0722F9A-4526-4EE0-ABD8-7E665434F988}"/>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71DDF12D-AD1B-E2F9-A4F4-FC7486F975BE}"/>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179D2F28-CE79-7F67-9166-9E872C897F57}"/>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3928BE08-70B3-5F29-41EF-EF1F599BF5D1}"/>
              </a:ext>
            </a:extLst>
          </p:cNvPr>
          <p:cNvGrpSpPr/>
          <p:nvPr/>
        </p:nvGrpSpPr>
        <p:grpSpPr>
          <a:xfrm>
            <a:off x="3939161" y="-6919556"/>
            <a:ext cx="4637995" cy="6888778"/>
            <a:chOff x="3939161" y="0"/>
            <a:chExt cx="4637995" cy="6888778"/>
          </a:xfrm>
        </p:grpSpPr>
        <p:sp>
          <p:nvSpPr>
            <p:cNvPr id="31" name="Rectangle 30">
              <a:extLst>
                <a:ext uri="{FF2B5EF4-FFF2-40B4-BE49-F238E27FC236}">
                  <a16:creationId xmlns:a16="http://schemas.microsoft.com/office/drawing/2014/main" id="{54657F29-90A0-03F2-27BB-340728DFDC2E}"/>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D823CF42-6A5A-D8D9-FFC6-51AE31B96162}"/>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3B1C4B2-EE81-9EA5-AD04-BD230739C5FE}"/>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3768C30B-B58F-5BD0-C1BD-816D22DF6461}"/>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E56AB59B-CA27-EF71-3C11-4C78A84E675C}"/>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D3B4371D-F61A-891C-E249-22D347F72ED4}"/>
              </a:ext>
            </a:extLst>
          </p:cNvPr>
          <p:cNvGrpSpPr/>
          <p:nvPr/>
        </p:nvGrpSpPr>
        <p:grpSpPr>
          <a:xfrm>
            <a:off x="-215158" y="-6950334"/>
            <a:ext cx="4727493" cy="6888778"/>
            <a:chOff x="-215158" y="-30778"/>
            <a:chExt cx="4727493" cy="6888778"/>
          </a:xfrm>
        </p:grpSpPr>
        <p:sp>
          <p:nvSpPr>
            <p:cNvPr id="29" name="Rectangle 28">
              <a:extLst>
                <a:ext uri="{FF2B5EF4-FFF2-40B4-BE49-F238E27FC236}">
                  <a16:creationId xmlns:a16="http://schemas.microsoft.com/office/drawing/2014/main" id="{9E7961A7-3DD9-9441-3A51-A2AA65B75AD0}"/>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CFF8BAFF-F56C-7569-7317-7F64D7F4A6B2}"/>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8F2C04B-39BB-EED8-15A7-496FF4643780}"/>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8BC54E96-405A-C6F4-C2E6-A2965D4DF3E2}"/>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70EC0EE8-F99A-644B-368C-7F435F1289E1}"/>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2" name="Rectangle 1">
            <a:extLst>
              <a:ext uri="{FF2B5EF4-FFF2-40B4-BE49-F238E27FC236}">
                <a16:creationId xmlns:a16="http://schemas.microsoft.com/office/drawing/2014/main" id="{F0106348-68E0-C1CA-7FBF-61BC9EE96703}"/>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E433DBB-62BC-2CCF-F67F-96B769F3D8F7}"/>
              </a:ext>
            </a:extLst>
          </p:cNvPr>
          <p:cNvGrpSpPr/>
          <p:nvPr/>
        </p:nvGrpSpPr>
        <p:grpSpPr>
          <a:xfrm>
            <a:off x="-8383" y="136077"/>
            <a:ext cx="12158468" cy="6555641"/>
            <a:chOff x="-8383" y="136077"/>
            <a:chExt cx="12158468" cy="6555641"/>
          </a:xfrm>
        </p:grpSpPr>
        <p:sp>
          <p:nvSpPr>
            <p:cNvPr id="4" name="Rectangle 3">
              <a:extLst>
                <a:ext uri="{FF2B5EF4-FFF2-40B4-BE49-F238E27FC236}">
                  <a16:creationId xmlns:a16="http://schemas.microsoft.com/office/drawing/2014/main" id="{9DF2DEA7-639A-510E-15BF-78018FDB11BB}"/>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6D38DDD5-A8A4-EB01-9526-F80B4B0689E6}"/>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B3661E7-DF95-EA0A-A93B-6672924AC31F}"/>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538CFDCC-0D4A-3F83-7D9F-88F00D7503DC}"/>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DE1DD51F-FA27-9D38-DE62-069EFC6F7456}"/>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6625D10B-A6C4-55B6-13E7-188188BAFE84}"/>
              </a:ext>
            </a:extLst>
          </p:cNvPr>
          <p:cNvGrpSpPr/>
          <p:nvPr/>
        </p:nvGrpSpPr>
        <p:grpSpPr>
          <a:xfrm>
            <a:off x="7634" y="393332"/>
            <a:ext cx="12158468" cy="5746224"/>
            <a:chOff x="-4191" y="636723"/>
            <a:chExt cx="12158468" cy="5746224"/>
          </a:xfrm>
        </p:grpSpPr>
        <p:sp>
          <p:nvSpPr>
            <p:cNvPr id="11" name="Rectangle 10">
              <a:extLst>
                <a:ext uri="{FF2B5EF4-FFF2-40B4-BE49-F238E27FC236}">
                  <a16:creationId xmlns:a16="http://schemas.microsoft.com/office/drawing/2014/main" id="{0F38BC6E-0CBF-BF06-EB9B-AF0CE1918860}"/>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E47B1804-7D3E-2752-592A-C012B1B2BF0D}"/>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C4EBCE-8D66-0F8D-EF62-81137A96BDB7}"/>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F21EDC5F-2CD5-62CD-8A8A-885DE85D3A3F}"/>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23E1AE48-5527-8A5F-BEA7-C4202BF009D7}"/>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45C4E29D-C08E-2031-0C96-E5B0592EDD77}"/>
              </a:ext>
            </a:extLst>
          </p:cNvPr>
          <p:cNvGrpSpPr/>
          <p:nvPr/>
        </p:nvGrpSpPr>
        <p:grpSpPr>
          <a:xfrm>
            <a:off x="-41916" y="5424247"/>
            <a:ext cx="12158468" cy="5685012"/>
            <a:chOff x="-12574" y="1194196"/>
            <a:chExt cx="12158468" cy="5685012"/>
          </a:xfrm>
        </p:grpSpPr>
        <p:sp>
          <p:nvSpPr>
            <p:cNvPr id="17" name="Rectangle 16">
              <a:extLst>
                <a:ext uri="{FF2B5EF4-FFF2-40B4-BE49-F238E27FC236}">
                  <a16:creationId xmlns:a16="http://schemas.microsoft.com/office/drawing/2014/main" id="{63EFCF81-A754-4B7B-D34F-CDBD92E71B1B}"/>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FCE2F5B7-EBDC-F899-1AD8-6E11A8CA05D8}"/>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CABA796-064E-BDC0-A4A8-867A53E0E27C}"/>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A3C7C56E-4619-D537-F2EC-F8EE16165FC9}"/>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F31EABCE-74E8-CB6B-17C6-7FBAF3E7E208}"/>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5CD9AF8B-24D6-9F99-ECEF-AC3DF50A4A04}"/>
              </a:ext>
            </a:extLst>
          </p:cNvPr>
          <p:cNvGrpSpPr/>
          <p:nvPr/>
        </p:nvGrpSpPr>
        <p:grpSpPr>
          <a:xfrm>
            <a:off x="-14670" y="5696420"/>
            <a:ext cx="12158468" cy="5685012"/>
            <a:chOff x="-12574" y="1213970"/>
            <a:chExt cx="12158468" cy="5685012"/>
          </a:xfrm>
        </p:grpSpPr>
        <p:sp>
          <p:nvSpPr>
            <p:cNvPr id="23" name="Rectangle 22">
              <a:extLst>
                <a:ext uri="{FF2B5EF4-FFF2-40B4-BE49-F238E27FC236}">
                  <a16:creationId xmlns:a16="http://schemas.microsoft.com/office/drawing/2014/main" id="{CF53F1F1-EF89-A6AB-DC33-1328895BFDA4}"/>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F6440F5D-F4CA-4FF4-8F0C-914B723A5D94}"/>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43B04BB-991C-C819-247A-BFE2A7346579}"/>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C6552921-FD4D-AD04-94E7-4A867D4DF3C1}"/>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D1B8248B-B4B3-7861-CC1C-8012C8A3704F}"/>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211B49F1-374A-DF34-7BF2-2E44F00281C3}"/>
              </a:ext>
            </a:extLst>
          </p:cNvPr>
          <p:cNvGrpSpPr/>
          <p:nvPr/>
        </p:nvGrpSpPr>
        <p:grpSpPr>
          <a:xfrm>
            <a:off x="-14670" y="5996885"/>
            <a:ext cx="12158468" cy="5685012"/>
            <a:chOff x="-12575" y="1207194"/>
            <a:chExt cx="12158468" cy="5685012"/>
          </a:xfrm>
        </p:grpSpPr>
        <p:sp>
          <p:nvSpPr>
            <p:cNvPr id="30" name="Rectangle 29">
              <a:extLst>
                <a:ext uri="{FF2B5EF4-FFF2-40B4-BE49-F238E27FC236}">
                  <a16:creationId xmlns:a16="http://schemas.microsoft.com/office/drawing/2014/main" id="{CDDED00B-1134-2F84-33A8-A04F4063FD46}"/>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BFE0A4F9-392C-8AFD-554B-33E37EB0EA00}"/>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EE8347-9688-9AAD-A2BB-E0117EA77DEB}"/>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FFE2DFEC-3CCB-C78D-7EE7-668319DDBBF6}"/>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15B85C64-0F96-37BF-929D-2EAEAABB2CAA}"/>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Tree>
    <p:extLst>
      <p:ext uri="{BB962C8B-B14F-4D97-AF65-F5344CB8AC3E}">
        <p14:creationId xmlns:p14="http://schemas.microsoft.com/office/powerpoint/2010/main" val="3351756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A6E58-B3A9-944A-F12B-39DD097DA66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F568D1F-7E7D-E788-4459-D047F389FC05}"/>
              </a:ext>
            </a:extLst>
          </p:cNvPr>
          <p:cNvSpPr/>
          <p:nvPr/>
        </p:nvSpPr>
        <p:spPr>
          <a:xfrm>
            <a:off x="-33532" y="-6940323"/>
            <a:ext cx="12192000" cy="6888778"/>
          </a:xfrm>
          <a:prstGeom prst="rect">
            <a:avLst/>
          </a:prstGeom>
          <a:solidFill>
            <a:srgbClr val="CD8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820A3E49-0A21-E6E0-4891-494A2D041164}"/>
              </a:ext>
            </a:extLst>
          </p:cNvPr>
          <p:cNvGrpSpPr/>
          <p:nvPr/>
        </p:nvGrpSpPr>
        <p:grpSpPr>
          <a:xfrm>
            <a:off x="8054894" y="-6934945"/>
            <a:ext cx="4606543" cy="6888778"/>
            <a:chOff x="8054894" y="-15389"/>
            <a:chExt cx="4606543" cy="6888778"/>
          </a:xfrm>
        </p:grpSpPr>
        <p:sp>
          <p:nvSpPr>
            <p:cNvPr id="32" name="Rectangle 31">
              <a:extLst>
                <a:ext uri="{FF2B5EF4-FFF2-40B4-BE49-F238E27FC236}">
                  <a16:creationId xmlns:a16="http://schemas.microsoft.com/office/drawing/2014/main" id="{6C601CAE-F9D8-9DFC-0789-C4E527349D33}"/>
                </a:ext>
              </a:extLst>
            </p:cNvPr>
            <p:cNvSpPr/>
            <p:nvPr/>
          </p:nvSpPr>
          <p:spPr>
            <a:xfrm>
              <a:off x="8115946" y="-15389"/>
              <a:ext cx="4076054" cy="6888778"/>
            </a:xfrm>
            <a:prstGeom prst="rect">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iangle 33">
              <a:extLst>
                <a:ext uri="{FF2B5EF4-FFF2-40B4-BE49-F238E27FC236}">
                  <a16:creationId xmlns:a16="http://schemas.microsoft.com/office/drawing/2014/main" id="{65586AB9-C1C9-D2BD-501A-E836E9B5D1B5}"/>
                </a:ext>
              </a:extLst>
            </p:cNvPr>
            <p:cNvSpPr/>
            <p:nvPr/>
          </p:nvSpPr>
          <p:spPr>
            <a:xfrm rot="5400000">
              <a:off x="11990040" y="913300"/>
              <a:ext cx="870351" cy="472443"/>
            </a:xfrm>
            <a:prstGeom prst="triangle">
              <a:avLst/>
            </a:prstGeom>
            <a:solidFill>
              <a:srgbClr val="FFAD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79625664-96D4-00B8-A29F-84D0C5E4094A}"/>
                </a:ext>
              </a:extLst>
            </p:cNvPr>
            <p:cNvSpPr txBox="1"/>
            <p:nvPr/>
          </p:nvSpPr>
          <p:spPr>
            <a:xfrm>
              <a:off x="9321865" y="0"/>
              <a:ext cx="1961549"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C</a:t>
              </a:r>
            </a:p>
          </p:txBody>
        </p:sp>
        <p:sp>
          <p:nvSpPr>
            <p:cNvPr id="50" name="TextBox 49">
              <a:extLst>
                <a:ext uri="{FF2B5EF4-FFF2-40B4-BE49-F238E27FC236}">
                  <a16:creationId xmlns:a16="http://schemas.microsoft.com/office/drawing/2014/main" id="{C6B4B4CA-FB79-422C-3255-C290B3D007D0}"/>
                </a:ext>
              </a:extLst>
            </p:cNvPr>
            <p:cNvSpPr txBox="1"/>
            <p:nvPr/>
          </p:nvSpPr>
          <p:spPr>
            <a:xfrm>
              <a:off x="8054894" y="2714215"/>
              <a:ext cx="4531895" cy="553998"/>
            </a:xfrm>
            <a:prstGeom prst="rect">
              <a:avLst/>
            </a:prstGeom>
            <a:noFill/>
          </p:spPr>
          <p:txBody>
            <a:bodyPr wrap="square" rtlCol="0">
              <a:spAutoFit/>
            </a:bodyPr>
            <a:lstStyle/>
            <a:p>
              <a:pPr algn="ctr"/>
              <a:r>
                <a:rPr lang="en-US" sz="3000">
                  <a:solidFill>
                    <a:schemeClr val="bg1"/>
                  </a:solidFill>
                </a:rPr>
                <a:t>Skew</a:t>
              </a:r>
            </a:p>
          </p:txBody>
        </p:sp>
        <p:sp>
          <p:nvSpPr>
            <p:cNvPr id="51" name="TextBox 50">
              <a:extLst>
                <a:ext uri="{FF2B5EF4-FFF2-40B4-BE49-F238E27FC236}">
                  <a16:creationId xmlns:a16="http://schemas.microsoft.com/office/drawing/2014/main" id="{812A69C5-7296-449A-63C7-64DDD5FFE744}"/>
                </a:ext>
              </a:extLst>
            </p:cNvPr>
            <p:cNvSpPr txBox="1"/>
            <p:nvPr/>
          </p:nvSpPr>
          <p:spPr>
            <a:xfrm>
              <a:off x="8998871" y="3900647"/>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Few ESERO</a:t>
              </a:r>
            </a:p>
            <a:p>
              <a:endParaRPr lang="en-US">
                <a:solidFill>
                  <a:schemeClr val="bg1"/>
                </a:solidFill>
              </a:endParaRPr>
            </a:p>
            <a:p>
              <a:pPr marL="285750" indent="-285750">
                <a:buFont typeface="Arial" panose="020B0604020202020204" pitchFamily="34" charset="0"/>
                <a:buChar char="•"/>
              </a:pPr>
              <a:r>
                <a:rPr lang="en-US">
                  <a:solidFill>
                    <a:schemeClr val="bg1"/>
                  </a:solidFill>
                </a:rPr>
                <a:t>Fewer SERO</a:t>
              </a:r>
            </a:p>
          </p:txBody>
        </p:sp>
      </p:grpSp>
      <p:grpSp>
        <p:nvGrpSpPr>
          <p:cNvPr id="53" name="Group 52">
            <a:extLst>
              <a:ext uri="{FF2B5EF4-FFF2-40B4-BE49-F238E27FC236}">
                <a16:creationId xmlns:a16="http://schemas.microsoft.com/office/drawing/2014/main" id="{25436784-9273-2702-60FB-B7996BB8D12F}"/>
              </a:ext>
            </a:extLst>
          </p:cNvPr>
          <p:cNvGrpSpPr/>
          <p:nvPr/>
        </p:nvGrpSpPr>
        <p:grpSpPr>
          <a:xfrm>
            <a:off x="3939161" y="-6919556"/>
            <a:ext cx="4637995" cy="6888778"/>
            <a:chOff x="3939161" y="0"/>
            <a:chExt cx="4637995" cy="6888778"/>
          </a:xfrm>
        </p:grpSpPr>
        <p:sp>
          <p:nvSpPr>
            <p:cNvPr id="31" name="Rectangle 30">
              <a:extLst>
                <a:ext uri="{FF2B5EF4-FFF2-40B4-BE49-F238E27FC236}">
                  <a16:creationId xmlns:a16="http://schemas.microsoft.com/office/drawing/2014/main" id="{C093CD9F-3A4A-5C66-A279-6F13895F287D}"/>
                </a:ext>
              </a:extLst>
            </p:cNvPr>
            <p:cNvSpPr/>
            <p:nvPr/>
          </p:nvSpPr>
          <p:spPr>
            <a:xfrm>
              <a:off x="4039892" y="0"/>
              <a:ext cx="4076054" cy="6888778"/>
            </a:xfrm>
            <a:prstGeom prst="rect">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riangle 34">
              <a:extLst>
                <a:ext uri="{FF2B5EF4-FFF2-40B4-BE49-F238E27FC236}">
                  <a16:creationId xmlns:a16="http://schemas.microsoft.com/office/drawing/2014/main" id="{B5D7B18B-EC0B-87DD-229C-4FC0B34DB088}"/>
                </a:ext>
              </a:extLst>
            </p:cNvPr>
            <p:cNvSpPr/>
            <p:nvPr/>
          </p:nvSpPr>
          <p:spPr>
            <a:xfrm rot="5400000">
              <a:off x="7905759" y="894064"/>
              <a:ext cx="870351" cy="472443"/>
            </a:xfrm>
            <a:prstGeom prst="triangle">
              <a:avLst/>
            </a:prstGeom>
            <a:solidFill>
              <a:srgbClr val="E28F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8E87031-8278-3C28-2242-C5104C19C495}"/>
                </a:ext>
              </a:extLst>
            </p:cNvPr>
            <p:cNvSpPr txBox="1"/>
            <p:nvPr/>
          </p:nvSpPr>
          <p:spPr>
            <a:xfrm>
              <a:off x="5414960" y="15105"/>
              <a:ext cx="1550811"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B</a:t>
              </a:r>
            </a:p>
          </p:txBody>
        </p:sp>
        <p:sp>
          <p:nvSpPr>
            <p:cNvPr id="47" name="TextBox 46">
              <a:extLst>
                <a:ext uri="{FF2B5EF4-FFF2-40B4-BE49-F238E27FC236}">
                  <a16:creationId xmlns:a16="http://schemas.microsoft.com/office/drawing/2014/main" id="{E7BEA4F3-F2DC-0B0C-37CC-EB3DB85E0CA5}"/>
                </a:ext>
              </a:extLst>
            </p:cNvPr>
            <p:cNvSpPr txBox="1"/>
            <p:nvPr/>
          </p:nvSpPr>
          <p:spPr>
            <a:xfrm>
              <a:off x="3939161" y="2758698"/>
              <a:ext cx="4531895" cy="553998"/>
            </a:xfrm>
            <a:prstGeom prst="rect">
              <a:avLst/>
            </a:prstGeom>
            <a:noFill/>
          </p:spPr>
          <p:txBody>
            <a:bodyPr wrap="square" rtlCol="0">
              <a:spAutoFit/>
            </a:bodyPr>
            <a:lstStyle/>
            <a:p>
              <a:pPr algn="ctr"/>
              <a:r>
                <a:rPr lang="en-US" sz="3000">
                  <a:solidFill>
                    <a:schemeClr val="bg1"/>
                  </a:solidFill>
                </a:rPr>
                <a:t>Missing Values</a:t>
              </a:r>
            </a:p>
          </p:txBody>
        </p:sp>
        <p:sp>
          <p:nvSpPr>
            <p:cNvPr id="48" name="TextBox 47">
              <a:extLst>
                <a:ext uri="{FF2B5EF4-FFF2-40B4-BE49-F238E27FC236}">
                  <a16:creationId xmlns:a16="http://schemas.microsoft.com/office/drawing/2014/main" id="{747EEACD-F8AC-2F09-EA16-E1F40E7C50FB}"/>
                </a:ext>
              </a:extLst>
            </p:cNvPr>
            <p:cNvSpPr txBox="1"/>
            <p:nvPr/>
          </p:nvSpPr>
          <p:spPr>
            <a:xfrm>
              <a:off x="4883138" y="3945130"/>
              <a:ext cx="2607539" cy="1200329"/>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3.4 million missing</a:t>
              </a:r>
            </a:p>
            <a:p>
              <a:endParaRPr lang="en-US">
                <a:solidFill>
                  <a:schemeClr val="bg1"/>
                </a:solidFill>
              </a:endParaRPr>
            </a:p>
            <a:p>
              <a:pPr marL="285750" indent="-285750">
                <a:buFont typeface="Arial" panose="020B0604020202020204" pitchFamily="34" charset="0"/>
                <a:buChar char="•"/>
              </a:pPr>
              <a:r>
                <a:rPr lang="en-US">
                  <a:solidFill>
                    <a:schemeClr val="bg1"/>
                  </a:solidFill>
                </a:rPr>
                <a:t>7 main attributes</a:t>
              </a:r>
            </a:p>
            <a:p>
              <a:pPr marL="285750" indent="-285750">
                <a:buFont typeface="Arial" panose="020B0604020202020204" pitchFamily="34" charset="0"/>
                <a:buChar char="•"/>
              </a:pPr>
              <a:endParaRPr lang="en-US">
                <a:solidFill>
                  <a:schemeClr val="bg1"/>
                </a:solidFill>
              </a:endParaRPr>
            </a:p>
          </p:txBody>
        </p:sp>
      </p:grpSp>
      <p:grpSp>
        <p:nvGrpSpPr>
          <p:cNvPr id="52" name="Group 51">
            <a:extLst>
              <a:ext uri="{FF2B5EF4-FFF2-40B4-BE49-F238E27FC236}">
                <a16:creationId xmlns:a16="http://schemas.microsoft.com/office/drawing/2014/main" id="{785A2DF7-5AA9-7170-F395-47DFD152710F}"/>
              </a:ext>
            </a:extLst>
          </p:cNvPr>
          <p:cNvGrpSpPr/>
          <p:nvPr/>
        </p:nvGrpSpPr>
        <p:grpSpPr>
          <a:xfrm>
            <a:off x="-215158" y="-6950334"/>
            <a:ext cx="4727493" cy="6888778"/>
            <a:chOff x="-215158" y="-30778"/>
            <a:chExt cx="4727493" cy="6888778"/>
          </a:xfrm>
        </p:grpSpPr>
        <p:sp>
          <p:nvSpPr>
            <p:cNvPr id="29" name="Rectangle 28">
              <a:extLst>
                <a:ext uri="{FF2B5EF4-FFF2-40B4-BE49-F238E27FC236}">
                  <a16:creationId xmlns:a16="http://schemas.microsoft.com/office/drawing/2014/main" id="{B550A2AA-D4DB-3285-9AF5-E6245C9C551C}"/>
                </a:ext>
              </a:extLst>
            </p:cNvPr>
            <p:cNvSpPr/>
            <p:nvPr/>
          </p:nvSpPr>
          <p:spPr>
            <a:xfrm>
              <a:off x="0" y="-30778"/>
              <a:ext cx="4076054" cy="6888778"/>
            </a:xfrm>
            <a:prstGeom prst="rect">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iangle 35">
              <a:extLst>
                <a:ext uri="{FF2B5EF4-FFF2-40B4-BE49-F238E27FC236}">
                  <a16:creationId xmlns:a16="http://schemas.microsoft.com/office/drawing/2014/main" id="{ACA0904B-2E17-59DB-E4C4-FC418617650B}"/>
                </a:ext>
              </a:extLst>
            </p:cNvPr>
            <p:cNvSpPr/>
            <p:nvPr/>
          </p:nvSpPr>
          <p:spPr>
            <a:xfrm rot="5400000">
              <a:off x="3840938" y="894062"/>
              <a:ext cx="870351" cy="472443"/>
            </a:xfrm>
            <a:prstGeom prst="triangle">
              <a:avLst/>
            </a:prstGeom>
            <a:solidFill>
              <a:srgbClr val="CD8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928E21E-D7AC-C249-111F-4F6FDADA6003}"/>
                </a:ext>
              </a:extLst>
            </p:cNvPr>
            <p:cNvSpPr txBox="1"/>
            <p:nvPr/>
          </p:nvSpPr>
          <p:spPr>
            <a:xfrm>
              <a:off x="-92990" y="99231"/>
              <a:ext cx="4251158" cy="2062103"/>
            </a:xfrm>
            <a:prstGeom prst="rect">
              <a:avLst/>
            </a:prstGeom>
            <a:noFill/>
          </p:spPr>
          <p:txBody>
            <a:bodyPr wrap="square" rtlCol="0" anchor="ctr">
              <a:spAutoFit/>
            </a:bodyPr>
            <a:lstStyle/>
            <a:p>
              <a:pPr algn="ctr"/>
              <a:r>
                <a:rPr lang="en-US" sz="12800">
                  <a:solidFill>
                    <a:schemeClr val="bg1"/>
                  </a:solidFill>
                  <a:latin typeface="Haettenschweiler" panose="020B0706040902060204" pitchFamily="34" charset="0"/>
                </a:rPr>
                <a:t>A</a:t>
              </a:r>
            </a:p>
          </p:txBody>
        </p:sp>
        <p:sp>
          <p:nvSpPr>
            <p:cNvPr id="38" name="TextBox 37">
              <a:extLst>
                <a:ext uri="{FF2B5EF4-FFF2-40B4-BE49-F238E27FC236}">
                  <a16:creationId xmlns:a16="http://schemas.microsoft.com/office/drawing/2014/main" id="{03D1823E-ED59-6CAA-718C-24E13E82053A}"/>
                </a:ext>
              </a:extLst>
            </p:cNvPr>
            <p:cNvSpPr txBox="1"/>
            <p:nvPr/>
          </p:nvSpPr>
          <p:spPr>
            <a:xfrm>
              <a:off x="-215158" y="2844224"/>
              <a:ext cx="4531895" cy="553998"/>
            </a:xfrm>
            <a:prstGeom prst="rect">
              <a:avLst/>
            </a:prstGeom>
            <a:noFill/>
          </p:spPr>
          <p:txBody>
            <a:bodyPr wrap="square" rtlCol="0">
              <a:spAutoFit/>
            </a:bodyPr>
            <a:lstStyle/>
            <a:p>
              <a:pPr algn="ctr"/>
              <a:r>
                <a:rPr lang="en-US" sz="3000">
                  <a:solidFill>
                    <a:schemeClr val="bg1"/>
                  </a:solidFill>
                </a:rPr>
                <a:t>Size</a:t>
              </a:r>
            </a:p>
          </p:txBody>
        </p:sp>
        <p:sp>
          <p:nvSpPr>
            <p:cNvPr id="39" name="TextBox 38">
              <a:extLst>
                <a:ext uri="{FF2B5EF4-FFF2-40B4-BE49-F238E27FC236}">
                  <a16:creationId xmlns:a16="http://schemas.microsoft.com/office/drawing/2014/main" id="{A3E5F9AD-3D44-479C-955F-649DE4DF5A05}"/>
                </a:ext>
              </a:extLst>
            </p:cNvPr>
            <p:cNvSpPr txBox="1"/>
            <p:nvPr/>
          </p:nvSpPr>
          <p:spPr>
            <a:xfrm>
              <a:off x="728819" y="4030656"/>
              <a:ext cx="2607539"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1.9 million instances</a:t>
              </a:r>
            </a:p>
            <a:p>
              <a:endParaRPr lang="en-US">
                <a:solidFill>
                  <a:schemeClr val="bg1"/>
                </a:solidFill>
              </a:endParaRPr>
            </a:p>
            <a:p>
              <a:pPr marL="285750" indent="-285750">
                <a:buFont typeface="Arial" panose="020B0604020202020204" pitchFamily="34" charset="0"/>
                <a:buChar char="•"/>
              </a:pPr>
              <a:r>
                <a:rPr lang="en-US">
                  <a:solidFill>
                    <a:schemeClr val="bg1"/>
                  </a:solidFill>
                </a:rPr>
                <a:t>42 attributes</a:t>
              </a:r>
            </a:p>
          </p:txBody>
        </p:sp>
      </p:grpSp>
      <p:sp>
        <p:nvSpPr>
          <p:cNvPr id="2" name="Rectangle 1">
            <a:extLst>
              <a:ext uri="{FF2B5EF4-FFF2-40B4-BE49-F238E27FC236}">
                <a16:creationId xmlns:a16="http://schemas.microsoft.com/office/drawing/2014/main" id="{29376C20-6FC3-B631-B323-4F095827427D}"/>
              </a:ext>
            </a:extLst>
          </p:cNvPr>
          <p:cNvSpPr/>
          <p:nvPr/>
        </p:nvSpPr>
        <p:spPr>
          <a:xfrm>
            <a:off x="0" y="-51545"/>
            <a:ext cx="12192000" cy="6909545"/>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C5545A7-D5B1-D193-5964-0A1F4E6FA34B}"/>
              </a:ext>
            </a:extLst>
          </p:cNvPr>
          <p:cNvGrpSpPr/>
          <p:nvPr/>
        </p:nvGrpSpPr>
        <p:grpSpPr>
          <a:xfrm>
            <a:off x="-8383" y="136077"/>
            <a:ext cx="12158468" cy="6555641"/>
            <a:chOff x="-8383" y="136077"/>
            <a:chExt cx="12158468" cy="6555641"/>
          </a:xfrm>
        </p:grpSpPr>
        <p:sp>
          <p:nvSpPr>
            <p:cNvPr id="4" name="Rectangle 3">
              <a:extLst>
                <a:ext uri="{FF2B5EF4-FFF2-40B4-BE49-F238E27FC236}">
                  <a16:creationId xmlns:a16="http://schemas.microsoft.com/office/drawing/2014/main" id="{60486141-CB71-2872-8CE8-8F5A0C408185}"/>
                </a:ext>
              </a:extLst>
            </p:cNvPr>
            <p:cNvSpPr/>
            <p:nvPr/>
          </p:nvSpPr>
          <p:spPr>
            <a:xfrm>
              <a:off x="-8383" y="679919"/>
              <a:ext cx="12158468" cy="601179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89E333AD-9783-8F9F-E778-E4E7B2AE33F1}"/>
                </a:ext>
              </a:extLst>
            </p:cNvPr>
            <p:cNvSpPr/>
            <p:nvPr/>
          </p:nvSpPr>
          <p:spPr>
            <a:xfrm rot="10800000" flipV="1">
              <a:off x="5635675" y="136077"/>
              <a:ext cx="870351" cy="559231"/>
            </a:xfrm>
            <a:prstGeom prs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F242D0-EC07-1011-6924-A806C7CA70AE}"/>
                </a:ext>
              </a:extLst>
            </p:cNvPr>
            <p:cNvSpPr txBox="1"/>
            <p:nvPr/>
          </p:nvSpPr>
          <p:spPr>
            <a:xfrm>
              <a:off x="1210779" y="106257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A</a:t>
              </a:r>
            </a:p>
          </p:txBody>
        </p:sp>
        <p:sp>
          <p:nvSpPr>
            <p:cNvPr id="8" name="TextBox 7">
              <a:extLst>
                <a:ext uri="{FF2B5EF4-FFF2-40B4-BE49-F238E27FC236}">
                  <a16:creationId xmlns:a16="http://schemas.microsoft.com/office/drawing/2014/main" id="{382E2242-CA06-ACD5-2148-DFA0C9B7EC1F}"/>
                </a:ext>
              </a:extLst>
            </p:cNvPr>
            <p:cNvSpPr txBox="1"/>
            <p:nvPr/>
          </p:nvSpPr>
          <p:spPr>
            <a:xfrm>
              <a:off x="6965771" y="1584251"/>
              <a:ext cx="4531895" cy="584775"/>
            </a:xfrm>
            <a:prstGeom prst="rect">
              <a:avLst/>
            </a:prstGeom>
            <a:noFill/>
          </p:spPr>
          <p:txBody>
            <a:bodyPr wrap="square" rtlCol="0">
              <a:spAutoFit/>
            </a:bodyPr>
            <a:lstStyle/>
            <a:p>
              <a:pPr algn="ctr"/>
              <a:r>
                <a:rPr lang="en-US" sz="3200">
                  <a:solidFill>
                    <a:schemeClr val="bg1"/>
                  </a:solidFill>
                </a:rPr>
                <a:t>Random Sampling</a:t>
              </a:r>
            </a:p>
          </p:txBody>
        </p:sp>
        <p:sp>
          <p:nvSpPr>
            <p:cNvPr id="9" name="TextBox 8">
              <a:extLst>
                <a:ext uri="{FF2B5EF4-FFF2-40B4-BE49-F238E27FC236}">
                  <a16:creationId xmlns:a16="http://schemas.microsoft.com/office/drawing/2014/main" id="{1F15A4BF-A827-2D57-FC6B-4579AEB54A9C}"/>
                </a:ext>
              </a:extLst>
            </p:cNvPr>
            <p:cNvSpPr txBox="1"/>
            <p:nvPr/>
          </p:nvSpPr>
          <p:spPr>
            <a:xfrm>
              <a:off x="7586752" y="256552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0.5%</a:t>
              </a:r>
            </a:p>
            <a:p>
              <a:pPr marL="285750" indent="-285750">
                <a:buFont typeface="Arial" panose="020B0604020202020204" pitchFamily="34" charset="0"/>
                <a:buChar char="•"/>
              </a:pPr>
              <a:r>
                <a:rPr lang="en-US" sz="2000">
                  <a:solidFill>
                    <a:schemeClr val="bg1"/>
                  </a:solidFill>
                </a:rPr>
                <a:t>Repair Order (ESERO + SERO)</a:t>
              </a:r>
            </a:p>
          </p:txBody>
        </p:sp>
      </p:grpSp>
      <p:grpSp>
        <p:nvGrpSpPr>
          <p:cNvPr id="10" name="Group 9">
            <a:extLst>
              <a:ext uri="{FF2B5EF4-FFF2-40B4-BE49-F238E27FC236}">
                <a16:creationId xmlns:a16="http://schemas.microsoft.com/office/drawing/2014/main" id="{2C70F53E-A4AD-8024-47AC-C80E7E1000F7}"/>
              </a:ext>
            </a:extLst>
          </p:cNvPr>
          <p:cNvGrpSpPr/>
          <p:nvPr/>
        </p:nvGrpSpPr>
        <p:grpSpPr>
          <a:xfrm>
            <a:off x="7634" y="393332"/>
            <a:ext cx="12158468" cy="5746224"/>
            <a:chOff x="-4191" y="636723"/>
            <a:chExt cx="12158468" cy="5746224"/>
          </a:xfrm>
        </p:grpSpPr>
        <p:sp>
          <p:nvSpPr>
            <p:cNvPr id="11" name="Rectangle 10">
              <a:extLst>
                <a:ext uri="{FF2B5EF4-FFF2-40B4-BE49-F238E27FC236}">
                  <a16:creationId xmlns:a16="http://schemas.microsoft.com/office/drawing/2014/main" id="{15E773E2-645B-9FDC-2284-D386660C006B}"/>
                </a:ext>
              </a:extLst>
            </p:cNvPr>
            <p:cNvSpPr/>
            <p:nvPr/>
          </p:nvSpPr>
          <p:spPr>
            <a:xfrm>
              <a:off x="-4191" y="1195954"/>
              <a:ext cx="12158468" cy="5186993"/>
            </a:xfrm>
            <a:prstGeom prst="rect">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DC1D1A2B-68EE-09E8-90E9-0C947617ED88}"/>
                </a:ext>
              </a:extLst>
            </p:cNvPr>
            <p:cNvSpPr/>
            <p:nvPr/>
          </p:nvSpPr>
          <p:spPr>
            <a:xfrm rot="10800000" flipV="1">
              <a:off x="5639867" y="636723"/>
              <a:ext cx="870351" cy="559231"/>
            </a:xfrm>
            <a:prstGeom prst="triangle">
              <a:avLst/>
            </a:prstGeom>
            <a:solidFill>
              <a:srgbClr val="4DA3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EFCF0CE-BE3E-1B47-0248-6A05F933DCCF}"/>
                </a:ext>
              </a:extLst>
            </p:cNvPr>
            <p:cNvSpPr txBox="1"/>
            <p:nvPr/>
          </p:nvSpPr>
          <p:spPr>
            <a:xfrm>
              <a:off x="1244311" y="1593455"/>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B</a:t>
              </a:r>
            </a:p>
          </p:txBody>
        </p:sp>
        <p:sp>
          <p:nvSpPr>
            <p:cNvPr id="14" name="TextBox 13">
              <a:extLst>
                <a:ext uri="{FF2B5EF4-FFF2-40B4-BE49-F238E27FC236}">
                  <a16:creationId xmlns:a16="http://schemas.microsoft.com/office/drawing/2014/main" id="{CE071FC4-D590-467E-5400-34E8C6CD8FBC}"/>
                </a:ext>
              </a:extLst>
            </p:cNvPr>
            <p:cNvSpPr txBox="1"/>
            <p:nvPr/>
          </p:nvSpPr>
          <p:spPr>
            <a:xfrm>
              <a:off x="6999303" y="2115131"/>
              <a:ext cx="4531895" cy="584775"/>
            </a:xfrm>
            <a:prstGeom prst="rect">
              <a:avLst/>
            </a:prstGeom>
            <a:noFill/>
          </p:spPr>
          <p:txBody>
            <a:bodyPr wrap="square" rtlCol="0">
              <a:spAutoFit/>
            </a:bodyPr>
            <a:lstStyle/>
            <a:p>
              <a:pPr algn="ctr"/>
              <a:r>
                <a:rPr lang="en-US" sz="3200">
                  <a:solidFill>
                    <a:schemeClr val="bg1"/>
                  </a:solidFill>
                </a:rPr>
                <a:t>Cleaning</a:t>
              </a:r>
            </a:p>
          </p:txBody>
        </p:sp>
        <p:sp>
          <p:nvSpPr>
            <p:cNvPr id="15" name="TextBox 14">
              <a:extLst>
                <a:ext uri="{FF2B5EF4-FFF2-40B4-BE49-F238E27FC236}">
                  <a16:creationId xmlns:a16="http://schemas.microsoft.com/office/drawing/2014/main" id="{B108AF26-1F9F-5ABA-B4D7-4F13611ABEA3}"/>
                </a:ext>
              </a:extLst>
            </p:cNvPr>
            <p:cNvSpPr txBox="1"/>
            <p:nvPr/>
          </p:nvSpPr>
          <p:spPr>
            <a:xfrm>
              <a:off x="7620284" y="3096406"/>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Python</a:t>
              </a:r>
            </a:p>
            <a:p>
              <a:pPr marL="285750" indent="-285750">
                <a:buFont typeface="Arial" panose="020B0604020202020204" pitchFamily="34" charset="0"/>
                <a:buChar char="•"/>
              </a:pPr>
              <a:r>
                <a:rPr lang="en-US" sz="2000">
                  <a:solidFill>
                    <a:schemeClr val="bg1"/>
                  </a:solidFill>
                </a:rPr>
                <a:t>CSV library</a:t>
              </a:r>
            </a:p>
            <a:p>
              <a:pPr marL="285750" indent="-285750">
                <a:buFont typeface="Arial" panose="020B0604020202020204" pitchFamily="34" charset="0"/>
                <a:buChar char="•"/>
              </a:pPr>
              <a:r>
                <a:rPr lang="en-US" sz="2000">
                  <a:solidFill>
                    <a:schemeClr val="bg1"/>
                  </a:solidFill>
                </a:rPr>
                <a:t>Removed “, ‘, \n, \r</a:t>
              </a:r>
            </a:p>
          </p:txBody>
        </p:sp>
      </p:grpSp>
      <p:grpSp>
        <p:nvGrpSpPr>
          <p:cNvPr id="16" name="Group 15">
            <a:extLst>
              <a:ext uri="{FF2B5EF4-FFF2-40B4-BE49-F238E27FC236}">
                <a16:creationId xmlns:a16="http://schemas.microsoft.com/office/drawing/2014/main" id="{5BAEEFB6-977D-F256-F100-56487F379ECA}"/>
              </a:ext>
            </a:extLst>
          </p:cNvPr>
          <p:cNvGrpSpPr/>
          <p:nvPr/>
        </p:nvGrpSpPr>
        <p:grpSpPr>
          <a:xfrm>
            <a:off x="-1721" y="660622"/>
            <a:ext cx="12158468" cy="5685012"/>
            <a:chOff x="-12574" y="1194196"/>
            <a:chExt cx="12158468" cy="5685012"/>
          </a:xfrm>
        </p:grpSpPr>
        <p:sp>
          <p:nvSpPr>
            <p:cNvPr id="17" name="Rectangle 16">
              <a:extLst>
                <a:ext uri="{FF2B5EF4-FFF2-40B4-BE49-F238E27FC236}">
                  <a16:creationId xmlns:a16="http://schemas.microsoft.com/office/drawing/2014/main" id="{E7BE1EC9-B8DA-FF9A-8344-49525102227F}"/>
                </a:ext>
              </a:extLst>
            </p:cNvPr>
            <p:cNvSpPr/>
            <p:nvPr/>
          </p:nvSpPr>
          <p:spPr>
            <a:xfrm>
              <a:off x="-12574" y="1692215"/>
              <a:ext cx="12158468" cy="5186993"/>
            </a:xfrm>
            <a:prstGeom prst="rect">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3743FFCF-D10B-A2B6-8071-66D56FFBFEA6}"/>
                </a:ext>
              </a:extLst>
            </p:cNvPr>
            <p:cNvSpPr/>
            <p:nvPr/>
          </p:nvSpPr>
          <p:spPr>
            <a:xfrm rot="10800000" flipV="1">
              <a:off x="5653789" y="1194196"/>
              <a:ext cx="870351" cy="559231"/>
            </a:xfrm>
            <a:prstGeom prst="triangle">
              <a:avLst/>
            </a:prstGeom>
            <a:solidFill>
              <a:srgbClr val="5DC5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398C2AC-BCEE-3604-B4ED-2C19FF98CAC2}"/>
                </a:ext>
              </a:extLst>
            </p:cNvPr>
            <p:cNvSpPr txBox="1"/>
            <p:nvPr/>
          </p:nvSpPr>
          <p:spPr>
            <a:xfrm>
              <a:off x="1396817" y="2182824"/>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C</a:t>
              </a:r>
            </a:p>
          </p:txBody>
        </p:sp>
        <p:sp>
          <p:nvSpPr>
            <p:cNvPr id="20" name="TextBox 19">
              <a:extLst>
                <a:ext uri="{FF2B5EF4-FFF2-40B4-BE49-F238E27FC236}">
                  <a16:creationId xmlns:a16="http://schemas.microsoft.com/office/drawing/2014/main" id="{EBD0F265-8D81-EB66-C2B3-49DFCF58D59B}"/>
                </a:ext>
              </a:extLst>
            </p:cNvPr>
            <p:cNvSpPr txBox="1"/>
            <p:nvPr/>
          </p:nvSpPr>
          <p:spPr>
            <a:xfrm>
              <a:off x="7151809" y="2704500"/>
              <a:ext cx="4531895" cy="584775"/>
            </a:xfrm>
            <a:prstGeom prst="rect">
              <a:avLst/>
            </a:prstGeom>
            <a:noFill/>
          </p:spPr>
          <p:txBody>
            <a:bodyPr wrap="square" rtlCol="0">
              <a:spAutoFit/>
            </a:bodyPr>
            <a:lstStyle/>
            <a:p>
              <a:pPr algn="ctr"/>
              <a:r>
                <a:rPr lang="en-US" sz="3200">
                  <a:solidFill>
                    <a:schemeClr val="bg1"/>
                  </a:solidFill>
                </a:rPr>
                <a:t>Attribute Removal</a:t>
              </a:r>
            </a:p>
          </p:txBody>
        </p:sp>
        <p:sp>
          <p:nvSpPr>
            <p:cNvPr id="21" name="TextBox 20">
              <a:extLst>
                <a:ext uri="{FF2B5EF4-FFF2-40B4-BE49-F238E27FC236}">
                  <a16:creationId xmlns:a16="http://schemas.microsoft.com/office/drawing/2014/main" id="{57FC31B8-EBC6-C4A4-DE85-A9C4D0C3B314}"/>
                </a:ext>
              </a:extLst>
            </p:cNvPr>
            <p:cNvSpPr txBox="1"/>
            <p:nvPr/>
          </p:nvSpPr>
          <p:spPr>
            <a:xfrm>
              <a:off x="7770131" y="3470689"/>
              <a:ext cx="3696662" cy="163121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ID</a:t>
              </a:r>
            </a:p>
            <a:p>
              <a:pPr marL="285750" indent="-285750">
                <a:buFont typeface="Arial" panose="020B0604020202020204" pitchFamily="34" charset="0"/>
                <a:buChar char="•"/>
              </a:pPr>
              <a:r>
                <a:rPr lang="en-US" sz="2000">
                  <a:solidFill>
                    <a:schemeClr val="bg1"/>
                  </a:solidFill>
                </a:rPr>
                <a:t>Address</a:t>
              </a:r>
            </a:p>
            <a:p>
              <a:pPr marL="285750" indent="-285750">
                <a:buFont typeface="Arial" panose="020B0604020202020204" pitchFamily="34" charset="0"/>
                <a:buChar char="•"/>
              </a:pPr>
              <a:r>
                <a:rPr lang="en-US" sz="2000">
                  <a:solidFill>
                    <a:schemeClr val="bg1"/>
                  </a:solidFill>
                </a:rPr>
                <a:t>Agency</a:t>
              </a:r>
            </a:p>
            <a:p>
              <a:pPr marL="285750" indent="-285750">
                <a:buFont typeface="Arial" panose="020B0604020202020204" pitchFamily="34" charset="0"/>
                <a:buChar char="•"/>
              </a:pPr>
              <a:r>
                <a:rPr lang="en-US" sz="2000">
                  <a:solidFill>
                    <a:schemeClr val="bg1"/>
                  </a:solidFill>
                </a:rPr>
                <a:t>HAZMAT</a:t>
              </a:r>
            </a:p>
            <a:p>
              <a:pPr marL="285750" indent="-285750">
                <a:buFont typeface="Arial" panose="020B0604020202020204" pitchFamily="34" charset="0"/>
                <a:buChar char="•"/>
              </a:pPr>
              <a:r>
                <a:rPr lang="en-US" sz="2000">
                  <a:solidFill>
                    <a:schemeClr val="bg1"/>
                  </a:solidFill>
                </a:rPr>
                <a:t>Search specifics</a:t>
              </a:r>
            </a:p>
          </p:txBody>
        </p:sp>
      </p:grpSp>
      <p:grpSp>
        <p:nvGrpSpPr>
          <p:cNvPr id="22" name="Group 21">
            <a:extLst>
              <a:ext uri="{FF2B5EF4-FFF2-40B4-BE49-F238E27FC236}">
                <a16:creationId xmlns:a16="http://schemas.microsoft.com/office/drawing/2014/main" id="{9A272A4C-7659-0E92-404B-FF91B393631A}"/>
              </a:ext>
            </a:extLst>
          </p:cNvPr>
          <p:cNvGrpSpPr/>
          <p:nvPr/>
        </p:nvGrpSpPr>
        <p:grpSpPr>
          <a:xfrm>
            <a:off x="-14670" y="5696420"/>
            <a:ext cx="12158468" cy="5685012"/>
            <a:chOff x="-12574" y="1213970"/>
            <a:chExt cx="12158468" cy="5685012"/>
          </a:xfrm>
        </p:grpSpPr>
        <p:sp>
          <p:nvSpPr>
            <p:cNvPr id="23" name="Rectangle 22">
              <a:extLst>
                <a:ext uri="{FF2B5EF4-FFF2-40B4-BE49-F238E27FC236}">
                  <a16:creationId xmlns:a16="http://schemas.microsoft.com/office/drawing/2014/main" id="{27AE4B1B-3952-23A2-C6B0-79C8321DF76F}"/>
                </a:ext>
              </a:extLst>
            </p:cNvPr>
            <p:cNvSpPr/>
            <p:nvPr/>
          </p:nvSpPr>
          <p:spPr>
            <a:xfrm>
              <a:off x="-12574" y="1711989"/>
              <a:ext cx="12158468" cy="5186993"/>
            </a:xfrm>
            <a:prstGeom prst="rect">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44D9F43E-DC5E-9A0E-0E83-0F53DB7687F1}"/>
                </a:ext>
              </a:extLst>
            </p:cNvPr>
            <p:cNvSpPr/>
            <p:nvPr/>
          </p:nvSpPr>
          <p:spPr>
            <a:xfrm rot="10800000" flipV="1">
              <a:off x="5653789" y="1213970"/>
              <a:ext cx="870351" cy="559231"/>
            </a:xfrm>
            <a:prstGeom prst="triangle">
              <a:avLst/>
            </a:prstGeom>
            <a:solidFill>
              <a:srgbClr val="6CE7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6FAEB08-ACA2-3D9D-CB3F-B8B3055248F9}"/>
                </a:ext>
              </a:extLst>
            </p:cNvPr>
            <p:cNvSpPr txBox="1"/>
            <p:nvPr/>
          </p:nvSpPr>
          <p:spPr>
            <a:xfrm>
              <a:off x="1383442" y="2524820"/>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D</a:t>
              </a:r>
            </a:p>
          </p:txBody>
        </p:sp>
        <p:sp>
          <p:nvSpPr>
            <p:cNvPr id="26" name="TextBox 25">
              <a:extLst>
                <a:ext uri="{FF2B5EF4-FFF2-40B4-BE49-F238E27FC236}">
                  <a16:creationId xmlns:a16="http://schemas.microsoft.com/office/drawing/2014/main" id="{9C4A3856-550B-36A9-CD07-716A70F74A4C}"/>
                </a:ext>
              </a:extLst>
            </p:cNvPr>
            <p:cNvSpPr txBox="1"/>
            <p:nvPr/>
          </p:nvSpPr>
          <p:spPr>
            <a:xfrm>
              <a:off x="7138434" y="3046496"/>
              <a:ext cx="4531895" cy="584775"/>
            </a:xfrm>
            <a:prstGeom prst="rect">
              <a:avLst/>
            </a:prstGeom>
            <a:noFill/>
          </p:spPr>
          <p:txBody>
            <a:bodyPr wrap="square" rtlCol="0">
              <a:spAutoFit/>
            </a:bodyPr>
            <a:lstStyle/>
            <a:p>
              <a:pPr algn="ctr"/>
              <a:r>
                <a:rPr lang="en-US" sz="3200">
                  <a:solidFill>
                    <a:schemeClr val="bg1"/>
                  </a:solidFill>
                </a:rPr>
                <a:t>Extraction</a:t>
              </a:r>
            </a:p>
          </p:txBody>
        </p:sp>
        <p:sp>
          <p:nvSpPr>
            <p:cNvPr id="27" name="TextBox 26">
              <a:extLst>
                <a:ext uri="{FF2B5EF4-FFF2-40B4-BE49-F238E27FC236}">
                  <a16:creationId xmlns:a16="http://schemas.microsoft.com/office/drawing/2014/main" id="{D4DB78B7-9AB7-EF09-794F-F76AABDE8640}"/>
                </a:ext>
              </a:extLst>
            </p:cNvPr>
            <p:cNvSpPr txBox="1"/>
            <p:nvPr/>
          </p:nvSpPr>
          <p:spPr>
            <a:xfrm>
              <a:off x="7796976" y="4112069"/>
              <a:ext cx="3696662" cy="1015663"/>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Description</a:t>
              </a:r>
            </a:p>
            <a:p>
              <a:pPr marL="285750" indent="-285750">
                <a:buFont typeface="Arial" panose="020B0604020202020204" pitchFamily="34" charset="0"/>
                <a:buChar char="•"/>
              </a:pPr>
              <a:r>
                <a:rPr lang="en-US" sz="2000">
                  <a:solidFill>
                    <a:schemeClr val="bg1"/>
                  </a:solidFill>
                </a:rPr>
                <a:t>Alcohol revamp</a:t>
              </a:r>
            </a:p>
            <a:p>
              <a:pPr marL="285750" indent="-285750">
                <a:buFont typeface="Arial" panose="020B0604020202020204" pitchFamily="34" charset="0"/>
                <a:buChar char="•"/>
              </a:pPr>
              <a:r>
                <a:rPr lang="en-US" sz="2000">
                  <a:solidFill>
                    <a:schemeClr val="bg1"/>
                  </a:solidFill>
                </a:rPr>
                <a:t>Speeding</a:t>
              </a:r>
            </a:p>
          </p:txBody>
        </p:sp>
      </p:grpSp>
      <p:grpSp>
        <p:nvGrpSpPr>
          <p:cNvPr id="28" name="Group 27">
            <a:extLst>
              <a:ext uri="{FF2B5EF4-FFF2-40B4-BE49-F238E27FC236}">
                <a16:creationId xmlns:a16="http://schemas.microsoft.com/office/drawing/2014/main" id="{160AE735-50A0-2994-D8D4-284F3FFE1815}"/>
              </a:ext>
            </a:extLst>
          </p:cNvPr>
          <p:cNvGrpSpPr/>
          <p:nvPr/>
        </p:nvGrpSpPr>
        <p:grpSpPr>
          <a:xfrm>
            <a:off x="-14670" y="5996885"/>
            <a:ext cx="12158468" cy="5685012"/>
            <a:chOff x="-12575" y="1207194"/>
            <a:chExt cx="12158468" cy="5685012"/>
          </a:xfrm>
        </p:grpSpPr>
        <p:sp>
          <p:nvSpPr>
            <p:cNvPr id="30" name="Rectangle 29">
              <a:extLst>
                <a:ext uri="{FF2B5EF4-FFF2-40B4-BE49-F238E27FC236}">
                  <a16:creationId xmlns:a16="http://schemas.microsoft.com/office/drawing/2014/main" id="{BE9BC47D-65B9-C631-3C37-02925FF3C2A2}"/>
                </a:ext>
              </a:extLst>
            </p:cNvPr>
            <p:cNvSpPr/>
            <p:nvPr/>
          </p:nvSpPr>
          <p:spPr>
            <a:xfrm>
              <a:off x="-12575" y="1705213"/>
              <a:ext cx="12158468" cy="5186993"/>
            </a:xfrm>
            <a:prstGeom prst="rect">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0461136A-0377-2916-68DE-8E52C82F90A7}"/>
                </a:ext>
              </a:extLst>
            </p:cNvPr>
            <p:cNvSpPr/>
            <p:nvPr/>
          </p:nvSpPr>
          <p:spPr>
            <a:xfrm rot="10800000" flipV="1">
              <a:off x="5653788" y="1207194"/>
              <a:ext cx="870351" cy="559231"/>
            </a:xfrm>
            <a:prstGeom prst="triangle">
              <a:avLst/>
            </a:prstGeom>
            <a:solidFill>
              <a:srgbClr val="71FA4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70729B-CAB9-AC89-BBFF-1CDB1AEBF40F}"/>
                </a:ext>
              </a:extLst>
            </p:cNvPr>
            <p:cNvSpPr txBox="1"/>
            <p:nvPr/>
          </p:nvSpPr>
          <p:spPr>
            <a:xfrm>
              <a:off x="1295661" y="2896568"/>
              <a:ext cx="4251158" cy="2492990"/>
            </a:xfrm>
            <a:prstGeom prst="rect">
              <a:avLst/>
            </a:prstGeom>
            <a:noFill/>
          </p:spPr>
          <p:txBody>
            <a:bodyPr wrap="square" rtlCol="0" anchor="ctr">
              <a:spAutoFit/>
            </a:bodyPr>
            <a:lstStyle/>
            <a:p>
              <a:pPr algn="ctr"/>
              <a:r>
                <a:rPr lang="en-US" sz="15600">
                  <a:solidFill>
                    <a:schemeClr val="bg1"/>
                  </a:solidFill>
                  <a:latin typeface="Haettenschweiler" panose="020B0706040902060204" pitchFamily="34" charset="0"/>
                </a:rPr>
                <a:t>E</a:t>
              </a:r>
            </a:p>
          </p:txBody>
        </p:sp>
        <p:sp>
          <p:nvSpPr>
            <p:cNvPr id="41" name="TextBox 40">
              <a:extLst>
                <a:ext uri="{FF2B5EF4-FFF2-40B4-BE49-F238E27FC236}">
                  <a16:creationId xmlns:a16="http://schemas.microsoft.com/office/drawing/2014/main" id="{6FF9026C-B0FF-B275-2A0B-8831F64A9F14}"/>
                </a:ext>
              </a:extLst>
            </p:cNvPr>
            <p:cNvSpPr txBox="1"/>
            <p:nvPr/>
          </p:nvSpPr>
          <p:spPr>
            <a:xfrm>
              <a:off x="7050653" y="3418244"/>
              <a:ext cx="4531895" cy="584775"/>
            </a:xfrm>
            <a:prstGeom prst="rect">
              <a:avLst/>
            </a:prstGeom>
            <a:noFill/>
          </p:spPr>
          <p:txBody>
            <a:bodyPr wrap="square" rtlCol="0">
              <a:spAutoFit/>
            </a:bodyPr>
            <a:lstStyle/>
            <a:p>
              <a:pPr algn="ctr"/>
              <a:r>
                <a:rPr lang="en-US" sz="3200">
                  <a:solidFill>
                    <a:schemeClr val="bg1"/>
                  </a:solidFill>
                </a:rPr>
                <a:t>Splitting</a:t>
              </a:r>
            </a:p>
          </p:txBody>
        </p:sp>
        <p:sp>
          <p:nvSpPr>
            <p:cNvPr id="42" name="TextBox 41">
              <a:extLst>
                <a:ext uri="{FF2B5EF4-FFF2-40B4-BE49-F238E27FC236}">
                  <a16:creationId xmlns:a16="http://schemas.microsoft.com/office/drawing/2014/main" id="{151D4328-3347-C29E-B534-0774E53ADD54}"/>
                </a:ext>
              </a:extLst>
            </p:cNvPr>
            <p:cNvSpPr txBox="1"/>
            <p:nvPr/>
          </p:nvSpPr>
          <p:spPr>
            <a:xfrm>
              <a:off x="7709195" y="4483817"/>
              <a:ext cx="3696662" cy="707886"/>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Stratified</a:t>
              </a:r>
            </a:p>
            <a:p>
              <a:pPr marL="285750" indent="-285750">
                <a:buFont typeface="Arial" panose="020B0604020202020204" pitchFamily="34" charset="0"/>
                <a:buChar char="•"/>
              </a:pPr>
              <a:r>
                <a:rPr lang="en-US" sz="2000">
                  <a:solidFill>
                    <a:schemeClr val="bg1"/>
                  </a:solidFill>
                </a:rPr>
                <a:t>80-20 split</a:t>
              </a:r>
            </a:p>
          </p:txBody>
        </p:sp>
      </p:grpSp>
    </p:spTree>
    <p:extLst>
      <p:ext uri="{BB962C8B-B14F-4D97-AF65-F5344CB8AC3E}">
        <p14:creationId xmlns:p14="http://schemas.microsoft.com/office/powerpoint/2010/main" val="3725557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2948</Words>
  <Application>Microsoft Macintosh PowerPoint</Application>
  <PresentationFormat>Widescreen</PresentationFormat>
  <Paragraphs>1315</Paragraphs>
  <Slides>37</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Aptos SemiBold</vt:lpstr>
      <vt:lpstr>Arial</vt:lpstr>
      <vt:lpstr>Haettenschweiler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Reproduction</vt:lpstr>
      <vt:lpstr>Sources</vt:lpstr>
      <vt:lpstr>Thank you for your undivided and desegregated attention and concentration!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Ajwani</dc:creator>
  <cp:lastModifiedBy>Logan Bradley</cp:lastModifiedBy>
  <cp:revision>1</cp:revision>
  <dcterms:created xsi:type="dcterms:W3CDTF">2024-10-21T00:57:01Z</dcterms:created>
  <dcterms:modified xsi:type="dcterms:W3CDTF">2024-10-22T18:39:58Z</dcterms:modified>
</cp:coreProperties>
</file>