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C4D1235-B88E-444D-B042-FD4BE5140A0D}" type="datetimeFigureOut">
              <a:rPr lang="en-AU" smtClean="0"/>
              <a:t>9/03/2016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327572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C4D1235-B88E-444D-B042-FD4BE5140A0D}" type="datetimeFigureOut">
              <a:rPr lang="en-AU" smtClean="0"/>
              <a:t>9/03/2016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349724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C4D1235-B88E-444D-B042-FD4BE5140A0D}" type="datetimeFigureOut">
              <a:rPr lang="en-AU" smtClean="0"/>
              <a:t>9/03/2016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361669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C4D1235-B88E-444D-B042-FD4BE5140A0D}" type="datetimeFigureOut">
              <a:rPr lang="en-AU" smtClean="0"/>
              <a:t>9/03/2016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347073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D1235-B88E-444D-B042-FD4BE5140A0D}" type="datetimeFigureOut">
              <a:rPr lang="en-AU" smtClean="0"/>
              <a:t>9/03/2016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83332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C4D1235-B88E-444D-B042-FD4BE5140A0D}" type="datetimeFigureOut">
              <a:rPr lang="en-AU" smtClean="0"/>
              <a:t>9/03/2016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384025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C4D1235-B88E-444D-B042-FD4BE5140A0D}" type="datetimeFigureOut">
              <a:rPr lang="en-AU" smtClean="0"/>
              <a:t>9/03/2016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155705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C4D1235-B88E-444D-B042-FD4BE5140A0D}" type="datetimeFigureOut">
              <a:rPr lang="en-AU" smtClean="0"/>
              <a:t>9/03/2016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29077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D1235-B88E-444D-B042-FD4BE5140A0D}" type="datetimeFigureOut">
              <a:rPr lang="en-AU" smtClean="0"/>
              <a:t>9/03/2016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152652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D1235-B88E-444D-B042-FD4BE5140A0D}" type="datetimeFigureOut">
              <a:rPr lang="en-AU" smtClean="0"/>
              <a:t>9/03/2016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101871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D1235-B88E-444D-B042-FD4BE5140A0D}" type="datetimeFigureOut">
              <a:rPr lang="en-AU" smtClean="0"/>
              <a:t>9/03/2016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EA1B552-FF51-4C4E-815E-E01CF9913F50}" type="slidenum">
              <a:rPr lang="en-AU" smtClean="0"/>
              <a:t>‹#›</a:t>
            </a:fld>
            <a:endParaRPr lang="en-AU"/>
          </a:p>
        </p:txBody>
      </p:sp>
    </p:spTree>
    <p:extLst>
      <p:ext uri="{BB962C8B-B14F-4D97-AF65-F5344CB8AC3E}">
        <p14:creationId xmlns:p14="http://schemas.microsoft.com/office/powerpoint/2010/main" val="594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D1235-B88E-444D-B042-FD4BE5140A0D}" type="datetimeFigureOut">
              <a:rPr lang="en-AU" smtClean="0"/>
              <a:t>9/03/2016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1B552-FF51-4C4E-815E-E01CF9913F50}" type="slidenum">
              <a:rPr lang="en-AU" smtClean="0"/>
              <a:t>‹#›</a:t>
            </a:fld>
            <a:endParaRPr lang="en-AU"/>
          </a:p>
        </p:txBody>
      </p:sp>
    </p:spTree>
    <p:extLst>
      <p:ext uri="{BB962C8B-B14F-4D97-AF65-F5344CB8AC3E}">
        <p14:creationId xmlns:p14="http://schemas.microsoft.com/office/powerpoint/2010/main" val="162570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rawpoll.me/703163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solidFill>
                  <a:schemeClr val="bg1"/>
                </a:solidFill>
                <a:latin typeface="Courier New" panose="02070309020205020404" pitchFamily="49" charset="0"/>
                <a:cs typeface="Courier New" panose="02070309020205020404" pitchFamily="49" charset="0"/>
              </a:rPr>
              <a:t>KITE POWER</a:t>
            </a:r>
            <a:endParaRPr lang="en-AU" dirty="0">
              <a:solidFill>
                <a:schemeClr val="bg1"/>
              </a:solidFill>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p:txBody>
          <a:bodyPr/>
          <a:lstStyle/>
          <a:p>
            <a:r>
              <a:rPr lang="en-AU" i="1" dirty="0" smtClean="0">
                <a:solidFill>
                  <a:schemeClr val="bg1"/>
                </a:solidFill>
                <a:latin typeface="Courier New" panose="02070309020205020404" pitchFamily="49" charset="0"/>
                <a:cs typeface="Courier New" panose="02070309020205020404" pitchFamily="49" charset="0"/>
              </a:rPr>
              <a:t>A new wind power.</a:t>
            </a:r>
            <a:endParaRPr lang="en-AU" i="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21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latin typeface="Courier New" panose="02070309020205020404" pitchFamily="49" charset="0"/>
                <a:cs typeface="Courier New" panose="02070309020205020404" pitchFamily="49" charset="0"/>
              </a:rPr>
              <a:t>Kites; A history.</a:t>
            </a:r>
            <a:endParaRPr lang="en-AU" dirty="0">
              <a:solidFill>
                <a:schemeClr val="bg1"/>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30352" y="1389888"/>
            <a:ext cx="11430000" cy="5248656"/>
          </a:xfrm>
        </p:spPr>
        <p:txBody>
          <a:bodyPr/>
          <a:lstStyle/>
          <a:p>
            <a:pPr marL="0" indent="0">
              <a:buNone/>
            </a:pPr>
            <a:r>
              <a:rPr lang="en-AU" dirty="0" smtClean="0">
                <a:solidFill>
                  <a:schemeClr val="bg1"/>
                </a:solidFill>
                <a:latin typeface="Courier New" panose="02070309020205020404" pitchFamily="49" charset="0"/>
                <a:cs typeface="Courier New" panose="02070309020205020404" pitchFamily="49" charset="0"/>
              </a:rPr>
              <a:t>surely you’ve heard of kites? The ones with the string and the reel? Yeah those ones. Kites have been around for aeons, originally pioneered by the Chinese for transport and military purposes.</a:t>
            </a:r>
          </a:p>
          <a:p>
            <a:pPr marL="0" indent="0">
              <a:buNone/>
            </a:pPr>
            <a:r>
              <a:rPr lang="en-AU" dirty="0" smtClean="0">
                <a:solidFill>
                  <a:schemeClr val="bg1"/>
                </a:solidFill>
                <a:latin typeface="Courier New" panose="02070309020205020404" pitchFamily="49" charset="0"/>
                <a:cs typeface="Courier New" panose="02070309020205020404" pitchFamily="49" charset="0"/>
              </a:rPr>
              <a:t>The Europeans found out about them (as they do everything) and started using them for transport to pull carts (hah! Take that romans!) and then the wright brothers took them and started using them to practice steering for their planes. These days we use kites for fun, racing and fighting.</a:t>
            </a:r>
            <a:endParaRPr lang="en-AU"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28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latin typeface="Courier New" panose="02070309020205020404" pitchFamily="49" charset="0"/>
                <a:cs typeface="Courier New" panose="02070309020205020404" pitchFamily="49" charset="0"/>
              </a:rPr>
              <a:t>Kites for power.</a:t>
            </a:r>
            <a:endParaRPr lang="en-AU" dirty="0">
              <a:solidFill>
                <a:schemeClr val="bg1"/>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838200" y="2419985"/>
            <a:ext cx="10515600" cy="2700655"/>
          </a:xfrm>
        </p:spPr>
        <p:txBody>
          <a:bodyPr/>
          <a:lstStyle/>
          <a:p>
            <a:pPr marL="0" indent="0">
              <a:buNone/>
            </a:pPr>
            <a:r>
              <a:rPr lang="en-AU" dirty="0" smtClean="0">
                <a:solidFill>
                  <a:schemeClr val="bg1"/>
                </a:solidFill>
                <a:latin typeface="Courier New" panose="02070309020205020404" pitchFamily="49" charset="0"/>
                <a:cs typeface="Courier New" panose="02070309020205020404" pitchFamily="49" charset="0"/>
              </a:rPr>
              <a:t>During the </a:t>
            </a:r>
            <a:r>
              <a:rPr lang="en-AU" dirty="0" smtClean="0">
                <a:solidFill>
                  <a:schemeClr val="bg1"/>
                </a:solidFill>
                <a:latin typeface="Courier New" panose="02070309020205020404" pitchFamily="49" charset="0"/>
                <a:cs typeface="Courier New" panose="02070309020205020404" pitchFamily="49" charset="0"/>
              </a:rPr>
              <a:t>energy</a:t>
            </a:r>
            <a:r>
              <a:rPr lang="en-AU" dirty="0" smtClean="0">
                <a:solidFill>
                  <a:schemeClr val="bg1"/>
                </a:solidFill>
                <a:latin typeface="Courier New" panose="02070309020205020404" pitchFamily="49" charset="0"/>
                <a:cs typeface="Courier New" panose="02070309020205020404" pitchFamily="49" charset="0"/>
              </a:rPr>
              <a:t> </a:t>
            </a:r>
            <a:r>
              <a:rPr lang="en-AU" dirty="0" smtClean="0">
                <a:solidFill>
                  <a:schemeClr val="bg1"/>
                </a:solidFill>
                <a:latin typeface="Courier New" panose="02070309020205020404" pitchFamily="49" charset="0"/>
                <a:cs typeface="Courier New" panose="02070309020205020404" pitchFamily="49" charset="0"/>
              </a:rPr>
              <a:t>crisis of ’06, a small company called ‘</a:t>
            </a:r>
            <a:r>
              <a:rPr lang="en-AU" dirty="0" err="1" smtClean="0">
                <a:solidFill>
                  <a:schemeClr val="bg1"/>
                </a:solidFill>
                <a:latin typeface="Courier New" panose="02070309020205020404" pitchFamily="49" charset="0"/>
                <a:cs typeface="Courier New" panose="02070309020205020404" pitchFamily="49" charset="0"/>
              </a:rPr>
              <a:t>Makani</a:t>
            </a:r>
            <a:r>
              <a:rPr lang="en-AU" dirty="0" smtClean="0">
                <a:solidFill>
                  <a:schemeClr val="bg1"/>
                </a:solidFill>
                <a:latin typeface="Courier New" panose="02070309020205020404" pitchFamily="49" charset="0"/>
                <a:cs typeface="Courier New" panose="02070309020205020404" pitchFamily="49" charset="0"/>
              </a:rPr>
              <a:t>’ developed a kite that had an </a:t>
            </a:r>
            <a:r>
              <a:rPr lang="en-AU" dirty="0" smtClean="0">
                <a:solidFill>
                  <a:schemeClr val="bg1"/>
                </a:solidFill>
                <a:latin typeface="Courier New" panose="02070309020205020404" pitchFamily="49" charset="0"/>
                <a:cs typeface="Courier New" panose="02070309020205020404" pitchFamily="49" charset="0"/>
              </a:rPr>
              <a:t>on-board </a:t>
            </a:r>
            <a:r>
              <a:rPr lang="en-AU" dirty="0" smtClean="0">
                <a:solidFill>
                  <a:schemeClr val="bg1"/>
                </a:solidFill>
                <a:latin typeface="Courier New" panose="02070309020205020404" pitchFamily="49" charset="0"/>
                <a:cs typeface="Courier New" panose="02070309020205020404" pitchFamily="49" charset="0"/>
              </a:rPr>
              <a:t>generator that allowed it to generate power from the </a:t>
            </a:r>
            <a:r>
              <a:rPr lang="en-AU" dirty="0" smtClean="0">
                <a:solidFill>
                  <a:schemeClr val="bg1"/>
                </a:solidFill>
                <a:latin typeface="Courier New" panose="02070309020205020404" pitchFamily="49" charset="0"/>
                <a:cs typeface="Courier New" panose="02070309020205020404" pitchFamily="49" charset="0"/>
              </a:rPr>
              <a:t>wind! They were partly funded by Google</a:t>
            </a:r>
            <a:r>
              <a:rPr lang="en-AU" baseline="30000" dirty="0" smtClean="0">
                <a:solidFill>
                  <a:schemeClr val="bg1"/>
                </a:solidFill>
                <a:latin typeface="Courier New" panose="02070309020205020404" pitchFamily="49" charset="0"/>
                <a:cs typeface="Courier New" panose="02070309020205020404" pitchFamily="49" charset="0"/>
              </a:rPr>
              <a:t>[x]</a:t>
            </a:r>
            <a:r>
              <a:rPr lang="en-AU" dirty="0" smtClean="0">
                <a:solidFill>
                  <a:schemeClr val="bg1"/>
                </a:solidFill>
                <a:latin typeface="Courier New" panose="02070309020205020404" pitchFamily="49" charset="0"/>
                <a:cs typeface="Courier New" panose="02070309020205020404" pitchFamily="49" charset="0"/>
              </a:rPr>
              <a:t> a semi-secret subsidiary of google that funds small businesses that look to the future.</a:t>
            </a:r>
            <a:endParaRPr lang="en-AU"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391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latin typeface="Courier New" panose="02070309020205020404" pitchFamily="49" charset="0"/>
                <a:cs typeface="Courier New" panose="02070309020205020404" pitchFamily="49" charset="0"/>
              </a:rPr>
              <a:t>Power Kites?</a:t>
            </a:r>
            <a:endParaRPr lang="en-AU" dirty="0">
              <a:solidFill>
                <a:schemeClr val="bg1"/>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AU" dirty="0" smtClean="0">
                <a:solidFill>
                  <a:schemeClr val="bg1"/>
                </a:solidFill>
                <a:latin typeface="Courier New" panose="02070309020205020404" pitchFamily="49" charset="0"/>
                <a:cs typeface="Courier New" panose="02070309020205020404" pitchFamily="49" charset="0"/>
              </a:rPr>
              <a:t>Power kites are like normal kites but have a generator mounted on them or on the ground which transforms the kinetic energy of them pulling to potential electrical energy. Power kites are a renewable power source because there will always be Wind, but not a renewable resource as we will not always be able to make them.</a:t>
            </a:r>
            <a:endParaRPr lang="en-AU"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33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latin typeface="Courier New" panose="02070309020205020404" pitchFamily="49" charset="0"/>
                <a:cs typeface="Courier New" panose="02070309020205020404" pitchFamily="49" charset="0"/>
              </a:rPr>
              <a:t>Power Kites</a:t>
            </a:r>
            <a:endParaRPr lang="en-AU" dirty="0">
              <a:solidFill>
                <a:schemeClr val="bg1"/>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AU" dirty="0" smtClean="0">
                <a:solidFill>
                  <a:schemeClr val="bg1"/>
                </a:solidFill>
                <a:latin typeface="Courier New" panose="02070309020205020404" pitchFamily="49" charset="0"/>
                <a:cs typeface="Courier New" panose="02070309020205020404" pitchFamily="49" charset="0"/>
              </a:rPr>
              <a:t>Power kites fly up way above wind turbine height which allows them to generate more power as there is more wind.</a:t>
            </a:r>
          </a:p>
          <a:p>
            <a:pPr marL="0" indent="0">
              <a:buNone/>
            </a:pPr>
            <a:endParaRPr lang="en-AU" dirty="0">
              <a:solidFill>
                <a:schemeClr val="bg1"/>
              </a:solidFill>
              <a:latin typeface="Courier New" panose="02070309020205020404" pitchFamily="49" charset="0"/>
              <a:cs typeface="Courier New" panose="02070309020205020404" pitchFamily="49" charset="0"/>
            </a:endParaRPr>
          </a:p>
          <a:p>
            <a:pPr marL="0" indent="0">
              <a:buNone/>
            </a:pPr>
            <a:r>
              <a:rPr lang="en-AU" dirty="0" smtClean="0">
                <a:solidFill>
                  <a:schemeClr val="bg1"/>
                </a:solidFill>
                <a:latin typeface="Courier New" panose="02070309020205020404" pitchFamily="49" charset="0"/>
                <a:cs typeface="Courier New" panose="02070309020205020404" pitchFamily="49" charset="0"/>
              </a:rPr>
              <a:t>They are used in areas with</a:t>
            </a:r>
            <a:br>
              <a:rPr lang="en-AU" dirty="0" smtClean="0">
                <a:solidFill>
                  <a:schemeClr val="bg1"/>
                </a:solidFill>
                <a:latin typeface="Courier New" panose="02070309020205020404" pitchFamily="49" charset="0"/>
                <a:cs typeface="Courier New" panose="02070309020205020404" pitchFamily="49" charset="0"/>
              </a:rPr>
            </a:br>
            <a:r>
              <a:rPr lang="en-AU" dirty="0" smtClean="0">
                <a:solidFill>
                  <a:schemeClr val="bg1"/>
                </a:solidFill>
                <a:latin typeface="Courier New" panose="02070309020205020404" pitchFamily="49" charset="0"/>
                <a:cs typeface="Courier New" panose="02070309020205020404" pitchFamily="49" charset="0"/>
              </a:rPr>
              <a:t>higher wind speeds which</a:t>
            </a:r>
            <a:br>
              <a:rPr lang="en-AU" dirty="0" smtClean="0">
                <a:solidFill>
                  <a:schemeClr val="bg1"/>
                </a:solidFill>
                <a:latin typeface="Courier New" panose="02070309020205020404" pitchFamily="49" charset="0"/>
                <a:cs typeface="Courier New" panose="02070309020205020404" pitchFamily="49" charset="0"/>
              </a:rPr>
            </a:br>
            <a:r>
              <a:rPr lang="en-AU" dirty="0" smtClean="0">
                <a:solidFill>
                  <a:schemeClr val="bg1"/>
                </a:solidFill>
                <a:latin typeface="Courier New" panose="02070309020205020404" pitchFamily="49" charset="0"/>
                <a:cs typeface="Courier New" panose="02070309020205020404" pitchFamily="49" charset="0"/>
              </a:rPr>
              <a:t>also have lower chances for</a:t>
            </a:r>
            <a:br>
              <a:rPr lang="en-AU" dirty="0" smtClean="0">
                <a:solidFill>
                  <a:schemeClr val="bg1"/>
                </a:solidFill>
                <a:latin typeface="Courier New" panose="02070309020205020404" pitchFamily="49" charset="0"/>
                <a:cs typeface="Courier New" panose="02070309020205020404" pitchFamily="49" charset="0"/>
              </a:rPr>
            </a:br>
            <a:r>
              <a:rPr lang="en-AU" dirty="0" smtClean="0">
                <a:solidFill>
                  <a:schemeClr val="bg1"/>
                </a:solidFill>
                <a:latin typeface="Courier New" panose="02070309020205020404" pitchFamily="49" charset="0"/>
                <a:cs typeface="Courier New" panose="02070309020205020404" pitchFamily="49" charset="0"/>
              </a:rPr>
              <a:t>earthquakes and storms.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48" y="2791848"/>
            <a:ext cx="4002276" cy="3768073"/>
          </a:xfrm>
          <a:prstGeom prst="rect">
            <a:avLst/>
          </a:prstGeom>
        </p:spPr>
      </p:pic>
    </p:spTree>
    <p:extLst>
      <p:ext uri="{BB962C8B-B14F-4D97-AF65-F5344CB8AC3E}">
        <p14:creationId xmlns:p14="http://schemas.microsoft.com/office/powerpoint/2010/main" val="231304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latin typeface="Courier New" panose="02070309020205020404" pitchFamily="49" charset="0"/>
                <a:cs typeface="Courier New" panose="02070309020205020404" pitchFamily="49" charset="0"/>
              </a:rPr>
              <a:t>Substantial kiting power for a new age.</a:t>
            </a:r>
            <a:endParaRPr lang="en-AU" dirty="0">
              <a:solidFill>
                <a:schemeClr val="bg1"/>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AU" dirty="0" smtClean="0">
                <a:solidFill>
                  <a:schemeClr val="bg1"/>
                </a:solidFill>
                <a:latin typeface="Courier New" panose="02070309020205020404" pitchFamily="49" charset="0"/>
                <a:cs typeface="Courier New" panose="02070309020205020404" pitchFamily="49" charset="0"/>
              </a:rPr>
              <a:t>These days there are no commercial power kites flying. This is mainly due to cost and unreliability, also </a:t>
            </a:r>
            <a:r>
              <a:rPr lang="en-AU" smtClean="0">
                <a:solidFill>
                  <a:schemeClr val="bg1"/>
                </a:solidFill>
                <a:latin typeface="Courier New" panose="02070309020205020404" pitchFamily="49" charset="0"/>
                <a:cs typeface="Courier New" panose="02070309020205020404" pitchFamily="49" charset="0"/>
              </a:rPr>
              <a:t>its kind of </a:t>
            </a:r>
            <a:r>
              <a:rPr lang="en-AU" dirty="0" smtClean="0">
                <a:solidFill>
                  <a:schemeClr val="bg1"/>
                </a:solidFill>
                <a:latin typeface="Courier New" panose="02070309020205020404" pitchFamily="49" charset="0"/>
                <a:cs typeface="Courier New" panose="02070309020205020404" pitchFamily="49" charset="0"/>
              </a:rPr>
              <a:t>different and people don’t like </a:t>
            </a:r>
            <a:r>
              <a:rPr lang="en-AU" smtClean="0">
                <a:solidFill>
                  <a:schemeClr val="bg1"/>
                </a:solidFill>
                <a:latin typeface="Courier New" panose="02070309020205020404" pitchFamily="49" charset="0"/>
                <a:cs typeface="Courier New" panose="02070309020205020404" pitchFamily="49" charset="0"/>
              </a:rPr>
              <a:t>that. </a:t>
            </a:r>
            <a:r>
              <a:rPr lang="en-AU" dirty="0" smtClean="0">
                <a:solidFill>
                  <a:schemeClr val="bg1"/>
                </a:solidFill>
                <a:latin typeface="Courier New" panose="02070309020205020404" pitchFamily="49" charset="0"/>
                <a:cs typeface="Courier New" panose="02070309020205020404" pitchFamily="49" charset="0"/>
              </a:rPr>
              <a:t>I say “BRING BACK THE POWER KITES!” and you can too, visit </a:t>
            </a:r>
            <a:r>
              <a:rPr lang="en-AU" dirty="0">
                <a:hlinkClick r:id="rId2"/>
              </a:rPr>
              <a:t>http://</a:t>
            </a:r>
            <a:r>
              <a:rPr lang="en-AU" dirty="0" smtClean="0">
                <a:hlinkClick r:id="rId2"/>
              </a:rPr>
              <a:t>strawpoll.me/7031632</a:t>
            </a:r>
            <a:r>
              <a:rPr lang="en-AU" dirty="0" smtClean="0"/>
              <a:t> </a:t>
            </a:r>
            <a:r>
              <a:rPr lang="en-AU" dirty="0" smtClean="0">
                <a:solidFill>
                  <a:schemeClr val="bg1"/>
                </a:solidFill>
                <a:latin typeface="Courier New" panose="02070309020205020404" pitchFamily="49" charset="0"/>
                <a:cs typeface="Courier New" panose="02070309020205020404" pitchFamily="49" charset="0"/>
              </a:rPr>
              <a:t>on your computer to vote to bring them back.</a:t>
            </a:r>
          </a:p>
          <a:p>
            <a:pPr marL="0" indent="0">
              <a:buNone/>
            </a:pPr>
            <a:endParaRPr lang="en-AU"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8926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324</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KITE POWER</vt:lpstr>
      <vt:lpstr>Kites; A history.</vt:lpstr>
      <vt:lpstr>Kites for power.</vt:lpstr>
      <vt:lpstr>Power Kites?</vt:lpstr>
      <vt:lpstr>Power Kites</vt:lpstr>
      <vt:lpstr>Substantial kiting power for a new 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KITE POWER</dc:title>
  <dc:creator>Ewan Breakey</dc:creator>
  <cp:lastModifiedBy>Ewan Breakey</cp:lastModifiedBy>
  <cp:revision>7</cp:revision>
  <dcterms:created xsi:type="dcterms:W3CDTF">2016-03-07T23:20:42Z</dcterms:created>
  <dcterms:modified xsi:type="dcterms:W3CDTF">2016-03-08T23:39:59Z</dcterms:modified>
</cp:coreProperties>
</file>