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1" r:id="rId8"/>
    <p:sldId id="262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1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1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[q1.xls]Sheet1!PivotTable1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Sheet1!$B$3:$B$23</c:f>
              <c:numCache>
                <c:formatCode>General</c:formatCode>
                <c:ptCount val="20"/>
                <c:pt idx="0">
                  <c:v>370</c:v>
                </c:pt>
                <c:pt idx="1">
                  <c:v>320</c:v>
                </c:pt>
                <c:pt idx="2">
                  <c:v>410</c:v>
                </c:pt>
                <c:pt idx="3">
                  <c:v>360</c:v>
                </c:pt>
                <c:pt idx="4">
                  <c:v>430</c:v>
                </c:pt>
                <c:pt idx="5">
                  <c:v>380</c:v>
                </c:pt>
                <c:pt idx="6">
                  <c:v>490</c:v>
                </c:pt>
                <c:pt idx="7">
                  <c:v>440</c:v>
                </c:pt>
                <c:pt idx="8">
                  <c:v>350</c:v>
                </c:pt>
                <c:pt idx="9">
                  <c:v>300</c:v>
                </c:pt>
                <c:pt idx="10">
                  <c:v>390</c:v>
                </c:pt>
                <c:pt idx="11">
                  <c:v>340</c:v>
                </c:pt>
                <c:pt idx="12">
                  <c:v>410</c:v>
                </c:pt>
                <c:pt idx="13">
                  <c:v>360</c:v>
                </c:pt>
                <c:pt idx="14">
                  <c:v>470</c:v>
                </c:pt>
                <c:pt idx="15">
                  <c:v>420</c:v>
                </c:pt>
                <c:pt idx="16">
                  <c:v>395</c:v>
                </c:pt>
                <c:pt idx="17">
                  <c:v>345</c:v>
                </c:pt>
                <c:pt idx="18">
                  <c:v>435</c:v>
                </c:pt>
                <c:pt idx="19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71-42D3-A608-5AB831E30EDF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Sheet1!$C$3:$C$23</c:f>
              <c:numCache>
                <c:formatCode>General</c:formatCode>
                <c:ptCount val="20"/>
                <c:pt idx="0">
                  <c:v>365</c:v>
                </c:pt>
                <c:pt idx="1">
                  <c:v>315</c:v>
                </c:pt>
                <c:pt idx="2">
                  <c:v>405</c:v>
                </c:pt>
                <c:pt idx="3">
                  <c:v>355</c:v>
                </c:pt>
                <c:pt idx="4">
                  <c:v>425</c:v>
                </c:pt>
                <c:pt idx="5">
                  <c:v>375</c:v>
                </c:pt>
                <c:pt idx="6">
                  <c:v>485</c:v>
                </c:pt>
                <c:pt idx="7">
                  <c:v>435</c:v>
                </c:pt>
                <c:pt idx="8">
                  <c:v>345</c:v>
                </c:pt>
                <c:pt idx="9">
                  <c:v>295</c:v>
                </c:pt>
                <c:pt idx="10">
                  <c:v>385</c:v>
                </c:pt>
                <c:pt idx="11">
                  <c:v>335</c:v>
                </c:pt>
                <c:pt idx="12">
                  <c:v>405</c:v>
                </c:pt>
                <c:pt idx="13">
                  <c:v>355</c:v>
                </c:pt>
                <c:pt idx="14">
                  <c:v>465</c:v>
                </c:pt>
                <c:pt idx="15">
                  <c:v>415</c:v>
                </c:pt>
                <c:pt idx="16">
                  <c:v>390</c:v>
                </c:pt>
                <c:pt idx="17">
                  <c:v>340</c:v>
                </c:pt>
                <c:pt idx="18">
                  <c:v>430</c:v>
                </c:pt>
                <c:pt idx="19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71-42D3-A608-5AB831E30EDF}"/>
            </c:ext>
          </c:extLst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Sheet1!$D$3:$D$23</c:f>
              <c:numCache>
                <c:formatCode>General</c:formatCode>
                <c:ptCount val="20"/>
                <c:pt idx="0">
                  <c:v>318</c:v>
                </c:pt>
                <c:pt idx="1">
                  <c:v>287.8571</c:v>
                </c:pt>
                <c:pt idx="2">
                  <c:v>383.63639999999998</c:v>
                </c:pt>
                <c:pt idx="3">
                  <c:v>311.57889999999998</c:v>
                </c:pt>
                <c:pt idx="4">
                  <c:v>381.42309999999998</c:v>
                </c:pt>
                <c:pt idx="5">
                  <c:v>333.27780000000001</c:v>
                </c:pt>
                <c:pt idx="6">
                  <c:v>438.26089999999999</c:v>
                </c:pt>
                <c:pt idx="7">
                  <c:v>400.68180000000001</c:v>
                </c:pt>
                <c:pt idx="8">
                  <c:v>322.47829999999999</c:v>
                </c:pt>
                <c:pt idx="9">
                  <c:v>280.61110000000002</c:v>
                </c:pt>
                <c:pt idx="10">
                  <c:v>344.26319999999998</c:v>
                </c:pt>
                <c:pt idx="11">
                  <c:v>305.25</c:v>
                </c:pt>
                <c:pt idx="12">
                  <c:v>376</c:v>
                </c:pt>
                <c:pt idx="13">
                  <c:v>333.68419999999998</c:v>
                </c:pt>
                <c:pt idx="14">
                  <c:v>414.83580000000001</c:v>
                </c:pt>
                <c:pt idx="15">
                  <c:v>389.5</c:v>
                </c:pt>
                <c:pt idx="16">
                  <c:v>354.2</c:v>
                </c:pt>
                <c:pt idx="17">
                  <c:v>316.09519999999998</c:v>
                </c:pt>
                <c:pt idx="18">
                  <c:v>382.91669999999999</c:v>
                </c:pt>
                <c:pt idx="19">
                  <c:v>352.06900000000002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71-42D3-A608-5AB831E30EDF}"/>
            </c:ext>
          </c:extLst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Sheet1!$E$3:$E$23</c:f>
              <c:numCache>
                <c:formatCode>General</c:formatCode>
                <c:ptCount val="20"/>
                <c:pt idx="0">
                  <c:v>355</c:v>
                </c:pt>
                <c:pt idx="1">
                  <c:v>305</c:v>
                </c:pt>
                <c:pt idx="2">
                  <c:v>395</c:v>
                </c:pt>
                <c:pt idx="3">
                  <c:v>345</c:v>
                </c:pt>
                <c:pt idx="4">
                  <c:v>415</c:v>
                </c:pt>
                <c:pt idx="5">
                  <c:v>365</c:v>
                </c:pt>
                <c:pt idx="6">
                  <c:v>475</c:v>
                </c:pt>
                <c:pt idx="7">
                  <c:v>425</c:v>
                </c:pt>
                <c:pt idx="8">
                  <c:v>335</c:v>
                </c:pt>
                <c:pt idx="9">
                  <c:v>285</c:v>
                </c:pt>
                <c:pt idx="10">
                  <c:v>375</c:v>
                </c:pt>
                <c:pt idx="11">
                  <c:v>325</c:v>
                </c:pt>
                <c:pt idx="12">
                  <c:v>395</c:v>
                </c:pt>
                <c:pt idx="13">
                  <c:v>345</c:v>
                </c:pt>
                <c:pt idx="14">
                  <c:v>455</c:v>
                </c:pt>
                <c:pt idx="15">
                  <c:v>405</c:v>
                </c:pt>
                <c:pt idx="16">
                  <c:v>380</c:v>
                </c:pt>
                <c:pt idx="17">
                  <c:v>330</c:v>
                </c:pt>
                <c:pt idx="18">
                  <c:v>420</c:v>
                </c:pt>
                <c:pt idx="19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71-42D3-A608-5AB831E30EDF}"/>
            </c:ext>
          </c:extLst>
        </c:ser>
        <c:ser>
          <c:idx val="4"/>
          <c:order val="4"/>
          <c:tx>
            <c:strRef>
              <c:f>Sheet1!$F$1:$F$2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Sheet1!$F$3:$F$23</c:f>
              <c:numCache>
                <c:formatCode>General</c:formatCode>
                <c:ptCount val="20"/>
                <c:pt idx="0">
                  <c:v>350</c:v>
                </c:pt>
                <c:pt idx="1">
                  <c:v>300</c:v>
                </c:pt>
                <c:pt idx="2">
                  <c:v>390</c:v>
                </c:pt>
                <c:pt idx="3">
                  <c:v>340</c:v>
                </c:pt>
                <c:pt idx="4">
                  <c:v>410</c:v>
                </c:pt>
                <c:pt idx="5">
                  <c:v>360</c:v>
                </c:pt>
                <c:pt idx="6">
                  <c:v>470</c:v>
                </c:pt>
                <c:pt idx="7">
                  <c:v>420</c:v>
                </c:pt>
                <c:pt idx="8">
                  <c:v>330</c:v>
                </c:pt>
                <c:pt idx="9">
                  <c:v>280</c:v>
                </c:pt>
                <c:pt idx="10">
                  <c:v>370</c:v>
                </c:pt>
                <c:pt idx="11">
                  <c:v>320</c:v>
                </c:pt>
                <c:pt idx="12">
                  <c:v>390</c:v>
                </c:pt>
                <c:pt idx="13">
                  <c:v>340</c:v>
                </c:pt>
                <c:pt idx="14">
                  <c:v>450</c:v>
                </c:pt>
                <c:pt idx="15">
                  <c:v>400</c:v>
                </c:pt>
                <c:pt idx="16">
                  <c:v>375</c:v>
                </c:pt>
                <c:pt idx="17">
                  <c:v>325</c:v>
                </c:pt>
                <c:pt idx="18">
                  <c:v>415</c:v>
                </c:pt>
                <c:pt idx="19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71-42D3-A608-5AB831E30EDF}"/>
            </c:ext>
          </c:extLst>
        </c:ser>
        <c:ser>
          <c:idx val="5"/>
          <c:order val="5"/>
          <c:tx>
            <c:strRef>
              <c:f>Sheet1!$G$1:$G$2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Sheet1!$G$3:$G$23</c:f>
              <c:numCache>
                <c:formatCode>General</c:formatCode>
                <c:ptCount val="20"/>
                <c:pt idx="0">
                  <c:v>317.39999999999998</c:v>
                </c:pt>
                <c:pt idx="1">
                  <c:v>263.7647</c:v>
                </c:pt>
                <c:pt idx="2">
                  <c:v>361.9</c:v>
                </c:pt>
                <c:pt idx="3">
                  <c:v>316.15629999999999</c:v>
                </c:pt>
                <c:pt idx="4">
                  <c:v>348.92309999999998</c:v>
                </c:pt>
                <c:pt idx="5">
                  <c:v>337.25</c:v>
                </c:pt>
                <c:pt idx="6">
                  <c:v>439.37759999999997</c:v>
                </c:pt>
                <c:pt idx="7">
                  <c:v>383.875</c:v>
                </c:pt>
                <c:pt idx="8">
                  <c:v>276.25</c:v>
                </c:pt>
                <c:pt idx="9">
                  <c:v>253.47829999999999</c:v>
                </c:pt>
                <c:pt idx="10">
                  <c:v>321.2</c:v>
                </c:pt>
                <c:pt idx="11">
                  <c:v>258.3</c:v>
                </c:pt>
                <c:pt idx="12">
                  <c:v>363.34379999999999</c:v>
                </c:pt>
                <c:pt idx="13">
                  <c:v>305.6875</c:v>
                </c:pt>
                <c:pt idx="14">
                  <c:v>409.98360000000002</c:v>
                </c:pt>
                <c:pt idx="15">
                  <c:v>353.17649999999998</c:v>
                </c:pt>
                <c:pt idx="16">
                  <c:v>343.88240000000002</c:v>
                </c:pt>
                <c:pt idx="17">
                  <c:v>274.52629999999999</c:v>
                </c:pt>
                <c:pt idx="18">
                  <c:v>397.05259999999998</c:v>
                </c:pt>
                <c:pt idx="19">
                  <c:v>334.58819999999997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71-42D3-A608-5AB831E30EDF}"/>
            </c:ext>
          </c:extLst>
        </c:ser>
        <c:ser>
          <c:idx val="6"/>
          <c:order val="6"/>
          <c:tx>
            <c:strRef>
              <c:f>Sheet1!$H$1:$H$2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Sheet1!$H$3:$H$23</c:f>
              <c:numCache>
                <c:formatCode>General</c:formatCode>
                <c:ptCount val="20"/>
                <c:pt idx="0">
                  <c:v>340</c:v>
                </c:pt>
                <c:pt idx="1">
                  <c:v>290</c:v>
                </c:pt>
                <c:pt idx="2">
                  <c:v>380</c:v>
                </c:pt>
                <c:pt idx="3">
                  <c:v>330</c:v>
                </c:pt>
                <c:pt idx="4">
                  <c:v>400</c:v>
                </c:pt>
                <c:pt idx="5">
                  <c:v>350</c:v>
                </c:pt>
                <c:pt idx="6">
                  <c:v>460</c:v>
                </c:pt>
                <c:pt idx="7">
                  <c:v>410</c:v>
                </c:pt>
                <c:pt idx="8">
                  <c:v>320</c:v>
                </c:pt>
                <c:pt idx="9">
                  <c:v>270</c:v>
                </c:pt>
                <c:pt idx="10">
                  <c:v>360</c:v>
                </c:pt>
                <c:pt idx="11">
                  <c:v>310</c:v>
                </c:pt>
                <c:pt idx="12">
                  <c:v>380</c:v>
                </c:pt>
                <c:pt idx="13">
                  <c:v>330</c:v>
                </c:pt>
                <c:pt idx="14">
                  <c:v>440</c:v>
                </c:pt>
                <c:pt idx="15">
                  <c:v>390</c:v>
                </c:pt>
                <c:pt idx="16">
                  <c:v>365</c:v>
                </c:pt>
                <c:pt idx="17">
                  <c:v>315</c:v>
                </c:pt>
                <c:pt idx="18">
                  <c:v>405</c:v>
                </c:pt>
                <c:pt idx="19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71-42D3-A608-5AB831E30EDF}"/>
            </c:ext>
          </c:extLst>
        </c:ser>
        <c:ser>
          <c:idx val="7"/>
          <c:order val="7"/>
          <c:tx>
            <c:strRef>
              <c:f>Sheet1!$I$1:$I$2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Sheet1!$I$3:$I$23</c:f>
              <c:numCache>
                <c:formatCode>General</c:formatCode>
                <c:ptCount val="20"/>
                <c:pt idx="0">
                  <c:v>335</c:v>
                </c:pt>
                <c:pt idx="1">
                  <c:v>285</c:v>
                </c:pt>
                <c:pt idx="2">
                  <c:v>375</c:v>
                </c:pt>
                <c:pt idx="3">
                  <c:v>325</c:v>
                </c:pt>
                <c:pt idx="4">
                  <c:v>395</c:v>
                </c:pt>
                <c:pt idx="5">
                  <c:v>345</c:v>
                </c:pt>
                <c:pt idx="6">
                  <c:v>455</c:v>
                </c:pt>
                <c:pt idx="7">
                  <c:v>405</c:v>
                </c:pt>
                <c:pt idx="8">
                  <c:v>315</c:v>
                </c:pt>
                <c:pt idx="9">
                  <c:v>265</c:v>
                </c:pt>
                <c:pt idx="10">
                  <c:v>355</c:v>
                </c:pt>
                <c:pt idx="11">
                  <c:v>305</c:v>
                </c:pt>
                <c:pt idx="12">
                  <c:v>375</c:v>
                </c:pt>
                <c:pt idx="13">
                  <c:v>325</c:v>
                </c:pt>
                <c:pt idx="14">
                  <c:v>435</c:v>
                </c:pt>
                <c:pt idx="15">
                  <c:v>385</c:v>
                </c:pt>
                <c:pt idx="16">
                  <c:v>360</c:v>
                </c:pt>
                <c:pt idx="17">
                  <c:v>310</c:v>
                </c:pt>
                <c:pt idx="18">
                  <c:v>400</c:v>
                </c:pt>
                <c:pt idx="19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171-42D3-A608-5AB831E30EDF}"/>
            </c:ext>
          </c:extLst>
        </c:ser>
        <c:ser>
          <c:idx val="8"/>
          <c:order val="8"/>
          <c:tx>
            <c:strRef>
              <c:f>Sheet1!$J$1:$J$2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Sheet1!$J$3:$J$23</c:f>
              <c:numCache>
                <c:formatCode>General</c:formatCode>
                <c:ptCount val="20"/>
                <c:pt idx="0">
                  <c:v>297</c:v>
                </c:pt>
                <c:pt idx="1">
                  <c:v>257.09089999999998</c:v>
                </c:pt>
                <c:pt idx="2">
                  <c:v>336.2174</c:v>
                </c:pt>
                <c:pt idx="3">
                  <c:v>301.5385</c:v>
                </c:pt>
                <c:pt idx="4">
                  <c:v>347.4545</c:v>
                </c:pt>
                <c:pt idx="5">
                  <c:v>328.66669999999999</c:v>
                </c:pt>
                <c:pt idx="6">
                  <c:v>406.45159999999998</c:v>
                </c:pt>
                <c:pt idx="7">
                  <c:v>357.64710000000002</c:v>
                </c:pt>
                <c:pt idx="8">
                  <c:v>284.63639999999998</c:v>
                </c:pt>
                <c:pt idx="9">
                  <c:v>237.71430000000001</c:v>
                </c:pt>
                <c:pt idx="10">
                  <c:v>320</c:v>
                </c:pt>
                <c:pt idx="11">
                  <c:v>280.4348</c:v>
                </c:pt>
                <c:pt idx="12">
                  <c:v>343.36</c:v>
                </c:pt>
                <c:pt idx="13">
                  <c:v>289.1429</c:v>
                </c:pt>
                <c:pt idx="14">
                  <c:v>394.81819999999999</c:v>
                </c:pt>
                <c:pt idx="15">
                  <c:v>354.66669999999999</c:v>
                </c:pt>
                <c:pt idx="16">
                  <c:v>313.3261</c:v>
                </c:pt>
                <c:pt idx="17">
                  <c:v>280.0455</c:v>
                </c:pt>
                <c:pt idx="18">
                  <c:v>344.21429999999998</c:v>
                </c:pt>
                <c:pt idx="19">
                  <c:v>325.28570000000002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71-42D3-A608-5AB831E30EDF}"/>
            </c:ext>
          </c:extLst>
        </c:ser>
        <c:ser>
          <c:idx val="9"/>
          <c:order val="9"/>
          <c:tx>
            <c:strRef>
              <c:f>Sheet1!$K$1:$K$2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Sheet1!$K$3:$K$23</c:f>
              <c:numCache>
                <c:formatCode>General</c:formatCode>
                <c:ptCount val="20"/>
                <c:pt idx="0">
                  <c:v>325</c:v>
                </c:pt>
                <c:pt idx="1">
                  <c:v>275</c:v>
                </c:pt>
                <c:pt idx="2">
                  <c:v>365</c:v>
                </c:pt>
                <c:pt idx="3">
                  <c:v>315</c:v>
                </c:pt>
                <c:pt idx="4">
                  <c:v>385</c:v>
                </c:pt>
                <c:pt idx="5">
                  <c:v>335</c:v>
                </c:pt>
                <c:pt idx="6">
                  <c:v>445</c:v>
                </c:pt>
                <c:pt idx="7">
                  <c:v>395</c:v>
                </c:pt>
                <c:pt idx="8">
                  <c:v>305</c:v>
                </c:pt>
                <c:pt idx="9">
                  <c:v>255</c:v>
                </c:pt>
                <c:pt idx="10">
                  <c:v>345</c:v>
                </c:pt>
                <c:pt idx="11">
                  <c:v>295</c:v>
                </c:pt>
                <c:pt idx="12">
                  <c:v>365</c:v>
                </c:pt>
                <c:pt idx="13">
                  <c:v>315</c:v>
                </c:pt>
                <c:pt idx="14">
                  <c:v>425</c:v>
                </c:pt>
                <c:pt idx="15">
                  <c:v>375</c:v>
                </c:pt>
                <c:pt idx="16">
                  <c:v>350</c:v>
                </c:pt>
                <c:pt idx="17">
                  <c:v>300</c:v>
                </c:pt>
                <c:pt idx="18">
                  <c:v>390</c:v>
                </c:pt>
                <c:pt idx="19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171-42D3-A608-5AB831E30EDF}"/>
            </c:ext>
          </c:extLst>
        </c:ser>
        <c:ser>
          <c:idx val="10"/>
          <c:order val="10"/>
          <c:tx>
            <c:strRef>
              <c:f>Sheet1!$L$1:$L$2</c:f>
              <c:strCache>
                <c:ptCount val="1"/>
                <c:pt idx="0">
                  <c:v>Nov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Sheet1!$L$3:$L$23</c:f>
              <c:numCache>
                <c:formatCode>General</c:formatCode>
                <c:ptCount val="20"/>
                <c:pt idx="0">
                  <c:v>320</c:v>
                </c:pt>
                <c:pt idx="1">
                  <c:v>270</c:v>
                </c:pt>
                <c:pt idx="2">
                  <c:v>360</c:v>
                </c:pt>
                <c:pt idx="3">
                  <c:v>310</c:v>
                </c:pt>
                <c:pt idx="4">
                  <c:v>380</c:v>
                </c:pt>
                <c:pt idx="5">
                  <c:v>330</c:v>
                </c:pt>
                <c:pt idx="6">
                  <c:v>440</c:v>
                </c:pt>
                <c:pt idx="7">
                  <c:v>390</c:v>
                </c:pt>
                <c:pt idx="8">
                  <c:v>300</c:v>
                </c:pt>
                <c:pt idx="9">
                  <c:v>250</c:v>
                </c:pt>
                <c:pt idx="10">
                  <c:v>340</c:v>
                </c:pt>
                <c:pt idx="11">
                  <c:v>290</c:v>
                </c:pt>
                <c:pt idx="12">
                  <c:v>360</c:v>
                </c:pt>
                <c:pt idx="13">
                  <c:v>310</c:v>
                </c:pt>
                <c:pt idx="14">
                  <c:v>420</c:v>
                </c:pt>
                <c:pt idx="15">
                  <c:v>370</c:v>
                </c:pt>
                <c:pt idx="16">
                  <c:v>345</c:v>
                </c:pt>
                <c:pt idx="17">
                  <c:v>295</c:v>
                </c:pt>
                <c:pt idx="18">
                  <c:v>385</c:v>
                </c:pt>
                <c:pt idx="19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171-42D3-A608-5AB831E30EDF}"/>
            </c:ext>
          </c:extLst>
        </c:ser>
        <c:ser>
          <c:idx val="11"/>
          <c:order val="11"/>
          <c:tx>
            <c:strRef>
              <c:f>Sheet1!$M$1:$M$2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Sheet1!$M$3:$M$23</c:f>
              <c:numCache>
                <c:formatCode>General</c:formatCode>
                <c:ptCount val="20"/>
                <c:pt idx="0">
                  <c:v>286.64999999999998</c:v>
                </c:pt>
                <c:pt idx="1">
                  <c:v>249.1</c:v>
                </c:pt>
                <c:pt idx="2">
                  <c:v>334.38709999999998</c:v>
                </c:pt>
                <c:pt idx="3">
                  <c:v>278.51319999999998</c:v>
                </c:pt>
                <c:pt idx="4">
                  <c:v>345.96769999999998</c:v>
                </c:pt>
                <c:pt idx="5">
                  <c:v>296.32350000000002</c:v>
                </c:pt>
                <c:pt idx="6">
                  <c:v>396.44319999999999</c:v>
                </c:pt>
                <c:pt idx="7">
                  <c:v>360.68419999999998</c:v>
                </c:pt>
                <c:pt idx="8">
                  <c:v>276.22730000000001</c:v>
                </c:pt>
                <c:pt idx="9">
                  <c:v>227.70590000000001</c:v>
                </c:pt>
                <c:pt idx="10">
                  <c:v>282.5652</c:v>
                </c:pt>
                <c:pt idx="11">
                  <c:v>250.8</c:v>
                </c:pt>
                <c:pt idx="12">
                  <c:v>325.6207</c:v>
                </c:pt>
                <c:pt idx="13">
                  <c:v>275.39710000000002</c:v>
                </c:pt>
                <c:pt idx="14">
                  <c:v>383.56060000000002</c:v>
                </c:pt>
                <c:pt idx="15">
                  <c:v>344.1429</c:v>
                </c:pt>
                <c:pt idx="16">
                  <c:v>320.25810000000001</c:v>
                </c:pt>
                <c:pt idx="17">
                  <c:v>254.5556</c:v>
                </c:pt>
                <c:pt idx="18">
                  <c:v>343.52</c:v>
                </c:pt>
                <c:pt idx="19">
                  <c:v>306.42860000000002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171-42D3-A608-5AB831E30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3654416"/>
        <c:axId val="1703651152"/>
      </c:barChart>
      <c:catAx>
        <c:axId val="170365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651152"/>
        <c:crosses val="autoZero"/>
        <c:auto val="1"/>
        <c:lblAlgn val="ctr"/>
        <c:lblOffset val="100"/>
        <c:noMultiLvlLbl val="0"/>
      </c:catAx>
      <c:valAx>
        <c:axId val="17036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65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[q1.xls]Sheet1!PivotTable1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laptop prices across all stores for Jan-June (for</a:t>
            </a:r>
            <a:r>
              <a:rPr lang="en-IN" baseline="0" dirty="0"/>
              <a:t> configuration 1)</a:t>
            </a:r>
          </a:p>
          <a:p>
            <a:pPr>
              <a:defRPr/>
            </a:pP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1.5589569160997732E-2"/>
          <c:y val="0.21626089570183349"/>
          <c:w val="0.89365893995393419"/>
          <c:h val="0.70487445832120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CR7 8LE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2">
                  <c:v>252</c:v>
                </c:pt>
                <c:pt idx="5">
                  <c:v>241.5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4-4C2E-BC7D-7DFA944C840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E2 0RY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A4-4C2E-BC7D-7DFA944C840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KT2 5AU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Sheet1!$D$5:$D$11</c:f>
              <c:numCache>
                <c:formatCode>General</c:formatCode>
                <c:ptCount val="6"/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A4-4C2E-BC7D-7DFA944C840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NW5 2QH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Sheet1!$E$5:$E$11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A4-4C2E-BC7D-7DFA944C840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SE1 2BN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Sheet1!$F$5:$F$11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A4-4C2E-BC7D-7DFA944C840B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SE8 3JD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A4-4C2E-BC7D-7DFA944C840B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SW12 9HD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Sheet1!$H$5:$H$11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A4-4C2E-BC7D-7DFA944C840B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SW18 1NN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Sheet1!$I$5:$I$11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8A4-4C2E-BC7D-7DFA944C840B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SW1P 3AU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Sheet1!$J$5:$J$11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252</c:v>
                </c:pt>
                <c:pt idx="3">
                  <c:v>355</c:v>
                </c:pt>
                <c:pt idx="4">
                  <c:v>350</c:v>
                </c:pt>
                <c:pt idx="5">
                  <c:v>241.5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A4-4C2E-BC7D-7DFA944C840B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SW1V 4QQ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Sheet1!$K$5:$K$11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8A4-4C2E-BC7D-7DFA944C840B}"/>
            </c:ext>
          </c:extLst>
        </c:ser>
        <c:ser>
          <c:idx val="10"/>
          <c:order val="10"/>
          <c:tx>
            <c:strRef>
              <c:f>Sheet1!$L$3:$L$4</c:f>
              <c:strCache>
                <c:ptCount val="1"/>
                <c:pt idx="0">
                  <c:v>W10 6HQ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Sheet1!$L$5:$L$11</c:f>
              <c:numCache>
                <c:formatCode>General</c:formatCode>
                <c:ptCount val="6"/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A4-4C2E-BC7D-7DFA944C840B}"/>
            </c:ext>
          </c:extLst>
        </c:ser>
        <c:ser>
          <c:idx val="11"/>
          <c:order val="11"/>
          <c:tx>
            <c:strRef>
              <c:f>Sheet1!$M$3:$M$4</c:f>
              <c:strCache>
                <c:ptCount val="1"/>
                <c:pt idx="0">
                  <c:v>W4 3PH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Sheet1!$M$5:$M$11</c:f>
              <c:numCache>
                <c:formatCode>General</c:formatCode>
                <c:ptCount val="6"/>
                <c:pt idx="2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8A4-4C2E-BC7D-7DFA944C84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1874416"/>
        <c:axId val="81873872"/>
      </c:barChart>
      <c:catAx>
        <c:axId val="81874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3872"/>
        <c:crosses val="autoZero"/>
        <c:auto val="1"/>
        <c:lblAlgn val="ctr"/>
        <c:lblOffset val="100"/>
        <c:noMultiLvlLbl val="0"/>
      </c:catAx>
      <c:valAx>
        <c:axId val="81873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87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[q1.xls]Sheet2!PivotTable2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"/>
          <c:y val="5.5091892571893973E-2"/>
          <c:w val="0.88794915610053093"/>
          <c:h val="0.8717795847123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CR7 8LE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Sheet2!$B$3:$B$9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4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26-4843-BC27-9F6DC33A5312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E2 0RY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Sheet2!$C$3:$C$9</c:f>
              <c:numCache>
                <c:formatCode>General</c:formatCode>
                <c:ptCount val="6"/>
                <c:pt idx="1">
                  <c:v>335</c:v>
                </c:pt>
                <c:pt idx="3">
                  <c:v>325</c:v>
                </c:pt>
                <c:pt idx="4">
                  <c:v>320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26-4843-BC27-9F6DC33A5312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E7 8NW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Sheet2!$D$3:$D$9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231</c:v>
                </c:pt>
                <c:pt idx="4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26-4843-BC27-9F6DC33A5312}"/>
            </c:ext>
          </c:extLst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KT2 5AU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Sheet2!$E$3:$E$9</c:f>
              <c:numCache>
                <c:formatCode>General</c:formatCode>
                <c:ptCount val="6"/>
                <c:pt idx="1">
                  <c:v>335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26-4843-BC27-9F6DC33A5312}"/>
            </c:ext>
          </c:extLst>
        </c:ser>
        <c:ser>
          <c:idx val="4"/>
          <c:order val="4"/>
          <c:tx>
            <c:strRef>
              <c:f>Sheet2!$F$1:$F$2</c:f>
              <c:strCache>
                <c:ptCount val="1"/>
                <c:pt idx="0">
                  <c:v>N17 6QA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Sheet2!$F$3:$F$9</c:f>
              <c:numCache>
                <c:formatCode>General</c:formatCode>
                <c:ptCount val="6"/>
                <c:pt idx="2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26-4843-BC27-9F6DC33A5312}"/>
            </c:ext>
          </c:extLst>
        </c:ser>
        <c:ser>
          <c:idx val="5"/>
          <c:order val="5"/>
          <c:tx>
            <c:strRef>
              <c:f>Sheet2!$G$1:$G$2</c:f>
              <c:strCache>
                <c:ptCount val="1"/>
                <c:pt idx="0">
                  <c:v>N3 1DH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Sheet2!$G$3:$G$9</c:f>
              <c:numCache>
                <c:formatCode>General</c:formatCode>
                <c:ptCount val="6"/>
                <c:pt idx="0">
                  <c:v>340</c:v>
                </c:pt>
                <c:pt idx="5">
                  <c:v>220.5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26-4843-BC27-9F6DC33A5312}"/>
            </c:ext>
          </c:extLst>
        </c:ser>
        <c:ser>
          <c:idx val="6"/>
          <c:order val="6"/>
          <c:tx>
            <c:strRef>
              <c:f>Sheet2!$H$1:$H$2</c:f>
              <c:strCache>
                <c:ptCount val="1"/>
                <c:pt idx="0">
                  <c:v>NW5 2QH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Sheet2!$H$3:$H$9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330</c:v>
                </c:pt>
                <c:pt idx="3">
                  <c:v>325</c:v>
                </c:pt>
                <c:pt idx="4">
                  <c:v>320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26-4843-BC27-9F6DC33A5312}"/>
            </c:ext>
          </c:extLst>
        </c:ser>
        <c:ser>
          <c:idx val="7"/>
          <c:order val="7"/>
          <c:tx>
            <c:strRef>
              <c:f>Sheet2!$I$1:$I$2</c:f>
              <c:strCache>
                <c:ptCount val="1"/>
                <c:pt idx="0">
                  <c:v>SE1 2BN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Sheet2!$I$3:$I$9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330</c:v>
                </c:pt>
                <c:pt idx="3">
                  <c:v>325</c:v>
                </c:pt>
                <c:pt idx="4">
                  <c:v>320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F26-4843-BC27-9F6DC33A5312}"/>
            </c:ext>
          </c:extLst>
        </c:ser>
        <c:ser>
          <c:idx val="8"/>
          <c:order val="8"/>
          <c:tx>
            <c:strRef>
              <c:f>Sheet2!$J$1:$J$2</c:f>
              <c:strCache>
                <c:ptCount val="1"/>
                <c:pt idx="0">
                  <c:v>SE8 3JD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Sheet2!$J$3:$J$9</c:f>
              <c:numCache>
                <c:formatCode>General</c:formatCode>
                <c:ptCount val="6"/>
                <c:pt idx="0">
                  <c:v>340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26-4843-BC27-9F6DC33A5312}"/>
            </c:ext>
          </c:extLst>
        </c:ser>
        <c:ser>
          <c:idx val="9"/>
          <c:order val="9"/>
          <c:tx>
            <c:strRef>
              <c:f>Sheet2!$K$1:$K$2</c:f>
              <c:strCache>
                <c:ptCount val="1"/>
                <c:pt idx="0">
                  <c:v>SW12 9HD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Sheet2!$K$3:$K$9</c:f>
              <c:numCache>
                <c:formatCode>General</c:formatCode>
                <c:ptCount val="6"/>
                <c:pt idx="2">
                  <c:v>330</c:v>
                </c:pt>
                <c:pt idx="3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F26-4843-BC27-9F6DC33A5312}"/>
            </c:ext>
          </c:extLst>
        </c:ser>
        <c:ser>
          <c:idx val="10"/>
          <c:order val="10"/>
          <c:tx>
            <c:strRef>
              <c:f>Sheet2!$L$1:$L$2</c:f>
              <c:strCache>
                <c:ptCount val="1"/>
                <c:pt idx="0">
                  <c:v>SW18 1NN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Sheet2!$L$3:$L$9</c:f>
              <c:numCache>
                <c:formatCode>General</c:formatCode>
                <c:ptCount val="6"/>
                <c:pt idx="1">
                  <c:v>335</c:v>
                </c:pt>
                <c:pt idx="3">
                  <c:v>325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26-4843-BC27-9F6DC33A5312}"/>
            </c:ext>
          </c:extLst>
        </c:ser>
        <c:ser>
          <c:idx val="11"/>
          <c:order val="11"/>
          <c:tx>
            <c:strRef>
              <c:f>Sheet2!$M$1:$M$2</c:f>
              <c:strCache>
                <c:ptCount val="1"/>
                <c:pt idx="0">
                  <c:v>SW1P 3AU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Sheet2!$M$3:$M$9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231</c:v>
                </c:pt>
                <c:pt idx="3">
                  <c:v>325</c:v>
                </c:pt>
                <c:pt idx="4">
                  <c:v>320</c:v>
                </c:pt>
                <c:pt idx="5">
                  <c:v>220.5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F26-4843-BC27-9F6DC33A5312}"/>
            </c:ext>
          </c:extLst>
        </c:ser>
        <c:ser>
          <c:idx val="12"/>
          <c:order val="12"/>
          <c:tx>
            <c:strRef>
              <c:f>Sheet2!$N$1:$N$2</c:f>
              <c:strCache>
                <c:ptCount val="1"/>
                <c:pt idx="0">
                  <c:v>SW1V 4QQ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Sheet2!$N$3:$N$9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330</c:v>
                </c:pt>
                <c:pt idx="3">
                  <c:v>325</c:v>
                </c:pt>
                <c:pt idx="4">
                  <c:v>320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F26-4843-BC27-9F6DC33A5312}"/>
            </c:ext>
          </c:extLst>
        </c:ser>
        <c:ser>
          <c:idx val="13"/>
          <c:order val="13"/>
          <c:tx>
            <c:strRef>
              <c:f>Sheet2!$O$1:$O$2</c:f>
              <c:strCache>
                <c:ptCount val="1"/>
                <c:pt idx="0">
                  <c:v>W10 6HQ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Sheet2!$O$3:$O$9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F26-4843-BC27-9F6DC33A5312}"/>
            </c:ext>
          </c:extLst>
        </c:ser>
        <c:ser>
          <c:idx val="14"/>
          <c:order val="14"/>
          <c:tx>
            <c:strRef>
              <c:f>Sheet2!$P$1:$P$2</c:f>
              <c:strCache>
                <c:ptCount val="1"/>
                <c:pt idx="0">
                  <c:v>W4 3PH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Sheet2!$P$3:$P$9</c:f>
              <c:numCache>
                <c:formatCode>General</c:formatCode>
                <c:ptCount val="6"/>
                <c:pt idx="1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F26-4843-BC27-9F6DC33A53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7210176"/>
        <c:axId val="57210720"/>
      </c:barChart>
      <c:catAx>
        <c:axId val="5721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10720"/>
        <c:crosses val="autoZero"/>
        <c:auto val="1"/>
        <c:lblAlgn val="ctr"/>
        <c:lblOffset val="100"/>
        <c:noMultiLvlLbl val="0"/>
      </c:catAx>
      <c:valAx>
        <c:axId val="57210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1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Volume v/s</a:t>
            </a:r>
            <a:r>
              <a:rPr lang="en-IN" baseline="0" dirty="0"/>
              <a:t> Revenue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79649995755172E-2"/>
          <c:y val="6.2313709341833098E-2"/>
          <c:w val="0.93440378937007873"/>
          <c:h val="0.739134920082743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 per store (percentage)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Sheet1!$A$2:$A$18</c:f>
              <c:strCache>
                <c:ptCount val="17"/>
                <c:pt idx="1">
                  <c:v>SW1P 3AU</c:v>
                </c:pt>
                <c:pt idx="2">
                  <c:v>SE1 2BN</c:v>
                </c:pt>
                <c:pt idx="3">
                  <c:v>SW1V 4QQ</c:v>
                </c:pt>
                <c:pt idx="4">
                  <c:v>NW5 2QH</c:v>
                </c:pt>
                <c:pt idx="5">
                  <c:v>E2 0RY</c:v>
                </c:pt>
                <c:pt idx="6">
                  <c:v>SE8 3JD</c:v>
                </c:pt>
                <c:pt idx="7">
                  <c:v>SW18 1NN</c:v>
                </c:pt>
                <c:pt idx="8">
                  <c:v>SW12 9HD</c:v>
                </c:pt>
                <c:pt idx="9">
                  <c:v>W10 6HQ</c:v>
                </c:pt>
                <c:pt idx="10">
                  <c:v>CR7 8LE</c:v>
                </c:pt>
                <c:pt idx="11">
                  <c:v>W4 3PH</c:v>
                </c:pt>
                <c:pt idx="12">
                  <c:v>N17 6QA</c:v>
                </c:pt>
                <c:pt idx="13">
                  <c:v>KT2 5AU</c:v>
                </c:pt>
                <c:pt idx="14">
                  <c:v>E7 8NW</c:v>
                </c:pt>
                <c:pt idx="15">
                  <c:v>N3 1DH</c:v>
                </c:pt>
                <c:pt idx="16">
                  <c:v>S1P 3AU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1">
                  <c:v>20.777000000000001</c:v>
                </c:pt>
                <c:pt idx="2">
                  <c:v>15.004</c:v>
                </c:pt>
                <c:pt idx="3">
                  <c:v>14.614000000000001</c:v>
                </c:pt>
                <c:pt idx="4">
                  <c:v>10.553000000000001</c:v>
                </c:pt>
                <c:pt idx="5">
                  <c:v>10.319000000000001</c:v>
                </c:pt>
                <c:pt idx="6">
                  <c:v>5.5773999999999999</c:v>
                </c:pt>
                <c:pt idx="7">
                  <c:v>4.7314999999999996</c:v>
                </c:pt>
                <c:pt idx="8">
                  <c:v>4.2614000000000001</c:v>
                </c:pt>
                <c:pt idx="9">
                  <c:v>3.9432999999999998</c:v>
                </c:pt>
                <c:pt idx="10">
                  <c:v>2.6339999999999999</c:v>
                </c:pt>
                <c:pt idx="11">
                  <c:v>2.198</c:v>
                </c:pt>
                <c:pt idx="12">
                  <c:v>1.5931</c:v>
                </c:pt>
                <c:pt idx="13">
                  <c:v>1.4572000000000001</c:v>
                </c:pt>
                <c:pt idx="14">
                  <c:v>1.2757000000000001</c:v>
                </c:pt>
                <c:pt idx="15">
                  <c:v>1.0117</c:v>
                </c:pt>
                <c:pt idx="16">
                  <c:v>4.9799999999999997E-2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9-470F-88C3-14ADD6BE45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 per store (percentage)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Sheet1!$A$2:$A$18</c:f>
              <c:strCache>
                <c:ptCount val="17"/>
                <c:pt idx="1">
                  <c:v>SW1P 3AU</c:v>
                </c:pt>
                <c:pt idx="2">
                  <c:v>SE1 2BN</c:v>
                </c:pt>
                <c:pt idx="3">
                  <c:v>SW1V 4QQ</c:v>
                </c:pt>
                <c:pt idx="4">
                  <c:v>NW5 2QH</c:v>
                </c:pt>
                <c:pt idx="5">
                  <c:v>E2 0RY</c:v>
                </c:pt>
                <c:pt idx="6">
                  <c:v>SE8 3JD</c:v>
                </c:pt>
                <c:pt idx="7">
                  <c:v>SW18 1NN</c:v>
                </c:pt>
                <c:pt idx="8">
                  <c:v>SW12 9HD</c:v>
                </c:pt>
                <c:pt idx="9">
                  <c:v>W10 6HQ</c:v>
                </c:pt>
                <c:pt idx="10">
                  <c:v>CR7 8LE</c:v>
                </c:pt>
                <c:pt idx="11">
                  <c:v>W4 3PH</c:v>
                </c:pt>
                <c:pt idx="12">
                  <c:v>N17 6QA</c:v>
                </c:pt>
                <c:pt idx="13">
                  <c:v>KT2 5AU</c:v>
                </c:pt>
                <c:pt idx="14">
                  <c:v>E7 8NW</c:v>
                </c:pt>
                <c:pt idx="15">
                  <c:v>N3 1DH</c:v>
                </c:pt>
                <c:pt idx="16">
                  <c:v>S1P 3AU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1">
                  <c:v>18.742000000000001</c:v>
                </c:pt>
                <c:pt idx="2">
                  <c:v>15.558</c:v>
                </c:pt>
                <c:pt idx="3">
                  <c:v>15.162000000000001</c:v>
                </c:pt>
                <c:pt idx="4">
                  <c:v>10.965</c:v>
                </c:pt>
                <c:pt idx="5">
                  <c:v>10.702999999999999</c:v>
                </c:pt>
                <c:pt idx="6">
                  <c:v>5.7904999999999998</c:v>
                </c:pt>
                <c:pt idx="7">
                  <c:v>4.9093999999999998</c:v>
                </c:pt>
                <c:pt idx="8">
                  <c:v>4.4291</c:v>
                </c:pt>
                <c:pt idx="9">
                  <c:v>4.0891999999999999</c:v>
                </c:pt>
                <c:pt idx="10">
                  <c:v>2.3866999999999998</c:v>
                </c:pt>
                <c:pt idx="11">
                  <c:v>1.9817</c:v>
                </c:pt>
                <c:pt idx="12">
                  <c:v>1.6612</c:v>
                </c:pt>
                <c:pt idx="13">
                  <c:v>1.5153000000000001</c:v>
                </c:pt>
                <c:pt idx="14">
                  <c:v>1.143</c:v>
                </c:pt>
                <c:pt idx="15">
                  <c:v>0.91369999999999996</c:v>
                </c:pt>
                <c:pt idx="16">
                  <c:v>5.04E-2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9-470F-88C3-14ADD6BE4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782320"/>
        <c:axId val="78781232"/>
      </c:lineChart>
      <c:catAx>
        <c:axId val="7878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81232"/>
        <c:crosses val="autoZero"/>
        <c:auto val="1"/>
        <c:lblAlgn val="ctr"/>
        <c:lblOffset val="100"/>
        <c:noMultiLvlLbl val="0"/>
      </c:catAx>
      <c:valAx>
        <c:axId val="787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8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RAM vs </a:t>
            </a: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Average Price</a:t>
            </a:r>
            <a:endParaRPr lang="en-IN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2F-4F3C-9DC2-03FA9E03C57F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Average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Sheet1!$B$2:$B$4</c:f>
              <c:numCache>
                <c:formatCode>General</c:formatCode>
                <c:ptCount val="3"/>
                <c:pt idx="0">
                  <c:v>467.60449999999997</c:v>
                </c:pt>
                <c:pt idx="1">
                  <c:v>475.12580000000003</c:v>
                </c:pt>
                <c:pt idx="2">
                  <c:v>598.52229999999997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2F-4F3C-9DC2-03FA9E03C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476016"/>
        <c:axId val="160470576"/>
      </c:lineChart>
      <c:catAx>
        <c:axId val="160476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70576"/>
        <c:crosses val="autoZero"/>
        <c:auto val="1"/>
        <c:lblAlgn val="ctr"/>
        <c:lblOffset val="100"/>
        <c:noMultiLvlLbl val="0"/>
      </c:catAx>
      <c:valAx>
        <c:axId val="1604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7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3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Processor Speed vs Average Price</a:t>
            </a:r>
            <a:endParaRPr lang="en-IN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Processor 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Sheet4!$A$2:$A$4</c:f>
              <c:numCache>
                <c:formatCode>General</c:formatCode>
                <c:ptCount val="3"/>
                <c:pt idx="0">
                  <c:v>1.5</c:v>
                </c:pt>
                <c:pt idx="1">
                  <c:v>2</c:v>
                </c:pt>
                <c:pt idx="2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61-445E-BC6B-F5C7DB460634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Average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Sheet4!$B$2:$B$4</c:f>
              <c:numCache>
                <c:formatCode>General</c:formatCode>
                <c:ptCount val="3"/>
                <c:pt idx="0">
                  <c:v>481.87130000000002</c:v>
                </c:pt>
                <c:pt idx="1">
                  <c:v>497.74349999999998</c:v>
                </c:pt>
                <c:pt idx="2">
                  <c:v>531.84100000000001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61-445E-BC6B-F5C7DB460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481952"/>
        <c:axId val="148483584"/>
      </c:lineChart>
      <c:catAx>
        <c:axId val="148481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83584"/>
        <c:crosses val="autoZero"/>
        <c:auto val="1"/>
        <c:lblAlgn val="ctr"/>
        <c:lblOffset val="100"/>
        <c:noMultiLvlLbl val="0"/>
      </c:catAx>
      <c:valAx>
        <c:axId val="14848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8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accent3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Screen Size(in Inches) vs Average Price</a:t>
            </a:r>
            <a:endParaRPr lang="en-IN"/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Sheet3!$A$1:$B$1</c:f>
              <c:strCache>
                <c:ptCount val="2"/>
                <c:pt idx="0">
                  <c:v>Screen Size (in Inches)</c:v>
                </c:pt>
                <c:pt idx="1">
                  <c:v>Average Price</c:v>
                </c:pt>
              </c:strCache>
            </c:strRef>
          </c:cat>
          <c:val>
            <c:numRef>
              <c:f>Sheet3!$A$2:$B$2</c:f>
              <c:numCache>
                <c:formatCode>General</c:formatCode>
                <c:ptCount val="2"/>
                <c:pt idx="0">
                  <c:v>15</c:v>
                </c:pt>
                <c:pt idx="1">
                  <c:v>468.73970000000003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6E-46DF-9D1C-2D9578C8E0B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Sheet3!$A$1:$B$1</c:f>
              <c:strCache>
                <c:ptCount val="2"/>
                <c:pt idx="0">
                  <c:v>Screen Size (in Inches)</c:v>
                </c:pt>
                <c:pt idx="1">
                  <c:v>Average Price</c:v>
                </c:pt>
              </c:strCache>
            </c:strRef>
          </c:cat>
          <c:val>
            <c:numRef>
              <c:f>Sheet3!$A$3:$B$3</c:f>
              <c:numCache>
                <c:formatCode>General</c:formatCode>
                <c:ptCount val="2"/>
                <c:pt idx="0">
                  <c:v>17</c:v>
                </c:pt>
                <c:pt idx="1">
                  <c:v>549.33820000000003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6E-46DF-9D1C-2D9578C8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878224"/>
        <c:axId val="81878768"/>
      </c:lineChart>
      <c:catAx>
        <c:axId val="8187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8768"/>
        <c:crosses val="autoZero"/>
        <c:auto val="1"/>
        <c:lblAlgn val="ctr"/>
        <c:lblOffset val="100"/>
        <c:noMultiLvlLbl val="0"/>
      </c:catAx>
      <c:valAx>
        <c:axId val="8187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accent3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Battery life power vs Average Price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Battery life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Sheet2!$A$2:$A$4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0-422F-B48A-9AAB11367BCF}"/>
            </c:ext>
          </c:extLst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Average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Sheet2!$B$2:$B$4</c:f>
              <c:numCache>
                <c:formatCode>General</c:formatCode>
                <c:ptCount val="3"/>
                <c:pt idx="0">
                  <c:v>479.35759999999999</c:v>
                </c:pt>
                <c:pt idx="1">
                  <c:v>489.49779999999998</c:v>
                </c:pt>
                <c:pt idx="2">
                  <c:v>538.71780000000001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0-422F-B48A-9AAB11367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207456"/>
        <c:axId val="57206912"/>
      </c:lineChart>
      <c:catAx>
        <c:axId val="57207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06912"/>
        <c:crosses val="autoZero"/>
        <c:auto val="1"/>
        <c:lblAlgn val="ctr"/>
        <c:lblOffset val="100"/>
        <c:noMultiLvlLbl val="0"/>
      </c:catAx>
      <c:valAx>
        <c:axId val="572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0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accent3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Configuration</a:t>
            </a:r>
            <a:r>
              <a:rPr lang="en-IN" baseline="0"/>
              <a:t> vs Average Price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'q2'!$A$1</c:f>
              <c:strCache>
                <c:ptCount val="1"/>
                <c:pt idx="0">
                  <c:v>Configuration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'q2'!$A$2:$A$865</c:f>
              <c:numCache>
                <c:formatCode>General</c:formatCode>
                <c:ptCount val="8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1D-4277-8FDE-9A9B386404F5}"/>
            </c:ext>
          </c:extLst>
        </c:ser>
        <c:ser>
          <c:idx val="1"/>
          <c:order val="1"/>
          <c:tx>
            <c:strRef>
              <c:f>'q2'!$B$1</c:f>
              <c:strCache>
                <c:ptCount val="1"/>
                <c:pt idx="0">
                  <c:v>Average Price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'q2'!$B$2:$B$865</c:f>
              <c:numCache>
                <c:formatCode>General</c:formatCode>
                <c:ptCount val="864"/>
                <c:pt idx="0">
                  <c:v>332.34769999999997</c:v>
                </c:pt>
                <c:pt idx="1">
                  <c:v>284.98820000000001</c:v>
                </c:pt>
                <c:pt idx="2">
                  <c:v>372.3066</c:v>
                </c:pt>
                <c:pt idx="3">
                  <c:v>323.2097</c:v>
                </c:pt>
                <c:pt idx="4">
                  <c:v>385.2903</c:v>
                </c:pt>
                <c:pt idx="5">
                  <c:v>344.23180000000002</c:v>
                </c:pt>
                <c:pt idx="6">
                  <c:v>448.9402</c:v>
                </c:pt>
                <c:pt idx="7">
                  <c:v>402.3546</c:v>
                </c:pt>
                <c:pt idx="8">
                  <c:v>309.66919999999999</c:v>
                </c:pt>
                <c:pt idx="9">
                  <c:v>263.69400000000002</c:v>
                </c:pt>
                <c:pt idx="10">
                  <c:v>345.9144</c:v>
                </c:pt>
                <c:pt idx="11">
                  <c:v>299.90129999999999</c:v>
                </c:pt>
                <c:pt idx="12">
                  <c:v>370.62970000000001</c:v>
                </c:pt>
                <c:pt idx="13">
                  <c:v>319.1293</c:v>
                </c:pt>
                <c:pt idx="14">
                  <c:v>427.67520000000002</c:v>
                </c:pt>
                <c:pt idx="15">
                  <c:v>382.83789999999999</c:v>
                </c:pt>
                <c:pt idx="16">
                  <c:v>356.92469999999997</c:v>
                </c:pt>
                <c:pt idx="17">
                  <c:v>303.8091</c:v>
                </c:pt>
                <c:pt idx="18">
                  <c:v>397.89449999999999</c:v>
                </c:pt>
                <c:pt idx="19">
                  <c:v>350.13130000000001</c:v>
                </c:pt>
                <c:pt idx="20">
                  <c:v>413.45260000000002</c:v>
                </c:pt>
                <c:pt idx="21">
                  <c:v>363.47390000000001</c:v>
                </c:pt>
                <c:pt idx="22">
                  <c:v>468.15120000000002</c:v>
                </c:pt>
                <c:pt idx="23">
                  <c:v>422.75029999999998</c:v>
                </c:pt>
                <c:pt idx="24">
                  <c:v>336.81040000000002</c:v>
                </c:pt>
                <c:pt idx="25">
                  <c:v>283.40480000000002</c:v>
                </c:pt>
                <c:pt idx="26">
                  <c:v>370.53859999999997</c:v>
                </c:pt>
                <c:pt idx="27">
                  <c:v>325.9357</c:v>
                </c:pt>
                <c:pt idx="28">
                  <c:v>397.40559999999999</c:v>
                </c:pt>
                <c:pt idx="29">
                  <c:v>345.90249999999997</c:v>
                </c:pt>
                <c:pt idx="30">
                  <c:v>453.13810000000001</c:v>
                </c:pt>
                <c:pt idx="31">
                  <c:v>404.04759999999999</c:v>
                </c:pt>
                <c:pt idx="32">
                  <c:v>383</c:v>
                </c:pt>
                <c:pt idx="33">
                  <c:v>341.2765</c:v>
                </c:pt>
                <c:pt idx="34">
                  <c:v>424.88560000000001</c:v>
                </c:pt>
                <c:pt idx="35">
                  <c:v>377.73419999999999</c:v>
                </c:pt>
                <c:pt idx="36">
                  <c:v>442.46289999999999</c:v>
                </c:pt>
                <c:pt idx="37">
                  <c:v>391.38560000000001</c:v>
                </c:pt>
                <c:pt idx="38">
                  <c:v>501.11009999999999</c:v>
                </c:pt>
                <c:pt idx="39">
                  <c:v>457.26080000000002</c:v>
                </c:pt>
                <c:pt idx="40">
                  <c:v>367.22660000000002</c:v>
                </c:pt>
                <c:pt idx="41">
                  <c:v>321.70249999999999</c:v>
                </c:pt>
                <c:pt idx="42">
                  <c:v>411.02229999999997</c:v>
                </c:pt>
                <c:pt idx="43">
                  <c:v>357.32760000000002</c:v>
                </c:pt>
                <c:pt idx="44">
                  <c:v>423.93169999999998</c:v>
                </c:pt>
                <c:pt idx="45">
                  <c:v>379.43450000000001</c:v>
                </c:pt>
                <c:pt idx="46">
                  <c:v>488.8229</c:v>
                </c:pt>
                <c:pt idx="47">
                  <c:v>433.60989999999998</c:v>
                </c:pt>
                <c:pt idx="48">
                  <c:v>353.24900000000002</c:v>
                </c:pt>
                <c:pt idx="49">
                  <c:v>305.56880000000001</c:v>
                </c:pt>
                <c:pt idx="50">
                  <c:v>390.1644</c:v>
                </c:pt>
                <c:pt idx="51">
                  <c:v>343.30529999999999</c:v>
                </c:pt>
                <c:pt idx="52">
                  <c:v>411.43209999999999</c:v>
                </c:pt>
                <c:pt idx="53">
                  <c:v>359.4375</c:v>
                </c:pt>
                <c:pt idx="54">
                  <c:v>468.60989999999998</c:v>
                </c:pt>
                <c:pt idx="55">
                  <c:v>419.64479999999998</c:v>
                </c:pt>
                <c:pt idx="56">
                  <c:v>333.09359999999998</c:v>
                </c:pt>
                <c:pt idx="57">
                  <c:v>282.7586</c:v>
                </c:pt>
                <c:pt idx="58">
                  <c:v>372.15949999999998</c:v>
                </c:pt>
                <c:pt idx="59">
                  <c:v>323.52710000000002</c:v>
                </c:pt>
                <c:pt idx="60">
                  <c:v>388.88119999999998</c:v>
                </c:pt>
                <c:pt idx="61">
                  <c:v>342.04820000000001</c:v>
                </c:pt>
                <c:pt idx="62">
                  <c:v>447.98239999999998</c:v>
                </c:pt>
                <c:pt idx="63">
                  <c:v>400.89479999999998</c:v>
                </c:pt>
                <c:pt idx="64">
                  <c:v>378.22239999999999</c:v>
                </c:pt>
                <c:pt idx="65">
                  <c:v>333.71640000000002</c:v>
                </c:pt>
                <c:pt idx="66">
                  <c:v>413.62200000000001</c:v>
                </c:pt>
                <c:pt idx="67">
                  <c:v>368.92720000000003</c:v>
                </c:pt>
                <c:pt idx="68">
                  <c:v>435.7439</c:v>
                </c:pt>
                <c:pt idx="69">
                  <c:v>387.5</c:v>
                </c:pt>
                <c:pt idx="70">
                  <c:v>492.86340000000001</c:v>
                </c:pt>
                <c:pt idx="71">
                  <c:v>442.63459999999998</c:v>
                </c:pt>
                <c:pt idx="72">
                  <c:v>355.75099999999998</c:v>
                </c:pt>
                <c:pt idx="73">
                  <c:v>311.0061</c:v>
                </c:pt>
                <c:pt idx="74">
                  <c:v>397.52719999999999</c:v>
                </c:pt>
                <c:pt idx="75">
                  <c:v>349.86689999999999</c:v>
                </c:pt>
                <c:pt idx="76">
                  <c:v>417.0213</c:v>
                </c:pt>
                <c:pt idx="77">
                  <c:v>368.87689999999998</c:v>
                </c:pt>
                <c:pt idx="78">
                  <c:v>474.84739999999999</c:v>
                </c:pt>
                <c:pt idx="79">
                  <c:v>424.85239999999999</c:v>
                </c:pt>
                <c:pt idx="80">
                  <c:v>423.952</c:v>
                </c:pt>
                <c:pt idx="81">
                  <c:v>371.90379999999999</c:v>
                </c:pt>
                <c:pt idx="82">
                  <c:v>463.53480000000002</c:v>
                </c:pt>
                <c:pt idx="83">
                  <c:v>409.3852</c:v>
                </c:pt>
                <c:pt idx="84">
                  <c:v>475.98649999999998</c:v>
                </c:pt>
                <c:pt idx="85">
                  <c:v>432.8272</c:v>
                </c:pt>
                <c:pt idx="86">
                  <c:v>536.72450000000003</c:v>
                </c:pt>
                <c:pt idx="87">
                  <c:v>488.62970000000001</c:v>
                </c:pt>
                <c:pt idx="88">
                  <c:v>401.00630000000001</c:v>
                </c:pt>
                <c:pt idx="89">
                  <c:v>346.43329999999997</c:v>
                </c:pt>
                <c:pt idx="90">
                  <c:v>436.1705</c:v>
                </c:pt>
                <c:pt idx="91">
                  <c:v>391.8974</c:v>
                </c:pt>
                <c:pt idx="92">
                  <c:v>460.33620000000002</c:v>
                </c:pt>
                <c:pt idx="93">
                  <c:v>411.8218</c:v>
                </c:pt>
                <c:pt idx="94">
                  <c:v>516.82410000000004</c:v>
                </c:pt>
                <c:pt idx="95">
                  <c:v>465.9323</c:v>
                </c:pt>
                <c:pt idx="96">
                  <c:v>498.0625</c:v>
                </c:pt>
                <c:pt idx="97">
                  <c:v>449.69369999999998</c:v>
                </c:pt>
                <c:pt idx="98">
                  <c:v>543.03030000000001</c:v>
                </c:pt>
                <c:pt idx="99">
                  <c:v>491.2389</c:v>
                </c:pt>
                <c:pt idx="100">
                  <c:v>555.47649999999999</c:v>
                </c:pt>
                <c:pt idx="101">
                  <c:v>507.18060000000003</c:v>
                </c:pt>
                <c:pt idx="102">
                  <c:v>619.40689999999995</c:v>
                </c:pt>
                <c:pt idx="103">
                  <c:v>566.29459999999995</c:v>
                </c:pt>
                <c:pt idx="104">
                  <c:v>475.43099999999998</c:v>
                </c:pt>
                <c:pt idx="105">
                  <c:v>427.1234</c:v>
                </c:pt>
                <c:pt idx="106">
                  <c:v>521.70429999999999</c:v>
                </c:pt>
                <c:pt idx="107">
                  <c:v>466.50540000000001</c:v>
                </c:pt>
                <c:pt idx="108">
                  <c:v>542.62070000000006</c:v>
                </c:pt>
                <c:pt idx="109">
                  <c:v>490.27859999999998</c:v>
                </c:pt>
                <c:pt idx="110">
                  <c:v>599.76840000000004</c:v>
                </c:pt>
                <c:pt idx="111">
                  <c:v>548.4</c:v>
                </c:pt>
                <c:pt idx="112">
                  <c:v>525.43589999999995</c:v>
                </c:pt>
                <c:pt idx="113">
                  <c:v>474.8974</c:v>
                </c:pt>
                <c:pt idx="114">
                  <c:v>556.71040000000005</c:v>
                </c:pt>
                <c:pt idx="115">
                  <c:v>514.51059999999995</c:v>
                </c:pt>
                <c:pt idx="116">
                  <c:v>582.73419999999999</c:v>
                </c:pt>
                <c:pt idx="117">
                  <c:v>536.11860000000001</c:v>
                </c:pt>
                <c:pt idx="118">
                  <c:v>651</c:v>
                </c:pt>
                <c:pt idx="119">
                  <c:v>588.88620000000003</c:v>
                </c:pt>
                <c:pt idx="120">
                  <c:v>506.12599999999998</c:v>
                </c:pt>
                <c:pt idx="121">
                  <c:v>458.5333</c:v>
                </c:pt>
                <c:pt idx="122">
                  <c:v>545.15890000000002</c:v>
                </c:pt>
                <c:pt idx="123">
                  <c:v>493.16849999999999</c:v>
                </c:pt>
                <c:pt idx="124">
                  <c:v>569.25750000000005</c:v>
                </c:pt>
                <c:pt idx="125">
                  <c:v>517.74189999999999</c:v>
                </c:pt>
                <c:pt idx="126">
                  <c:v>621.65710000000001</c:v>
                </c:pt>
                <c:pt idx="127">
                  <c:v>571.38310000000001</c:v>
                </c:pt>
                <c:pt idx="128">
                  <c:v>550.93579999999997</c:v>
                </c:pt>
                <c:pt idx="129">
                  <c:v>499.88240000000002</c:v>
                </c:pt>
                <c:pt idx="130">
                  <c:v>588.0874</c:v>
                </c:pt>
                <c:pt idx="131">
                  <c:v>531.52539999999999</c:v>
                </c:pt>
                <c:pt idx="132">
                  <c:v>602.37210000000005</c:v>
                </c:pt>
                <c:pt idx="133">
                  <c:v>552.86239999999998</c:v>
                </c:pt>
                <c:pt idx="134">
                  <c:v>666.67610000000002</c:v>
                </c:pt>
                <c:pt idx="135">
                  <c:v>612.4</c:v>
                </c:pt>
                <c:pt idx="136">
                  <c:v>528.99069999999995</c:v>
                </c:pt>
                <c:pt idx="137">
                  <c:v>474.9436</c:v>
                </c:pt>
                <c:pt idx="138">
                  <c:v>568.54549999999995</c:v>
                </c:pt>
                <c:pt idx="139">
                  <c:v>516.26750000000004</c:v>
                </c:pt>
                <c:pt idx="140">
                  <c:v>581.84619999999995</c:v>
                </c:pt>
                <c:pt idx="141">
                  <c:v>535.23080000000004</c:v>
                </c:pt>
                <c:pt idx="142">
                  <c:v>647.19150000000002</c:v>
                </c:pt>
                <c:pt idx="143">
                  <c:v>601.9248</c:v>
                </c:pt>
                <c:pt idx="144">
                  <c:v>346.8073</c:v>
                </c:pt>
                <c:pt idx="145">
                  <c:v>299.65320000000003</c:v>
                </c:pt>
                <c:pt idx="146">
                  <c:v>388.12819999999999</c:v>
                </c:pt>
                <c:pt idx="147">
                  <c:v>342.58030000000002</c:v>
                </c:pt>
                <c:pt idx="148">
                  <c:v>408.07409999999999</c:v>
                </c:pt>
                <c:pt idx="149">
                  <c:v>359.3621</c:v>
                </c:pt>
                <c:pt idx="150">
                  <c:v>467.28649999999999</c:v>
                </c:pt>
                <c:pt idx="151">
                  <c:v>416.49740000000003</c:v>
                </c:pt>
                <c:pt idx="152">
                  <c:v>327.8612</c:v>
                </c:pt>
                <c:pt idx="153">
                  <c:v>282.86189999999999</c:v>
                </c:pt>
                <c:pt idx="154">
                  <c:v>369.5</c:v>
                </c:pt>
                <c:pt idx="155">
                  <c:v>318.3954</c:v>
                </c:pt>
                <c:pt idx="156">
                  <c:v>392.20359999999999</c:v>
                </c:pt>
                <c:pt idx="157">
                  <c:v>338.25400000000002</c:v>
                </c:pt>
                <c:pt idx="158">
                  <c:v>443.09350000000001</c:v>
                </c:pt>
                <c:pt idx="159">
                  <c:v>401.08819999999997</c:v>
                </c:pt>
                <c:pt idx="160">
                  <c:v>379.85899999999998</c:v>
                </c:pt>
                <c:pt idx="161">
                  <c:v>327.35070000000002</c:v>
                </c:pt>
                <c:pt idx="162">
                  <c:v>415.04480000000001</c:v>
                </c:pt>
                <c:pt idx="163">
                  <c:v>365.20800000000003</c:v>
                </c:pt>
                <c:pt idx="164">
                  <c:v>431.85539999999997</c:v>
                </c:pt>
                <c:pt idx="165">
                  <c:v>384.49</c:v>
                </c:pt>
                <c:pt idx="166">
                  <c:v>488.45850000000002</c:v>
                </c:pt>
                <c:pt idx="167">
                  <c:v>442.4375</c:v>
                </c:pt>
                <c:pt idx="168">
                  <c:v>347.83850000000001</c:v>
                </c:pt>
                <c:pt idx="169">
                  <c:v>305.84500000000003</c:v>
                </c:pt>
                <c:pt idx="170">
                  <c:v>394.4787</c:v>
                </c:pt>
                <c:pt idx="171">
                  <c:v>342.64940000000001</c:v>
                </c:pt>
                <c:pt idx="172">
                  <c:v>416.11419999999998</c:v>
                </c:pt>
                <c:pt idx="173">
                  <c:v>362.93900000000002</c:v>
                </c:pt>
                <c:pt idx="174">
                  <c:v>470.52519999999998</c:v>
                </c:pt>
                <c:pt idx="175">
                  <c:v>424.2122</c:v>
                </c:pt>
                <c:pt idx="176">
                  <c:v>408.4853</c:v>
                </c:pt>
                <c:pt idx="177">
                  <c:v>357.50599999999997</c:v>
                </c:pt>
                <c:pt idx="178">
                  <c:v>445.13189999999997</c:v>
                </c:pt>
                <c:pt idx="179">
                  <c:v>402.76299999999998</c:v>
                </c:pt>
                <c:pt idx="180">
                  <c:v>467.33960000000002</c:v>
                </c:pt>
                <c:pt idx="181">
                  <c:v>420.68599999999998</c:v>
                </c:pt>
                <c:pt idx="182">
                  <c:v>516.17100000000005</c:v>
                </c:pt>
                <c:pt idx="183">
                  <c:v>475.8664</c:v>
                </c:pt>
                <c:pt idx="184">
                  <c:v>390.1551</c:v>
                </c:pt>
                <c:pt idx="185">
                  <c:v>343.50330000000002</c:v>
                </c:pt>
                <c:pt idx="186">
                  <c:v>427.65769999999998</c:v>
                </c:pt>
                <c:pt idx="187">
                  <c:v>373.92160000000001</c:v>
                </c:pt>
                <c:pt idx="188">
                  <c:v>443.65679999999998</c:v>
                </c:pt>
                <c:pt idx="189">
                  <c:v>400.20780000000002</c:v>
                </c:pt>
                <c:pt idx="190">
                  <c:v>506.46370000000002</c:v>
                </c:pt>
                <c:pt idx="191">
                  <c:v>459.79</c:v>
                </c:pt>
                <c:pt idx="192">
                  <c:v>363.05329999999998</c:v>
                </c:pt>
                <c:pt idx="193">
                  <c:v>325.73430000000002</c:v>
                </c:pt>
                <c:pt idx="194">
                  <c:v>413.52089999999998</c:v>
                </c:pt>
                <c:pt idx="195">
                  <c:v>359.43669999999997</c:v>
                </c:pt>
                <c:pt idx="196">
                  <c:v>424.91219999999998</c:v>
                </c:pt>
                <c:pt idx="197">
                  <c:v>380.05799999999999</c:v>
                </c:pt>
                <c:pt idx="198">
                  <c:v>486.1549</c:v>
                </c:pt>
                <c:pt idx="199">
                  <c:v>441.37470000000002</c:v>
                </c:pt>
                <c:pt idx="200">
                  <c:v>349.30799999999999</c:v>
                </c:pt>
                <c:pt idx="201">
                  <c:v>301.7056</c:v>
                </c:pt>
                <c:pt idx="202">
                  <c:v>389.77569999999997</c:v>
                </c:pt>
                <c:pt idx="203">
                  <c:v>345.31150000000002</c:v>
                </c:pt>
                <c:pt idx="204">
                  <c:v>410.82589999999999</c:v>
                </c:pt>
                <c:pt idx="205">
                  <c:v>360.45179999999999</c:v>
                </c:pt>
                <c:pt idx="206">
                  <c:v>469.22239999999999</c:v>
                </c:pt>
                <c:pt idx="207">
                  <c:v>421.29700000000003</c:v>
                </c:pt>
                <c:pt idx="208">
                  <c:v>392.54849999999999</c:v>
                </c:pt>
                <c:pt idx="209">
                  <c:v>341.27370000000002</c:v>
                </c:pt>
                <c:pt idx="210">
                  <c:v>436.4633</c:v>
                </c:pt>
                <c:pt idx="211">
                  <c:v>385.29230000000001</c:v>
                </c:pt>
                <c:pt idx="212">
                  <c:v>454.36869999999999</c:v>
                </c:pt>
                <c:pt idx="213">
                  <c:v>405.05669999999998</c:v>
                </c:pt>
                <c:pt idx="214">
                  <c:v>513.60119999999995</c:v>
                </c:pt>
                <c:pt idx="215">
                  <c:v>463.78590000000003</c:v>
                </c:pt>
                <c:pt idx="216">
                  <c:v>374.25479999999999</c:v>
                </c:pt>
                <c:pt idx="217">
                  <c:v>324.67239999999998</c:v>
                </c:pt>
                <c:pt idx="218">
                  <c:v>417.1454</c:v>
                </c:pt>
                <c:pt idx="219">
                  <c:v>357.65640000000002</c:v>
                </c:pt>
                <c:pt idx="220">
                  <c:v>432.28030000000001</c:v>
                </c:pt>
                <c:pt idx="221">
                  <c:v>384.05599999999998</c:v>
                </c:pt>
                <c:pt idx="222">
                  <c:v>492.84879999999998</c:v>
                </c:pt>
                <c:pt idx="223">
                  <c:v>443.53859999999997</c:v>
                </c:pt>
                <c:pt idx="224">
                  <c:v>442.9085</c:v>
                </c:pt>
                <c:pt idx="225">
                  <c:v>391.99369999999999</c:v>
                </c:pt>
                <c:pt idx="226">
                  <c:v>479.98910000000001</c:v>
                </c:pt>
                <c:pt idx="227">
                  <c:v>428.43090000000001</c:v>
                </c:pt>
                <c:pt idx="228">
                  <c:v>498.9144</c:v>
                </c:pt>
                <c:pt idx="229">
                  <c:v>450.23309999999998</c:v>
                </c:pt>
                <c:pt idx="230">
                  <c:v>552.69309999999996</c:v>
                </c:pt>
                <c:pt idx="231">
                  <c:v>514.17219999999998</c:v>
                </c:pt>
                <c:pt idx="232">
                  <c:v>423.1728</c:v>
                </c:pt>
                <c:pt idx="233">
                  <c:v>373.78570000000002</c:v>
                </c:pt>
                <c:pt idx="234">
                  <c:v>459.20119999999997</c:v>
                </c:pt>
                <c:pt idx="235">
                  <c:v>410.69740000000002</c:v>
                </c:pt>
                <c:pt idx="236">
                  <c:v>475.12580000000003</c:v>
                </c:pt>
                <c:pt idx="237">
                  <c:v>432.64580000000001</c:v>
                </c:pt>
                <c:pt idx="238">
                  <c:v>539.66560000000004</c:v>
                </c:pt>
                <c:pt idx="239">
                  <c:v>493.61689999999999</c:v>
                </c:pt>
                <c:pt idx="240">
                  <c:v>521.80179999999996</c:v>
                </c:pt>
                <c:pt idx="241">
                  <c:v>470.44209999999998</c:v>
                </c:pt>
                <c:pt idx="242">
                  <c:v>551.54719999999998</c:v>
                </c:pt>
                <c:pt idx="243">
                  <c:v>507.18389999999999</c:v>
                </c:pt>
                <c:pt idx="244">
                  <c:v>578.51610000000005</c:v>
                </c:pt>
                <c:pt idx="245">
                  <c:v>527.36279999999999</c:v>
                </c:pt>
                <c:pt idx="246">
                  <c:v>639.15790000000004</c:v>
                </c:pt>
                <c:pt idx="247">
                  <c:v>586.22659999999996</c:v>
                </c:pt>
                <c:pt idx="248">
                  <c:v>498.69749999999999</c:v>
                </c:pt>
                <c:pt idx="249">
                  <c:v>449.15649999999999</c:v>
                </c:pt>
                <c:pt idx="250">
                  <c:v>534.79999999999995</c:v>
                </c:pt>
                <c:pt idx="251">
                  <c:v>491.27850000000001</c:v>
                </c:pt>
                <c:pt idx="252">
                  <c:v>557.66219999999998</c:v>
                </c:pt>
                <c:pt idx="253">
                  <c:v>506.11590000000001</c:v>
                </c:pt>
                <c:pt idx="254">
                  <c:v>616.31169999999997</c:v>
                </c:pt>
                <c:pt idx="255">
                  <c:v>573.74490000000003</c:v>
                </c:pt>
                <c:pt idx="256">
                  <c:v>545.46439999999996</c:v>
                </c:pt>
                <c:pt idx="257">
                  <c:v>499.3623</c:v>
                </c:pt>
                <c:pt idx="258">
                  <c:v>578.98699999999997</c:v>
                </c:pt>
                <c:pt idx="259">
                  <c:v>534.33100000000002</c:v>
                </c:pt>
                <c:pt idx="260">
                  <c:v>604.86959999999999</c:v>
                </c:pt>
                <c:pt idx="261">
                  <c:v>551.13829999999996</c:v>
                </c:pt>
                <c:pt idx="262">
                  <c:v>657.92809999999997</c:v>
                </c:pt>
                <c:pt idx="263">
                  <c:v>615.29309999999998</c:v>
                </c:pt>
                <c:pt idx="264">
                  <c:v>523.54060000000004</c:v>
                </c:pt>
                <c:pt idx="265">
                  <c:v>479.53730000000002</c:v>
                </c:pt>
                <c:pt idx="266">
                  <c:v>561.86329999999998</c:v>
                </c:pt>
                <c:pt idx="267">
                  <c:v>515.19359999999995</c:v>
                </c:pt>
                <c:pt idx="268">
                  <c:v>584.08140000000003</c:v>
                </c:pt>
                <c:pt idx="269">
                  <c:v>529.91830000000004</c:v>
                </c:pt>
                <c:pt idx="270">
                  <c:v>639.09090000000003</c:v>
                </c:pt>
                <c:pt idx="271">
                  <c:v>581.77809999999999</c:v>
                </c:pt>
                <c:pt idx="272">
                  <c:v>559.2174</c:v>
                </c:pt>
                <c:pt idx="273">
                  <c:v>516.48979999999995</c:v>
                </c:pt>
                <c:pt idx="274">
                  <c:v>604.75900000000001</c:v>
                </c:pt>
                <c:pt idx="275">
                  <c:v>553.84659999999997</c:v>
                </c:pt>
                <c:pt idx="276">
                  <c:v>612.08330000000001</c:v>
                </c:pt>
                <c:pt idx="277">
                  <c:v>576.66669999999999</c:v>
                </c:pt>
                <c:pt idx="278">
                  <c:v>686.90359999999998</c:v>
                </c:pt>
                <c:pt idx="279">
                  <c:v>627.97059999999999</c:v>
                </c:pt>
                <c:pt idx="280">
                  <c:v>550.48649999999998</c:v>
                </c:pt>
                <c:pt idx="281">
                  <c:v>496.68970000000002</c:v>
                </c:pt>
                <c:pt idx="282">
                  <c:v>585.6</c:v>
                </c:pt>
                <c:pt idx="283">
                  <c:v>539.21069999999997</c:v>
                </c:pt>
                <c:pt idx="284">
                  <c:v>615.95270000000005</c:v>
                </c:pt>
                <c:pt idx="285">
                  <c:v>558.44709999999998</c:v>
                </c:pt>
                <c:pt idx="286">
                  <c:v>666.86469999999997</c:v>
                </c:pt>
                <c:pt idx="287">
                  <c:v>616.54549999999995</c:v>
                </c:pt>
                <c:pt idx="288">
                  <c:v>425.90519999999998</c:v>
                </c:pt>
                <c:pt idx="289">
                  <c:v>376.03460000000001</c:v>
                </c:pt>
                <c:pt idx="290">
                  <c:v>468.84350000000001</c:v>
                </c:pt>
                <c:pt idx="291">
                  <c:v>417.56909999999999</c:v>
                </c:pt>
                <c:pt idx="292">
                  <c:v>486.34120000000001</c:v>
                </c:pt>
                <c:pt idx="293">
                  <c:v>440.37110000000001</c:v>
                </c:pt>
                <c:pt idx="294">
                  <c:v>545.70609999999999</c:v>
                </c:pt>
                <c:pt idx="295">
                  <c:v>496.29759999999999</c:v>
                </c:pt>
                <c:pt idx="296">
                  <c:v>408.95909999999998</c:v>
                </c:pt>
                <c:pt idx="297">
                  <c:v>359.95440000000002</c:v>
                </c:pt>
                <c:pt idx="298">
                  <c:v>445.72879999999998</c:v>
                </c:pt>
                <c:pt idx="299">
                  <c:v>401.06599999999997</c:v>
                </c:pt>
                <c:pt idx="300">
                  <c:v>466.5351</c:v>
                </c:pt>
                <c:pt idx="301">
                  <c:v>418.13479999999998</c:v>
                </c:pt>
                <c:pt idx="302">
                  <c:v>525.92430000000002</c:v>
                </c:pt>
                <c:pt idx="303">
                  <c:v>477.24700000000001</c:v>
                </c:pt>
                <c:pt idx="304">
                  <c:v>452.6157</c:v>
                </c:pt>
                <c:pt idx="305">
                  <c:v>405.71210000000002</c:v>
                </c:pt>
                <c:pt idx="306">
                  <c:v>491.71460000000002</c:v>
                </c:pt>
                <c:pt idx="307">
                  <c:v>438.98989999999998</c:v>
                </c:pt>
                <c:pt idx="308">
                  <c:v>513.39660000000003</c:v>
                </c:pt>
                <c:pt idx="309">
                  <c:v>461.62569999999999</c:v>
                </c:pt>
                <c:pt idx="310">
                  <c:v>565.87890000000004</c:v>
                </c:pt>
                <c:pt idx="311">
                  <c:v>520.6748</c:v>
                </c:pt>
                <c:pt idx="312">
                  <c:v>430.58580000000001</c:v>
                </c:pt>
                <c:pt idx="313">
                  <c:v>388.54489999999998</c:v>
                </c:pt>
                <c:pt idx="314">
                  <c:v>472.21449999999999</c:v>
                </c:pt>
                <c:pt idx="315">
                  <c:v>421.98239999999998</c:v>
                </c:pt>
                <c:pt idx="316">
                  <c:v>490.3605</c:v>
                </c:pt>
                <c:pt idx="317">
                  <c:v>446.68239999999997</c:v>
                </c:pt>
                <c:pt idx="318">
                  <c:v>549.32299999999998</c:v>
                </c:pt>
                <c:pt idx="319">
                  <c:v>502.41829999999999</c:v>
                </c:pt>
                <c:pt idx="320">
                  <c:v>481.89510000000001</c:v>
                </c:pt>
                <c:pt idx="321">
                  <c:v>435.8682</c:v>
                </c:pt>
                <c:pt idx="322">
                  <c:v>527.21119999999996</c:v>
                </c:pt>
                <c:pt idx="323">
                  <c:v>472.9325</c:v>
                </c:pt>
                <c:pt idx="324">
                  <c:v>542.94650000000001</c:v>
                </c:pt>
                <c:pt idx="325">
                  <c:v>493.99779999999998</c:v>
                </c:pt>
                <c:pt idx="326">
                  <c:v>602.37819999999999</c:v>
                </c:pt>
                <c:pt idx="327">
                  <c:v>553.25340000000006</c:v>
                </c:pt>
                <c:pt idx="328">
                  <c:v>466.18090000000001</c:v>
                </c:pt>
                <c:pt idx="329">
                  <c:v>417.57859999999999</c:v>
                </c:pt>
                <c:pt idx="330">
                  <c:v>504.06400000000002</c:v>
                </c:pt>
                <c:pt idx="331">
                  <c:v>456.00529999999998</c:v>
                </c:pt>
                <c:pt idx="332">
                  <c:v>522.64700000000005</c:v>
                </c:pt>
                <c:pt idx="333">
                  <c:v>472.05439999999999</c:v>
                </c:pt>
                <c:pt idx="334">
                  <c:v>581.83770000000004</c:v>
                </c:pt>
                <c:pt idx="335">
                  <c:v>539.1454</c:v>
                </c:pt>
                <c:pt idx="336">
                  <c:v>452.3612</c:v>
                </c:pt>
                <c:pt idx="337">
                  <c:v>399.57979999999998</c:v>
                </c:pt>
                <c:pt idx="338">
                  <c:v>484.89510000000001</c:v>
                </c:pt>
                <c:pt idx="339">
                  <c:v>439.57709999999997</c:v>
                </c:pt>
                <c:pt idx="340">
                  <c:v>511.12110000000001</c:v>
                </c:pt>
                <c:pt idx="341">
                  <c:v>460.5675</c:v>
                </c:pt>
                <c:pt idx="342">
                  <c:v>563.25850000000003</c:v>
                </c:pt>
                <c:pt idx="343">
                  <c:v>514.32299999999998</c:v>
                </c:pt>
                <c:pt idx="344">
                  <c:v>430.19069999999999</c:v>
                </c:pt>
                <c:pt idx="345">
                  <c:v>378.5428</c:v>
                </c:pt>
                <c:pt idx="346">
                  <c:v>468.38490000000002</c:v>
                </c:pt>
                <c:pt idx="347">
                  <c:v>423.15039999999999</c:v>
                </c:pt>
                <c:pt idx="348">
                  <c:v>486.8535</c:v>
                </c:pt>
                <c:pt idx="349">
                  <c:v>436.86680000000001</c:v>
                </c:pt>
                <c:pt idx="350">
                  <c:v>544.54629999999997</c:v>
                </c:pt>
                <c:pt idx="351">
                  <c:v>495.13350000000003</c:v>
                </c:pt>
                <c:pt idx="352">
                  <c:v>474.93090000000001</c:v>
                </c:pt>
                <c:pt idx="353">
                  <c:v>424.45519999999999</c:v>
                </c:pt>
                <c:pt idx="354">
                  <c:v>510.91489999999999</c:v>
                </c:pt>
                <c:pt idx="355">
                  <c:v>460.76859999999999</c:v>
                </c:pt>
                <c:pt idx="356">
                  <c:v>538.76869999999997</c:v>
                </c:pt>
                <c:pt idx="357">
                  <c:v>486.36270000000002</c:v>
                </c:pt>
                <c:pt idx="358">
                  <c:v>588.66020000000003</c:v>
                </c:pt>
                <c:pt idx="359">
                  <c:v>538.56209999999999</c:v>
                </c:pt>
                <c:pt idx="360">
                  <c:v>455.74560000000002</c:v>
                </c:pt>
                <c:pt idx="361">
                  <c:v>407.36329999999998</c:v>
                </c:pt>
                <c:pt idx="362">
                  <c:v>496.95920000000001</c:v>
                </c:pt>
                <c:pt idx="363">
                  <c:v>446.0908</c:v>
                </c:pt>
                <c:pt idx="364">
                  <c:v>510.89600000000002</c:v>
                </c:pt>
                <c:pt idx="365">
                  <c:v>463.0299</c:v>
                </c:pt>
                <c:pt idx="366">
                  <c:v>574.6952</c:v>
                </c:pt>
                <c:pt idx="367">
                  <c:v>516.01639999999998</c:v>
                </c:pt>
                <c:pt idx="368">
                  <c:v>512.78890000000001</c:v>
                </c:pt>
                <c:pt idx="369">
                  <c:v>469.67610000000002</c:v>
                </c:pt>
                <c:pt idx="370">
                  <c:v>558.81759999999997</c:v>
                </c:pt>
                <c:pt idx="371">
                  <c:v>501.89710000000002</c:v>
                </c:pt>
                <c:pt idx="372">
                  <c:v>574.57830000000001</c:v>
                </c:pt>
                <c:pt idx="373">
                  <c:v>532.45820000000003</c:v>
                </c:pt>
                <c:pt idx="374">
                  <c:v>628.04639999999995</c:v>
                </c:pt>
                <c:pt idx="375">
                  <c:v>578.45150000000001</c:v>
                </c:pt>
                <c:pt idx="376">
                  <c:v>503.0942</c:v>
                </c:pt>
                <c:pt idx="377">
                  <c:v>450.27940000000001</c:v>
                </c:pt>
                <c:pt idx="378">
                  <c:v>539.54349999999999</c:v>
                </c:pt>
                <c:pt idx="379">
                  <c:v>490.42469999999997</c:v>
                </c:pt>
                <c:pt idx="380">
                  <c:v>553.0317</c:v>
                </c:pt>
                <c:pt idx="381">
                  <c:v>506.64179999999999</c:v>
                </c:pt>
                <c:pt idx="382">
                  <c:v>621.48990000000003</c:v>
                </c:pt>
                <c:pt idx="383">
                  <c:v>569.5684</c:v>
                </c:pt>
                <c:pt idx="384">
                  <c:v>590.19230000000005</c:v>
                </c:pt>
                <c:pt idx="385">
                  <c:v>550.93380000000002</c:v>
                </c:pt>
                <c:pt idx="386">
                  <c:v>639.5172</c:v>
                </c:pt>
                <c:pt idx="387">
                  <c:v>583.9479</c:v>
                </c:pt>
                <c:pt idx="388">
                  <c:v>662.03769999999997</c:v>
                </c:pt>
                <c:pt idx="389">
                  <c:v>607.29729999999995</c:v>
                </c:pt>
                <c:pt idx="390">
                  <c:v>711.35479999999995</c:v>
                </c:pt>
                <c:pt idx="391">
                  <c:v>661.70500000000004</c:v>
                </c:pt>
                <c:pt idx="392">
                  <c:v>577.08069999999998</c:v>
                </c:pt>
                <c:pt idx="393">
                  <c:v>529.84730000000002</c:v>
                </c:pt>
                <c:pt idx="394">
                  <c:v>611.37890000000004</c:v>
                </c:pt>
                <c:pt idx="395">
                  <c:v>567.44119999999998</c:v>
                </c:pt>
                <c:pt idx="396">
                  <c:v>616</c:v>
                </c:pt>
                <c:pt idx="397">
                  <c:v>582.06539999999995</c:v>
                </c:pt>
                <c:pt idx="398">
                  <c:v>694.58820000000003</c:v>
                </c:pt>
                <c:pt idx="399">
                  <c:v>638.96320000000003</c:v>
                </c:pt>
                <c:pt idx="400">
                  <c:v>616.93060000000003</c:v>
                </c:pt>
                <c:pt idx="401">
                  <c:v>569.16449999999998</c:v>
                </c:pt>
                <c:pt idx="402">
                  <c:v>668.30309999999997</c:v>
                </c:pt>
                <c:pt idx="403">
                  <c:v>605.82429999999999</c:v>
                </c:pt>
                <c:pt idx="404">
                  <c:v>682.28859999999997</c:v>
                </c:pt>
                <c:pt idx="405">
                  <c:v>626.21339999999998</c:v>
                </c:pt>
                <c:pt idx="406">
                  <c:v>736.70550000000003</c:v>
                </c:pt>
                <c:pt idx="407">
                  <c:v>683.22220000000004</c:v>
                </c:pt>
                <c:pt idx="408">
                  <c:v>600.07910000000004</c:v>
                </c:pt>
                <c:pt idx="409">
                  <c:v>552.24689999999998</c:v>
                </c:pt>
                <c:pt idx="410">
                  <c:v>640.2174</c:v>
                </c:pt>
                <c:pt idx="411">
                  <c:v>585.96389999999997</c:v>
                </c:pt>
                <c:pt idx="412">
                  <c:v>656.86609999999996</c:v>
                </c:pt>
                <c:pt idx="413">
                  <c:v>608.2731</c:v>
                </c:pt>
                <c:pt idx="414">
                  <c:v>717.4923</c:v>
                </c:pt>
                <c:pt idx="415">
                  <c:v>674.69159999999999</c:v>
                </c:pt>
                <c:pt idx="416">
                  <c:v>640.58540000000005</c:v>
                </c:pt>
                <c:pt idx="417">
                  <c:v>601.28660000000002</c:v>
                </c:pt>
                <c:pt idx="418">
                  <c:v>684.44</c:v>
                </c:pt>
                <c:pt idx="419">
                  <c:v>626.75909999999999</c:v>
                </c:pt>
                <c:pt idx="420">
                  <c:v>696.86180000000002</c:v>
                </c:pt>
                <c:pt idx="421">
                  <c:v>649.17989999999998</c:v>
                </c:pt>
                <c:pt idx="422">
                  <c:v>751.96299999999997</c:v>
                </c:pt>
                <c:pt idx="423">
                  <c:v>719.69510000000002</c:v>
                </c:pt>
                <c:pt idx="424">
                  <c:v>616.67719999999997</c:v>
                </c:pt>
                <c:pt idx="425">
                  <c:v>576.03899999999999</c:v>
                </c:pt>
                <c:pt idx="426">
                  <c:v>665.46669999999995</c:v>
                </c:pt>
                <c:pt idx="427">
                  <c:v>614.68809999999996</c:v>
                </c:pt>
                <c:pt idx="428">
                  <c:v>689.09199999999998</c:v>
                </c:pt>
                <c:pt idx="429">
                  <c:v>632.23170000000005</c:v>
                </c:pt>
                <c:pt idx="430">
                  <c:v>738.90380000000005</c:v>
                </c:pt>
                <c:pt idx="431">
                  <c:v>689.96029999999996</c:v>
                </c:pt>
                <c:pt idx="432">
                  <c:v>441.38200000000001</c:v>
                </c:pt>
                <c:pt idx="433">
                  <c:v>384.24310000000003</c:v>
                </c:pt>
                <c:pt idx="434">
                  <c:v>474.8963</c:v>
                </c:pt>
                <c:pt idx="435">
                  <c:v>426.76639999999998</c:v>
                </c:pt>
                <c:pt idx="436">
                  <c:v>492.24509999999998</c:v>
                </c:pt>
                <c:pt idx="437">
                  <c:v>446.0412</c:v>
                </c:pt>
                <c:pt idx="438">
                  <c:v>551.48670000000004</c:v>
                </c:pt>
                <c:pt idx="439">
                  <c:v>504.95030000000003</c:v>
                </c:pt>
                <c:pt idx="440">
                  <c:v>414.66109999999998</c:v>
                </c:pt>
                <c:pt idx="441">
                  <c:v>365.67070000000001</c:v>
                </c:pt>
                <c:pt idx="442">
                  <c:v>458.78519999999997</c:v>
                </c:pt>
                <c:pt idx="443">
                  <c:v>402.30430000000001</c:v>
                </c:pt>
                <c:pt idx="444">
                  <c:v>473.78840000000002</c:v>
                </c:pt>
                <c:pt idx="445">
                  <c:v>426.32240000000002</c:v>
                </c:pt>
                <c:pt idx="446">
                  <c:v>535.08920000000001</c:v>
                </c:pt>
                <c:pt idx="447">
                  <c:v>486.9074</c:v>
                </c:pt>
                <c:pt idx="448">
                  <c:v>459.25</c:v>
                </c:pt>
                <c:pt idx="449">
                  <c:v>415.49700000000001</c:v>
                </c:pt>
                <c:pt idx="450">
                  <c:v>494.6429</c:v>
                </c:pt>
                <c:pt idx="451">
                  <c:v>453.97320000000002</c:v>
                </c:pt>
                <c:pt idx="452">
                  <c:v>510.23149999999998</c:v>
                </c:pt>
                <c:pt idx="453">
                  <c:v>468.86189999999999</c:v>
                </c:pt>
                <c:pt idx="454">
                  <c:v>577.76509999999996</c:v>
                </c:pt>
                <c:pt idx="455">
                  <c:v>521.68370000000004</c:v>
                </c:pt>
                <c:pt idx="456">
                  <c:v>443.42439999999999</c:v>
                </c:pt>
                <c:pt idx="457">
                  <c:v>395.8227</c:v>
                </c:pt>
                <c:pt idx="458">
                  <c:v>481.64850000000001</c:v>
                </c:pt>
                <c:pt idx="459">
                  <c:v>432.2903</c:v>
                </c:pt>
                <c:pt idx="460">
                  <c:v>501.94330000000002</c:v>
                </c:pt>
                <c:pt idx="461">
                  <c:v>449.6902</c:v>
                </c:pt>
                <c:pt idx="462">
                  <c:v>560.08069999999998</c:v>
                </c:pt>
                <c:pt idx="463">
                  <c:v>513.67409999999995</c:v>
                </c:pt>
                <c:pt idx="464">
                  <c:v>482.4667</c:v>
                </c:pt>
                <c:pt idx="465">
                  <c:v>435.5761</c:v>
                </c:pt>
                <c:pt idx="466">
                  <c:v>525.0702</c:v>
                </c:pt>
                <c:pt idx="467">
                  <c:v>475.91629999999998</c:v>
                </c:pt>
                <c:pt idx="468">
                  <c:v>538.67750000000001</c:v>
                </c:pt>
                <c:pt idx="469">
                  <c:v>492.43869999999998</c:v>
                </c:pt>
                <c:pt idx="470">
                  <c:v>604.22019999999998</c:v>
                </c:pt>
                <c:pt idx="471">
                  <c:v>550.55190000000005</c:v>
                </c:pt>
                <c:pt idx="472">
                  <c:v>470.91039999999998</c:v>
                </c:pt>
                <c:pt idx="473">
                  <c:v>420.02170000000001</c:v>
                </c:pt>
                <c:pt idx="474">
                  <c:v>505.71780000000001</c:v>
                </c:pt>
                <c:pt idx="475">
                  <c:v>460.14350000000002</c:v>
                </c:pt>
                <c:pt idx="476">
                  <c:v>523.83510000000001</c:v>
                </c:pt>
                <c:pt idx="477">
                  <c:v>474.6626</c:v>
                </c:pt>
                <c:pt idx="478">
                  <c:v>575.36800000000005</c:v>
                </c:pt>
                <c:pt idx="479">
                  <c:v>533.51009999999997</c:v>
                </c:pt>
                <c:pt idx="480">
                  <c:v>468.7441</c:v>
                </c:pt>
                <c:pt idx="481">
                  <c:v>419.4325</c:v>
                </c:pt>
                <c:pt idx="482">
                  <c:v>499.91719999999998</c:v>
                </c:pt>
                <c:pt idx="483">
                  <c:v>460.779</c:v>
                </c:pt>
                <c:pt idx="484">
                  <c:v>526.91989999999998</c:v>
                </c:pt>
                <c:pt idx="485">
                  <c:v>477.08030000000002</c:v>
                </c:pt>
                <c:pt idx="486">
                  <c:v>586.54430000000002</c:v>
                </c:pt>
                <c:pt idx="487">
                  <c:v>537.80780000000004</c:v>
                </c:pt>
                <c:pt idx="488">
                  <c:v>445.6105</c:v>
                </c:pt>
                <c:pt idx="489">
                  <c:v>402.39030000000002</c:v>
                </c:pt>
                <c:pt idx="490">
                  <c:v>491.96269999999998</c:v>
                </c:pt>
                <c:pt idx="491">
                  <c:v>437.21289999999999</c:v>
                </c:pt>
                <c:pt idx="492">
                  <c:v>503.77449999999999</c:v>
                </c:pt>
                <c:pt idx="493">
                  <c:v>459.40609999999998</c:v>
                </c:pt>
                <c:pt idx="494">
                  <c:v>567.33330000000001</c:v>
                </c:pt>
                <c:pt idx="495">
                  <c:v>518.20500000000004</c:v>
                </c:pt>
                <c:pt idx="496">
                  <c:v>496.76330000000002</c:v>
                </c:pt>
                <c:pt idx="497">
                  <c:v>446.4828</c:v>
                </c:pt>
                <c:pt idx="498">
                  <c:v>528.4674</c:v>
                </c:pt>
                <c:pt idx="499">
                  <c:v>480.01280000000003</c:v>
                </c:pt>
                <c:pt idx="500">
                  <c:v>548.85490000000004</c:v>
                </c:pt>
                <c:pt idx="501">
                  <c:v>496.92090000000002</c:v>
                </c:pt>
                <c:pt idx="502">
                  <c:v>601.53679999999997</c:v>
                </c:pt>
                <c:pt idx="503">
                  <c:v>558.5575</c:v>
                </c:pt>
                <c:pt idx="504">
                  <c:v>472.80450000000002</c:v>
                </c:pt>
                <c:pt idx="505">
                  <c:v>427.47840000000002</c:v>
                </c:pt>
                <c:pt idx="506">
                  <c:v>512.79399999999998</c:v>
                </c:pt>
                <c:pt idx="507">
                  <c:v>464.33150000000001</c:v>
                </c:pt>
                <c:pt idx="508">
                  <c:v>528.34950000000003</c:v>
                </c:pt>
                <c:pt idx="509">
                  <c:v>483.66379999999998</c:v>
                </c:pt>
                <c:pt idx="510">
                  <c:v>589.39620000000002</c:v>
                </c:pt>
                <c:pt idx="511">
                  <c:v>548.43889999999999</c:v>
                </c:pt>
                <c:pt idx="512">
                  <c:v>515.33109999999999</c:v>
                </c:pt>
                <c:pt idx="513">
                  <c:v>467.91860000000003</c:v>
                </c:pt>
                <c:pt idx="514">
                  <c:v>553.04520000000002</c:v>
                </c:pt>
                <c:pt idx="515">
                  <c:v>512.52449999999999</c:v>
                </c:pt>
                <c:pt idx="516">
                  <c:v>572.48260000000005</c:v>
                </c:pt>
                <c:pt idx="517">
                  <c:v>530.1354</c:v>
                </c:pt>
                <c:pt idx="518">
                  <c:v>639.81579999999997</c:v>
                </c:pt>
                <c:pt idx="519">
                  <c:v>578.68420000000003</c:v>
                </c:pt>
                <c:pt idx="520">
                  <c:v>501.46449999999999</c:v>
                </c:pt>
                <c:pt idx="521">
                  <c:v>449.48509999999999</c:v>
                </c:pt>
                <c:pt idx="522">
                  <c:v>535.06320000000005</c:v>
                </c:pt>
                <c:pt idx="523">
                  <c:v>490.77080000000001</c:v>
                </c:pt>
                <c:pt idx="524">
                  <c:v>561.43970000000002</c:v>
                </c:pt>
                <c:pt idx="525">
                  <c:v>501.94099999999997</c:v>
                </c:pt>
                <c:pt idx="526">
                  <c:v>611.52700000000004</c:v>
                </c:pt>
                <c:pt idx="527">
                  <c:v>567.70759999999996</c:v>
                </c:pt>
                <c:pt idx="528">
                  <c:v>595.98199999999997</c:v>
                </c:pt>
                <c:pt idx="529">
                  <c:v>551.80849999999998</c:v>
                </c:pt>
                <c:pt idx="530">
                  <c:v>641.52</c:v>
                </c:pt>
                <c:pt idx="531">
                  <c:v>590.39290000000005</c:v>
                </c:pt>
                <c:pt idx="532">
                  <c:v>647.78949999999998</c:v>
                </c:pt>
                <c:pt idx="533">
                  <c:v>604.75900000000001</c:v>
                </c:pt>
                <c:pt idx="534">
                  <c:v>714.38459999999998</c:v>
                </c:pt>
                <c:pt idx="535">
                  <c:v>654.79589999999996</c:v>
                </c:pt>
                <c:pt idx="536">
                  <c:v>574.87009999999998</c:v>
                </c:pt>
                <c:pt idx="537">
                  <c:v>531.43089999999995</c:v>
                </c:pt>
                <c:pt idx="538">
                  <c:v>620.86379999999997</c:v>
                </c:pt>
                <c:pt idx="539">
                  <c:v>558.18629999999996</c:v>
                </c:pt>
                <c:pt idx="540">
                  <c:v>634.93669999999997</c:v>
                </c:pt>
                <c:pt idx="541">
                  <c:v>588.54480000000001</c:v>
                </c:pt>
                <c:pt idx="542">
                  <c:v>684.86749999999995</c:v>
                </c:pt>
                <c:pt idx="543">
                  <c:v>652.64750000000004</c:v>
                </c:pt>
                <c:pt idx="544">
                  <c:v>622.15629999999999</c:v>
                </c:pt>
                <c:pt idx="545">
                  <c:v>570.13160000000005</c:v>
                </c:pt>
                <c:pt idx="546">
                  <c:v>657.68669999999997</c:v>
                </c:pt>
                <c:pt idx="547">
                  <c:v>611.02549999999997</c:v>
                </c:pt>
                <c:pt idx="548">
                  <c:v>671.53480000000002</c:v>
                </c:pt>
                <c:pt idx="549">
                  <c:v>626.71590000000003</c:v>
                </c:pt>
                <c:pt idx="550">
                  <c:v>731.76210000000003</c:v>
                </c:pt>
                <c:pt idx="551">
                  <c:v>688.65790000000004</c:v>
                </c:pt>
                <c:pt idx="552">
                  <c:v>607.60310000000004</c:v>
                </c:pt>
                <c:pt idx="553">
                  <c:v>548.55399999999997</c:v>
                </c:pt>
                <c:pt idx="554">
                  <c:v>634.2047</c:v>
                </c:pt>
                <c:pt idx="555">
                  <c:v>595.39689999999996</c:v>
                </c:pt>
                <c:pt idx="556">
                  <c:v>657.3365</c:v>
                </c:pt>
                <c:pt idx="557">
                  <c:v>606.20349999999996</c:v>
                </c:pt>
                <c:pt idx="558">
                  <c:v>712.13239999999996</c:v>
                </c:pt>
                <c:pt idx="559">
                  <c:v>663.3655</c:v>
                </c:pt>
                <c:pt idx="560">
                  <c:v>641.471</c:v>
                </c:pt>
                <c:pt idx="561">
                  <c:v>594.66449999999998</c:v>
                </c:pt>
                <c:pt idx="562">
                  <c:v>693.29409999999996</c:v>
                </c:pt>
                <c:pt idx="563">
                  <c:v>636.55259999999998</c:v>
                </c:pt>
                <c:pt idx="564">
                  <c:v>705.01340000000005</c:v>
                </c:pt>
                <c:pt idx="565">
                  <c:v>660.63289999999995</c:v>
                </c:pt>
                <c:pt idx="566">
                  <c:v>766.65909999999997</c:v>
                </c:pt>
                <c:pt idx="567">
                  <c:v>707.51220000000001</c:v>
                </c:pt>
                <c:pt idx="568">
                  <c:v>624.72220000000004</c:v>
                </c:pt>
                <c:pt idx="569">
                  <c:v>576.64559999999994</c:v>
                </c:pt>
                <c:pt idx="570">
                  <c:v>666.69539999999995</c:v>
                </c:pt>
                <c:pt idx="571">
                  <c:v>621.08659999999998</c:v>
                </c:pt>
                <c:pt idx="572">
                  <c:v>679.77700000000004</c:v>
                </c:pt>
                <c:pt idx="573">
                  <c:v>634.77710000000002</c:v>
                </c:pt>
                <c:pt idx="574">
                  <c:v>736.54480000000001</c:v>
                </c:pt>
                <c:pt idx="575">
                  <c:v>688.71720000000005</c:v>
                </c:pt>
                <c:pt idx="576">
                  <c:v>454.18819999999999</c:v>
                </c:pt>
                <c:pt idx="577">
                  <c:v>413.3125</c:v>
                </c:pt>
                <c:pt idx="578">
                  <c:v>494.76069999999999</c:v>
                </c:pt>
                <c:pt idx="579">
                  <c:v>444.81610000000001</c:v>
                </c:pt>
                <c:pt idx="580">
                  <c:v>513.32330000000002</c:v>
                </c:pt>
                <c:pt idx="581">
                  <c:v>467.17700000000002</c:v>
                </c:pt>
                <c:pt idx="582">
                  <c:v>568.81420000000003</c:v>
                </c:pt>
                <c:pt idx="583">
                  <c:v>518.58450000000005</c:v>
                </c:pt>
                <c:pt idx="584">
                  <c:v>436.8725</c:v>
                </c:pt>
                <c:pt idx="585">
                  <c:v>391.48669999999998</c:v>
                </c:pt>
                <c:pt idx="586">
                  <c:v>472.98860000000002</c:v>
                </c:pt>
                <c:pt idx="587">
                  <c:v>427.84160000000003</c:v>
                </c:pt>
                <c:pt idx="588">
                  <c:v>495.24169999999998</c:v>
                </c:pt>
                <c:pt idx="589">
                  <c:v>446.04950000000002</c:v>
                </c:pt>
                <c:pt idx="590">
                  <c:v>553.50609999999995</c:v>
                </c:pt>
                <c:pt idx="591">
                  <c:v>501.11340000000001</c:v>
                </c:pt>
                <c:pt idx="592">
                  <c:v>479.13069999999999</c:v>
                </c:pt>
                <c:pt idx="593">
                  <c:v>425.26249999999999</c:v>
                </c:pt>
                <c:pt idx="594">
                  <c:v>523.76499999999999</c:v>
                </c:pt>
                <c:pt idx="595">
                  <c:v>471.4298</c:v>
                </c:pt>
                <c:pt idx="596">
                  <c:v>537.75570000000005</c:v>
                </c:pt>
                <c:pt idx="597">
                  <c:v>488.79050000000001</c:v>
                </c:pt>
                <c:pt idx="598">
                  <c:v>596.02440000000001</c:v>
                </c:pt>
                <c:pt idx="599">
                  <c:v>541.83230000000003</c:v>
                </c:pt>
                <c:pt idx="600">
                  <c:v>458.14679999999998</c:v>
                </c:pt>
                <c:pt idx="601">
                  <c:v>406.58949999999999</c:v>
                </c:pt>
                <c:pt idx="602">
                  <c:v>497.04939999999999</c:v>
                </c:pt>
                <c:pt idx="603">
                  <c:v>452.68979999999999</c:v>
                </c:pt>
                <c:pt idx="604">
                  <c:v>518.69000000000005</c:v>
                </c:pt>
                <c:pt idx="605">
                  <c:v>467.99770000000001</c:v>
                </c:pt>
                <c:pt idx="606">
                  <c:v>579.9864</c:v>
                </c:pt>
                <c:pt idx="607">
                  <c:v>528.38120000000004</c:v>
                </c:pt>
                <c:pt idx="608">
                  <c:v>506.44</c:v>
                </c:pt>
                <c:pt idx="609">
                  <c:v>453.76530000000002</c:v>
                </c:pt>
                <c:pt idx="610">
                  <c:v>544.71389999999997</c:v>
                </c:pt>
                <c:pt idx="611">
                  <c:v>492.46800000000002</c:v>
                </c:pt>
                <c:pt idx="612">
                  <c:v>563.149</c:v>
                </c:pt>
                <c:pt idx="613">
                  <c:v>510.72109999999998</c:v>
                </c:pt>
                <c:pt idx="614">
                  <c:v>622.52869999999996</c:v>
                </c:pt>
                <c:pt idx="615">
                  <c:v>571.9873</c:v>
                </c:pt>
                <c:pt idx="616">
                  <c:v>487.17129999999997</c:v>
                </c:pt>
                <c:pt idx="617">
                  <c:v>438.75709999999998</c:v>
                </c:pt>
                <c:pt idx="618">
                  <c:v>523.35329999999999</c:v>
                </c:pt>
                <c:pt idx="619">
                  <c:v>473.93599999999998</c:v>
                </c:pt>
                <c:pt idx="620">
                  <c:v>543.01289999999995</c:v>
                </c:pt>
                <c:pt idx="621">
                  <c:v>493.08370000000002</c:v>
                </c:pt>
                <c:pt idx="622">
                  <c:v>599.46749999999997</c:v>
                </c:pt>
                <c:pt idx="623">
                  <c:v>552.92639999999994</c:v>
                </c:pt>
                <c:pt idx="624">
                  <c:v>488.26260000000002</c:v>
                </c:pt>
                <c:pt idx="625">
                  <c:v>440.3424</c:v>
                </c:pt>
                <c:pt idx="626">
                  <c:v>528.60350000000005</c:v>
                </c:pt>
                <c:pt idx="627">
                  <c:v>477.5077</c:v>
                </c:pt>
                <c:pt idx="628">
                  <c:v>542.96119999999996</c:v>
                </c:pt>
                <c:pt idx="629">
                  <c:v>494.98099999999999</c:v>
                </c:pt>
                <c:pt idx="630">
                  <c:v>608.76649999999995</c:v>
                </c:pt>
                <c:pt idx="631">
                  <c:v>561.64599999999996</c:v>
                </c:pt>
                <c:pt idx="632">
                  <c:v>470.96210000000002</c:v>
                </c:pt>
                <c:pt idx="633">
                  <c:v>421.04930000000002</c:v>
                </c:pt>
                <c:pt idx="634">
                  <c:v>509.00330000000002</c:v>
                </c:pt>
                <c:pt idx="635">
                  <c:v>461.85300000000001</c:v>
                </c:pt>
                <c:pt idx="636">
                  <c:v>521.91970000000003</c:v>
                </c:pt>
                <c:pt idx="637">
                  <c:v>481.41539999999998</c:v>
                </c:pt>
                <c:pt idx="638">
                  <c:v>586.10029999999995</c:v>
                </c:pt>
                <c:pt idx="639">
                  <c:v>531.42340000000002</c:v>
                </c:pt>
                <c:pt idx="640">
                  <c:v>513.25900000000001</c:v>
                </c:pt>
                <c:pt idx="641">
                  <c:v>465.11320000000001</c:v>
                </c:pt>
                <c:pt idx="642">
                  <c:v>555.76959999999997</c:v>
                </c:pt>
                <c:pt idx="643">
                  <c:v>502.73</c:v>
                </c:pt>
                <c:pt idx="644">
                  <c:v>569.52859999999998</c:v>
                </c:pt>
                <c:pt idx="645">
                  <c:v>520.32380000000001</c:v>
                </c:pt>
                <c:pt idx="646">
                  <c:v>623.26969999999994</c:v>
                </c:pt>
                <c:pt idx="647">
                  <c:v>578.45929999999998</c:v>
                </c:pt>
                <c:pt idx="648">
                  <c:v>497.99689999999998</c:v>
                </c:pt>
                <c:pt idx="649">
                  <c:v>446.03289999999998</c:v>
                </c:pt>
                <c:pt idx="650">
                  <c:v>535.51340000000005</c:v>
                </c:pt>
                <c:pt idx="651">
                  <c:v>482.279</c:v>
                </c:pt>
                <c:pt idx="652">
                  <c:v>549.52049999999997</c:v>
                </c:pt>
                <c:pt idx="653">
                  <c:v>501.52050000000003</c:v>
                </c:pt>
                <c:pt idx="654">
                  <c:v>606.51340000000005</c:v>
                </c:pt>
                <c:pt idx="655">
                  <c:v>559.19290000000001</c:v>
                </c:pt>
                <c:pt idx="656">
                  <c:v>529.18550000000005</c:v>
                </c:pt>
                <c:pt idx="657">
                  <c:v>487.58530000000002</c:v>
                </c:pt>
                <c:pt idx="658">
                  <c:v>576.51480000000004</c:v>
                </c:pt>
                <c:pt idx="659">
                  <c:v>528.00900000000001</c:v>
                </c:pt>
                <c:pt idx="660">
                  <c:v>599.7962</c:v>
                </c:pt>
                <c:pt idx="661">
                  <c:v>545.70339999999999</c:v>
                </c:pt>
                <c:pt idx="662">
                  <c:v>655.49649999999997</c:v>
                </c:pt>
                <c:pt idx="663">
                  <c:v>600.80889999999999</c:v>
                </c:pt>
                <c:pt idx="664">
                  <c:v>520.18349999999998</c:v>
                </c:pt>
                <c:pt idx="665">
                  <c:v>470.93549999999999</c:v>
                </c:pt>
                <c:pt idx="666">
                  <c:v>552.78420000000006</c:v>
                </c:pt>
                <c:pt idx="667">
                  <c:v>508.75599999999997</c:v>
                </c:pt>
                <c:pt idx="668">
                  <c:v>580.54570000000001</c:v>
                </c:pt>
                <c:pt idx="669">
                  <c:v>527.46550000000002</c:v>
                </c:pt>
                <c:pt idx="670">
                  <c:v>640.82069999999999</c:v>
                </c:pt>
                <c:pt idx="671">
                  <c:v>589.14340000000004</c:v>
                </c:pt>
                <c:pt idx="672">
                  <c:v>612.57140000000004</c:v>
                </c:pt>
                <c:pt idx="673">
                  <c:v>564.30650000000003</c:v>
                </c:pt>
                <c:pt idx="674">
                  <c:v>664.79499999999996</c:v>
                </c:pt>
                <c:pt idx="675">
                  <c:v>608.31150000000002</c:v>
                </c:pt>
                <c:pt idx="676">
                  <c:v>679</c:v>
                </c:pt>
                <c:pt idx="677">
                  <c:v>621.96879999999999</c:v>
                </c:pt>
                <c:pt idx="678">
                  <c:v>735.31209999999999</c:v>
                </c:pt>
                <c:pt idx="679">
                  <c:v>671.6105</c:v>
                </c:pt>
                <c:pt idx="680">
                  <c:v>603.03160000000003</c:v>
                </c:pt>
                <c:pt idx="681">
                  <c:v>546.03409999999997</c:v>
                </c:pt>
                <c:pt idx="682">
                  <c:v>632.40980000000002</c:v>
                </c:pt>
                <c:pt idx="683">
                  <c:v>582.12580000000003</c:v>
                </c:pt>
                <c:pt idx="684">
                  <c:v>654.84929999999997</c:v>
                </c:pt>
                <c:pt idx="685">
                  <c:v>598.81820000000005</c:v>
                </c:pt>
                <c:pt idx="686">
                  <c:v>704.78620000000001</c:v>
                </c:pt>
                <c:pt idx="687">
                  <c:v>659.55880000000002</c:v>
                </c:pt>
                <c:pt idx="688">
                  <c:v>642.23829999999998</c:v>
                </c:pt>
                <c:pt idx="689">
                  <c:v>589.70069999999998</c:v>
                </c:pt>
                <c:pt idx="690">
                  <c:v>683.30769999999995</c:v>
                </c:pt>
                <c:pt idx="691">
                  <c:v>626.52170000000001</c:v>
                </c:pt>
                <c:pt idx="692">
                  <c:v>697.8125</c:v>
                </c:pt>
                <c:pt idx="693">
                  <c:v>656.7097</c:v>
                </c:pt>
                <c:pt idx="694">
                  <c:v>754.09059999999999</c:v>
                </c:pt>
                <c:pt idx="695">
                  <c:v>703.10379999999998</c:v>
                </c:pt>
                <c:pt idx="696">
                  <c:v>620.62199999999996</c:v>
                </c:pt>
                <c:pt idx="697">
                  <c:v>569.81290000000001</c:v>
                </c:pt>
                <c:pt idx="698">
                  <c:v>661</c:v>
                </c:pt>
                <c:pt idx="699">
                  <c:v>609.32979999999998</c:v>
                </c:pt>
                <c:pt idx="700">
                  <c:v>676.27779999999996</c:v>
                </c:pt>
                <c:pt idx="701">
                  <c:v>627.44209999999998</c:v>
                </c:pt>
                <c:pt idx="702">
                  <c:v>726.52890000000002</c:v>
                </c:pt>
                <c:pt idx="703">
                  <c:v>685.20830000000001</c:v>
                </c:pt>
                <c:pt idx="704">
                  <c:v>655.73789999999997</c:v>
                </c:pt>
                <c:pt idx="705">
                  <c:v>616.07119999999998</c:v>
                </c:pt>
                <c:pt idx="706">
                  <c:v>699.48360000000002</c:v>
                </c:pt>
                <c:pt idx="707">
                  <c:v>649.4</c:v>
                </c:pt>
                <c:pt idx="708">
                  <c:v>713.88890000000004</c:v>
                </c:pt>
                <c:pt idx="709">
                  <c:v>678.09820000000002</c:v>
                </c:pt>
                <c:pt idx="710">
                  <c:v>777.6</c:v>
                </c:pt>
                <c:pt idx="711">
                  <c:v>725.72550000000001</c:v>
                </c:pt>
                <c:pt idx="712">
                  <c:v>645.04830000000004</c:v>
                </c:pt>
                <c:pt idx="713">
                  <c:v>593.42859999999996</c:v>
                </c:pt>
                <c:pt idx="714">
                  <c:v>688.55700000000002</c:v>
                </c:pt>
                <c:pt idx="715">
                  <c:v>640.61540000000002</c:v>
                </c:pt>
                <c:pt idx="716">
                  <c:v>718.08159999999998</c:v>
                </c:pt>
                <c:pt idx="717">
                  <c:v>649.64290000000005</c:v>
                </c:pt>
                <c:pt idx="718">
                  <c:v>748</c:v>
                </c:pt>
                <c:pt idx="719">
                  <c:v>703</c:v>
                </c:pt>
                <c:pt idx="720">
                  <c:v>535.73990000000003</c:v>
                </c:pt>
                <c:pt idx="721">
                  <c:v>486.2355</c:v>
                </c:pt>
                <c:pt idx="722">
                  <c:v>566.80439999999999</c:v>
                </c:pt>
                <c:pt idx="723">
                  <c:v>524.67219999999998</c:v>
                </c:pt>
                <c:pt idx="724">
                  <c:v>595.5462</c:v>
                </c:pt>
                <c:pt idx="725">
                  <c:v>543.29629999999997</c:v>
                </c:pt>
                <c:pt idx="726">
                  <c:v>647.00649999999996</c:v>
                </c:pt>
                <c:pt idx="727">
                  <c:v>597.09569999999997</c:v>
                </c:pt>
                <c:pt idx="728">
                  <c:v>506.7885</c:v>
                </c:pt>
                <c:pt idx="729">
                  <c:v>464.6585</c:v>
                </c:pt>
                <c:pt idx="730">
                  <c:v>548.84900000000005</c:v>
                </c:pt>
                <c:pt idx="731">
                  <c:v>501.85309999999998</c:v>
                </c:pt>
                <c:pt idx="732">
                  <c:v>576.8732</c:v>
                </c:pt>
                <c:pt idx="733">
                  <c:v>518.84259999999995</c:v>
                </c:pt>
                <c:pt idx="734">
                  <c:v>636.36239999999998</c:v>
                </c:pt>
                <c:pt idx="735">
                  <c:v>582.48410000000001</c:v>
                </c:pt>
                <c:pt idx="736">
                  <c:v>557.5566</c:v>
                </c:pt>
                <c:pt idx="737">
                  <c:v>506.49009999999998</c:v>
                </c:pt>
                <c:pt idx="738">
                  <c:v>596.14260000000002</c:v>
                </c:pt>
                <c:pt idx="739">
                  <c:v>543.71579999999994</c:v>
                </c:pt>
                <c:pt idx="740">
                  <c:v>607.88480000000004</c:v>
                </c:pt>
                <c:pt idx="741">
                  <c:v>568.31949999999995</c:v>
                </c:pt>
                <c:pt idx="742">
                  <c:v>673.87270000000001</c:v>
                </c:pt>
                <c:pt idx="743">
                  <c:v>619.61149999999998</c:v>
                </c:pt>
                <c:pt idx="744">
                  <c:v>538.45100000000002</c:v>
                </c:pt>
                <c:pt idx="745">
                  <c:v>493.21379999999999</c:v>
                </c:pt>
                <c:pt idx="746">
                  <c:v>575.89430000000004</c:v>
                </c:pt>
                <c:pt idx="747">
                  <c:v>531.91899999999998</c:v>
                </c:pt>
                <c:pt idx="748">
                  <c:v>596.41560000000004</c:v>
                </c:pt>
                <c:pt idx="749">
                  <c:v>550.53859999999997</c:v>
                </c:pt>
                <c:pt idx="750">
                  <c:v>655.62040000000002</c:v>
                </c:pt>
                <c:pt idx="751">
                  <c:v>607.41510000000005</c:v>
                </c:pt>
                <c:pt idx="752">
                  <c:v>574.84019999999998</c:v>
                </c:pt>
                <c:pt idx="753">
                  <c:v>532.89880000000005</c:v>
                </c:pt>
                <c:pt idx="754">
                  <c:v>617.78980000000001</c:v>
                </c:pt>
                <c:pt idx="755">
                  <c:v>573.73350000000005</c:v>
                </c:pt>
                <c:pt idx="756">
                  <c:v>640.125</c:v>
                </c:pt>
                <c:pt idx="757">
                  <c:v>594.89250000000004</c:v>
                </c:pt>
                <c:pt idx="758">
                  <c:v>701.35990000000004</c:v>
                </c:pt>
                <c:pt idx="759">
                  <c:v>658.85270000000003</c:v>
                </c:pt>
                <c:pt idx="760">
                  <c:v>557.41819999999996</c:v>
                </c:pt>
                <c:pt idx="761">
                  <c:v>513.85379999999998</c:v>
                </c:pt>
                <c:pt idx="762">
                  <c:v>598.31769999999995</c:v>
                </c:pt>
                <c:pt idx="763">
                  <c:v>554.18589999999995</c:v>
                </c:pt>
                <c:pt idx="764">
                  <c:v>610.37850000000003</c:v>
                </c:pt>
                <c:pt idx="765">
                  <c:v>576.37580000000003</c:v>
                </c:pt>
                <c:pt idx="766">
                  <c:v>685.34519999999998</c:v>
                </c:pt>
                <c:pt idx="767">
                  <c:v>635.37189999999998</c:v>
                </c:pt>
                <c:pt idx="768">
                  <c:v>565.64400000000001</c:v>
                </c:pt>
                <c:pt idx="769">
                  <c:v>514.13930000000005</c:v>
                </c:pt>
                <c:pt idx="770">
                  <c:v>615.76919999999996</c:v>
                </c:pt>
                <c:pt idx="771">
                  <c:v>555.95439999999996</c:v>
                </c:pt>
                <c:pt idx="772">
                  <c:v>623.32690000000002</c:v>
                </c:pt>
                <c:pt idx="773">
                  <c:v>576.7722</c:v>
                </c:pt>
                <c:pt idx="774">
                  <c:v>681.10230000000001</c:v>
                </c:pt>
                <c:pt idx="775">
                  <c:v>626.59879999999998</c:v>
                </c:pt>
                <c:pt idx="776">
                  <c:v>545.73270000000002</c:v>
                </c:pt>
                <c:pt idx="777">
                  <c:v>499.19869999999997</c:v>
                </c:pt>
                <c:pt idx="778">
                  <c:v>582.899</c:v>
                </c:pt>
                <c:pt idx="779">
                  <c:v>535.71969999999999</c:v>
                </c:pt>
                <c:pt idx="780">
                  <c:v>598.95619999999997</c:v>
                </c:pt>
                <c:pt idx="781">
                  <c:v>558.03210000000001</c:v>
                </c:pt>
                <c:pt idx="782">
                  <c:v>660.37660000000005</c:v>
                </c:pt>
                <c:pt idx="783">
                  <c:v>613.625</c:v>
                </c:pt>
                <c:pt idx="784">
                  <c:v>587.42160000000001</c:v>
                </c:pt>
                <c:pt idx="785">
                  <c:v>539.68399999999997</c:v>
                </c:pt>
                <c:pt idx="786">
                  <c:v>627.15409999999997</c:v>
                </c:pt>
                <c:pt idx="787">
                  <c:v>574.83000000000004</c:v>
                </c:pt>
                <c:pt idx="788">
                  <c:v>648.21600000000001</c:v>
                </c:pt>
                <c:pt idx="789">
                  <c:v>599.01819999999998</c:v>
                </c:pt>
                <c:pt idx="790">
                  <c:v>708.92039999999997</c:v>
                </c:pt>
                <c:pt idx="791">
                  <c:v>650.63670000000002</c:v>
                </c:pt>
                <c:pt idx="792">
                  <c:v>571.45529999999997</c:v>
                </c:pt>
                <c:pt idx="793">
                  <c:v>521.18349999999998</c:v>
                </c:pt>
                <c:pt idx="794">
                  <c:v>600.10509999999999</c:v>
                </c:pt>
                <c:pt idx="795">
                  <c:v>566.0607</c:v>
                </c:pt>
                <c:pt idx="796">
                  <c:v>620.12249999999995</c:v>
                </c:pt>
                <c:pt idx="797">
                  <c:v>585.59349999999995</c:v>
                </c:pt>
                <c:pt idx="798">
                  <c:v>689.44669999999996</c:v>
                </c:pt>
                <c:pt idx="799">
                  <c:v>637.2627</c:v>
                </c:pt>
                <c:pt idx="800">
                  <c:v>615.75</c:v>
                </c:pt>
                <c:pt idx="801">
                  <c:v>563.91449999999998</c:v>
                </c:pt>
                <c:pt idx="802">
                  <c:v>655.59569999999997</c:v>
                </c:pt>
                <c:pt idx="803">
                  <c:v>597.25</c:v>
                </c:pt>
                <c:pt idx="804">
                  <c:v>664.95079999999996</c:v>
                </c:pt>
                <c:pt idx="805">
                  <c:v>615.01859999999999</c:v>
                </c:pt>
                <c:pt idx="806">
                  <c:v>730.12210000000005</c:v>
                </c:pt>
                <c:pt idx="807">
                  <c:v>679.10059999999999</c:v>
                </c:pt>
                <c:pt idx="808">
                  <c:v>595.99220000000003</c:v>
                </c:pt>
                <c:pt idx="809">
                  <c:v>548.65940000000001</c:v>
                </c:pt>
                <c:pt idx="810">
                  <c:v>630.91430000000003</c:v>
                </c:pt>
                <c:pt idx="811">
                  <c:v>584.81960000000004</c:v>
                </c:pt>
                <c:pt idx="812">
                  <c:v>650.12360000000001</c:v>
                </c:pt>
                <c:pt idx="813">
                  <c:v>601.29330000000004</c:v>
                </c:pt>
                <c:pt idx="814">
                  <c:v>706.79290000000003</c:v>
                </c:pt>
                <c:pt idx="815">
                  <c:v>674.93330000000003</c:v>
                </c:pt>
                <c:pt idx="816">
                  <c:v>697.43280000000004</c:v>
                </c:pt>
                <c:pt idx="817">
                  <c:v>625.50379999999996</c:v>
                </c:pt>
                <c:pt idx="818">
                  <c:v>726.10810000000004</c:v>
                </c:pt>
                <c:pt idx="819">
                  <c:v>685.91070000000002</c:v>
                </c:pt>
                <c:pt idx="820">
                  <c:v>749.09429999999998</c:v>
                </c:pt>
                <c:pt idx="821">
                  <c:v>703.99379999999996</c:v>
                </c:pt>
                <c:pt idx="822">
                  <c:v>810.10170000000005</c:v>
                </c:pt>
                <c:pt idx="823">
                  <c:v>751.21820000000002</c:v>
                </c:pt>
                <c:pt idx="824">
                  <c:v>678.57140000000004</c:v>
                </c:pt>
                <c:pt idx="825">
                  <c:v>639.42769999999996</c:v>
                </c:pt>
                <c:pt idx="826">
                  <c:v>706.76649999999995</c:v>
                </c:pt>
                <c:pt idx="827">
                  <c:v>660.21579999999994</c:v>
                </c:pt>
                <c:pt idx="828">
                  <c:v>720.34780000000001</c:v>
                </c:pt>
                <c:pt idx="829">
                  <c:v>679.38919999999996</c:v>
                </c:pt>
                <c:pt idx="830">
                  <c:v>789.0222</c:v>
                </c:pt>
                <c:pt idx="831">
                  <c:v>742.39620000000002</c:v>
                </c:pt>
                <c:pt idx="832">
                  <c:v>708.7568</c:v>
                </c:pt>
                <c:pt idx="833">
                  <c:v>671.21140000000003</c:v>
                </c:pt>
                <c:pt idx="834">
                  <c:v>743.21770000000004</c:v>
                </c:pt>
                <c:pt idx="835">
                  <c:v>712.79139999999995</c:v>
                </c:pt>
                <c:pt idx="836">
                  <c:v>776.91859999999997</c:v>
                </c:pt>
                <c:pt idx="837">
                  <c:v>723.5</c:v>
                </c:pt>
                <c:pt idx="838">
                  <c:v>832.13</c:v>
                </c:pt>
                <c:pt idx="839">
                  <c:v>787.65459999999996</c:v>
                </c:pt>
                <c:pt idx="840">
                  <c:v>704.80359999999996</c:v>
                </c:pt>
                <c:pt idx="841">
                  <c:v>656.34870000000001</c:v>
                </c:pt>
                <c:pt idx="842">
                  <c:v>735.61279999999999</c:v>
                </c:pt>
                <c:pt idx="843">
                  <c:v>694.79349999999999</c:v>
                </c:pt>
                <c:pt idx="844">
                  <c:v>751.35709999999995</c:v>
                </c:pt>
                <c:pt idx="845">
                  <c:v>716.7337</c:v>
                </c:pt>
                <c:pt idx="846">
                  <c:v>813.95920000000001</c:v>
                </c:pt>
                <c:pt idx="847">
                  <c:v>756.20780000000002</c:v>
                </c:pt>
                <c:pt idx="848">
                  <c:v>741.52049999999997</c:v>
                </c:pt>
                <c:pt idx="849">
                  <c:v>686.28899999999999</c:v>
                </c:pt>
                <c:pt idx="850">
                  <c:v>781.32299999999998</c:v>
                </c:pt>
                <c:pt idx="851">
                  <c:v>732.64</c:v>
                </c:pt>
                <c:pt idx="852">
                  <c:v>810.08</c:v>
                </c:pt>
                <c:pt idx="853">
                  <c:v>749.54790000000003</c:v>
                </c:pt>
                <c:pt idx="854">
                  <c:v>847.1481</c:v>
                </c:pt>
                <c:pt idx="855">
                  <c:v>812</c:v>
                </c:pt>
                <c:pt idx="856">
                  <c:v>718.47130000000004</c:v>
                </c:pt>
                <c:pt idx="857">
                  <c:v>666.7722</c:v>
                </c:pt>
                <c:pt idx="858">
                  <c:v>766.3</c:v>
                </c:pt>
                <c:pt idx="859">
                  <c:v>711.74549999999999</c:v>
                </c:pt>
                <c:pt idx="860">
                  <c:v>778.36689999999999</c:v>
                </c:pt>
                <c:pt idx="861">
                  <c:v>725.22029999999995</c:v>
                </c:pt>
                <c:pt idx="862">
                  <c:v>834.40909999999997</c:v>
                </c:pt>
                <c:pt idx="863">
                  <c:v>790.0385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1D-4277-8FDE-9A9B38640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282592"/>
        <c:axId val="238283680"/>
      </c:lineChart>
      <c:catAx>
        <c:axId val="2382825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3680"/>
        <c:crosses val="autoZero"/>
        <c:auto val="1"/>
        <c:lblAlgn val="ctr"/>
        <c:lblOffset val="100"/>
        <c:noMultiLvlLbl val="0"/>
      </c:catAx>
      <c:valAx>
        <c:axId val="23828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accent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9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4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4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B9F952-7452-4FBB-BC63-FCEA9ED18AF2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5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Laptop Sales(Case Study-2)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AFZAL SHAQUIB</a:t>
            </a:r>
          </a:p>
          <a:p>
            <a:r>
              <a:rPr lang="en-IN" dirty="0"/>
              <a:t>Email iD-shaquib.afzal379@gmail.com</a:t>
            </a:r>
          </a:p>
        </p:txBody>
      </p:sp>
    </p:spTree>
    <p:extLst>
      <p:ext uri="{BB962C8B-B14F-4D97-AF65-F5344CB8AC3E}">
        <p14:creationId xmlns:p14="http://schemas.microsoft.com/office/powerpoint/2010/main" val="195043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343909"/>
              </p:ext>
            </p:extLst>
          </p:nvPr>
        </p:nvGraphicFramePr>
        <p:xfrm>
          <a:off x="6591299" y="1371600"/>
          <a:ext cx="5095876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700" y="1600200"/>
            <a:ext cx="508635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All features affect the price of the laptop.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Laptop prices and features are directly related to each other. The more advanced the feature, the more the price.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Amongst all the features, the configuration tends to affect the prices the most.</a:t>
            </a:r>
          </a:p>
        </p:txBody>
      </p:sp>
    </p:spTree>
    <p:extLst>
      <p:ext uri="{BB962C8B-B14F-4D97-AF65-F5344CB8AC3E}">
        <p14:creationId xmlns:p14="http://schemas.microsoft.com/office/powerpoint/2010/main" val="366864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375" y="371475"/>
            <a:ext cx="7905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2">
                    <a:lumMod val="50000"/>
                  </a:schemeClr>
                </a:solidFill>
              </a:rPr>
              <a:t>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3500" y="1428750"/>
            <a:ext cx="1009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Reducing price of older configuration laptop might result in increase in sales.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Opening new stores in different locations so customers don’t have to travel much.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Customer reviews can be very important if we want to know what is happening with a particular model or a particular store. This can help us determine if there are other factors responsible for low sales in a particular store.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12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425" y="2576557"/>
            <a:ext cx="9601200" cy="14859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How far do customers travel to buy their laptops?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95425" y="443900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Does store proximity to customers help to increase the sales of the stores?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95425" y="122872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rgbClr val="00B050"/>
                </a:solidFill>
              </a:rPr>
              <a:t>Relationship between distance (b/w Store and customer location) and sales of stores.</a:t>
            </a:r>
          </a:p>
        </p:txBody>
      </p:sp>
    </p:spTree>
    <p:extLst>
      <p:ext uri="{BB962C8B-B14F-4D97-AF65-F5344CB8AC3E}">
        <p14:creationId xmlns:p14="http://schemas.microsoft.com/office/powerpoint/2010/main" val="54961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694472"/>
              </p:ext>
            </p:extLst>
          </p:nvPr>
        </p:nvGraphicFramePr>
        <p:xfrm>
          <a:off x="1314452" y="352424"/>
          <a:ext cx="10191750" cy="273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9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DISTANCE</a:t>
                      </a:r>
                    </a:p>
                    <a:p>
                      <a:pPr algn="ctr" fontAlgn="b"/>
                      <a:endParaRPr lang="en-IN" sz="16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</a:p>
                    <a:p>
                      <a:pPr algn="ctr" fontAlgn="b"/>
                      <a:endParaRPr lang="en-IN" sz="14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 VOLUME </a:t>
                      </a:r>
                    </a:p>
                    <a:p>
                      <a:pPr algn="ctr" fontAlgn="b"/>
                      <a:r>
                        <a:rPr lang="en-IN" sz="1400" b="1" i="0" u="none" strike="noStrike" baseline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( in </a:t>
                      </a:r>
                      <a:r>
                        <a:rPr lang="en-IN" sz="1400" b="1" i="0" u="none" strike="noStrike" baseline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Rs</a:t>
                      </a:r>
                      <a:r>
                        <a:rPr lang="en-IN" sz="1400" b="1" i="0" u="none" strike="noStrike" baseline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.)</a:t>
                      </a:r>
                    </a:p>
                    <a:p>
                      <a:pPr algn="ctr" fontAlgn="b"/>
                      <a:endParaRPr lang="en-IN" sz="14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 REVENUE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baseline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( in </a:t>
                      </a:r>
                      <a:r>
                        <a:rPr lang="en-IN" sz="1400" b="1" i="0" u="none" strike="noStrike" baseline="0" dirty="0" err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Rs</a:t>
                      </a:r>
                      <a:r>
                        <a:rPr lang="en-IN" sz="1400" b="1" i="0" u="none" strike="noStrike" baseline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.)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 VOLUME (%)</a:t>
                      </a:r>
                    </a:p>
                    <a:p>
                      <a:pPr algn="ctr" fontAlgn="b"/>
                      <a:endParaRPr lang="en-IN" sz="14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 REVENUE (%)</a:t>
                      </a:r>
                    </a:p>
                    <a:p>
                      <a:pPr algn="ctr" fontAlgn="b"/>
                      <a:endParaRPr lang="en-IN" sz="14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&lt;=8 km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96.64897</a:t>
                      </a:r>
                    </a:p>
                  </a:txBody>
                  <a:tcPr marL="7620" marR="7620" marT="762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293948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1.47E+08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98.83495</a:t>
                      </a:r>
                    </a:p>
                  </a:txBody>
                  <a:tcPr marL="7620" marR="7620" marT="762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98.8448</a:t>
                      </a:r>
                    </a:p>
                  </a:txBody>
                  <a:tcPr marL="7620" marR="7620" marT="762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6-18 Km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2.782894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1552960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1.048038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1.041207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&gt;18 km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0.568132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170160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0.117009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0.114086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3686175"/>
            <a:ext cx="1027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Approximately 97% of the consumers purchase laptops from the stores that are within 8km distance from their houses.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Total volume ( 98% approx. ) of the store volume and revenue comes from the consumers that live within 8 km distance of the store.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Hence, it can be concluded that store proximity helps to increase the sales of the laptop. </a:t>
            </a:r>
          </a:p>
        </p:txBody>
      </p:sp>
    </p:spTree>
    <p:extLst>
      <p:ext uri="{BB962C8B-B14F-4D97-AF65-F5344CB8AC3E}">
        <p14:creationId xmlns:p14="http://schemas.microsoft.com/office/powerpoint/2010/main" val="217470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77" y="149641"/>
            <a:ext cx="1048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Does the laptop price change with time?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6009"/>
              </p:ext>
            </p:extLst>
          </p:nvPr>
        </p:nvGraphicFramePr>
        <p:xfrm>
          <a:off x="0" y="848002"/>
          <a:ext cx="12297398" cy="3520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8530" y="4436602"/>
            <a:ext cx="10460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For each configuration, the laptop price decreases with each subsequent month ( from Jan to Dec) as it can be interpreted from the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This decrease is approximately equal to </a:t>
            </a:r>
            <a:r>
              <a:rPr lang="en-IN" dirty="0" err="1"/>
              <a:t>Rs</a:t>
            </a:r>
            <a:r>
              <a:rPr lang="en-IN" dirty="0"/>
              <a:t>. 5 each month which results in the average decrease of around 35% from January to December.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prices also decrease enormously at the end of each quarter.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numbers 1-20 on the x-axis represent the first twenty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115275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221" y="188007"/>
            <a:ext cx="1069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Are the Laptop prices consistent across all retail outlets?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478390"/>
              </p:ext>
            </p:extLst>
          </p:nvPr>
        </p:nvGraphicFramePr>
        <p:xfrm>
          <a:off x="786213" y="1388336"/>
          <a:ext cx="10716425" cy="422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025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470491"/>
              </p:ext>
            </p:extLst>
          </p:nvPr>
        </p:nvGraphicFramePr>
        <p:xfrm>
          <a:off x="384561" y="444382"/>
          <a:ext cx="11451364" cy="3688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4561" y="264920"/>
            <a:ext cx="11451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Average laptop prices across all stores for July-Dec (for configuration 1)</a:t>
            </a:r>
          </a:p>
          <a:p>
            <a:pPr algn="ctr"/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4561" y="4495088"/>
            <a:ext cx="1127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prices are consistent over all the stores except for the stores “CR7 8LE” and  “SW1P 3AU”.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These stores offer discounts at the end of every quarter. The discount is equivalent to 30%.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Some other stores like “E7 8NW” and “N3 1DH” also tend to offer discounts at the end of each year. </a:t>
            </a:r>
          </a:p>
        </p:txBody>
      </p:sp>
    </p:spTree>
    <p:extLst>
      <p:ext uri="{BB962C8B-B14F-4D97-AF65-F5344CB8AC3E}">
        <p14:creationId xmlns:p14="http://schemas.microsoft.com/office/powerpoint/2010/main" val="140602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74141"/>
              </p:ext>
            </p:extLst>
          </p:nvPr>
        </p:nvGraphicFramePr>
        <p:xfrm>
          <a:off x="4418887" y="655909"/>
          <a:ext cx="7342160" cy="559982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6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1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>
                          <a:effectLst/>
                        </a:rPr>
                        <a:t>Store</a:t>
                      </a:r>
                      <a:r>
                        <a:rPr lang="en-IN" sz="1400" baseline="0" dirty="0">
                          <a:effectLst/>
                        </a:rPr>
                        <a:t> Postcode</a:t>
                      </a:r>
                    </a:p>
                    <a:p>
                      <a:pPr algn="ctr" fontAlgn="b"/>
                      <a:endParaRPr lang="en-IN" sz="1400" baseline="0" dirty="0">
                        <a:effectLst/>
                      </a:endParaRP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>
                          <a:effectLst/>
                        </a:rPr>
                        <a:t>Volume</a:t>
                      </a:r>
                      <a:r>
                        <a:rPr lang="en-IN" sz="1400" baseline="0" dirty="0">
                          <a:effectLst/>
                        </a:rPr>
                        <a:t> per store</a:t>
                      </a:r>
                    </a:p>
                    <a:p>
                      <a:pPr algn="ctr" fontAlgn="b"/>
                      <a:r>
                        <a:rPr lang="en-IN" sz="1400" baseline="0" dirty="0">
                          <a:effectLst/>
                        </a:rPr>
                        <a:t> </a:t>
                      </a: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>
                          <a:effectLst/>
                        </a:rPr>
                        <a:t>Revenue</a:t>
                      </a:r>
                      <a:r>
                        <a:rPr lang="en-IN" sz="1400" baseline="0" dirty="0">
                          <a:effectLst/>
                        </a:rPr>
                        <a:t> per store (in </a:t>
                      </a:r>
                      <a:r>
                        <a:rPr lang="en-IN" sz="1400" baseline="0" dirty="0" err="1">
                          <a:effectLst/>
                        </a:rPr>
                        <a:t>Rs</a:t>
                      </a:r>
                      <a:r>
                        <a:rPr lang="en-IN" sz="1400" baseline="0" dirty="0">
                          <a:effectLst/>
                        </a:rPr>
                        <a:t>.)</a:t>
                      </a: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>
                          <a:effectLst/>
                        </a:rPr>
                        <a:t>Volume</a:t>
                      </a:r>
                      <a:r>
                        <a:rPr lang="en-IN" sz="1400" baseline="0" dirty="0">
                          <a:effectLst/>
                        </a:rPr>
                        <a:t> per store (percentage)</a:t>
                      </a: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>
                          <a:effectLst/>
                        </a:rPr>
                        <a:t>Revenue</a:t>
                      </a:r>
                      <a:r>
                        <a:rPr lang="en-IN" sz="1400" baseline="0" dirty="0">
                          <a:effectLst/>
                        </a:rPr>
                        <a:t> per store (percentage)</a:t>
                      </a: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SW1P 3AU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61,793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27,953,555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20.777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18.742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SE1 2BN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44,625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23,204,150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15.004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15.558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79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SW1V 4QQ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43,463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22,614,570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14.614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15.162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NW5 2QH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31,386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16,353,850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10.553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10.965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E2 0RY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30,690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15,964,080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10.319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10.703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SE8 3JD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16,588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8,636,465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5.5774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5.7905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5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SW18 1NN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14,072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7,322,405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4.7315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4.9094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SW12 9HD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12,674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6,605,970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4.2614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4.4291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W10 6HQ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11,728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6,099,105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3.9433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4.0892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CR7 8LE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7,834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3,559,804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2.634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2.3867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W4 3PH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6,537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2,955,775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2.198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1.9817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N17 6QA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4,738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2,477,645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1.5931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1.6612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KT2 5AU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4,334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2,260,055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1.4572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1.5153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E7 8NW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3,794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1,704,726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1.2757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1.143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N3 1DH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3,009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1,362,742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1.0117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0.9137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S1P 3AU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148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75,236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0.0498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0.0504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76942"/>
            <a:ext cx="340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73280" y="0"/>
            <a:ext cx="1093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Which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stores are selling the most?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362" y="1845891"/>
            <a:ext cx="3340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stores with the postcode SW1P 3AU, SE12BN, SW1V4QQ, NW5 2QH, E2 0RY are selling the most.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Their total revenue accounts for 19%(approx.), 15% (approx.) , 15%(approx.), 11%(approx.), 11%(approx.) respectively of the total revenue.</a:t>
            </a:r>
          </a:p>
        </p:txBody>
      </p:sp>
    </p:spTree>
    <p:extLst>
      <p:ext uri="{BB962C8B-B14F-4D97-AF65-F5344CB8AC3E}">
        <p14:creationId xmlns:p14="http://schemas.microsoft.com/office/powerpoint/2010/main" val="241958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077978618"/>
              </p:ext>
            </p:extLst>
          </p:nvPr>
        </p:nvGraphicFramePr>
        <p:xfrm>
          <a:off x="4834041" y="1327777"/>
          <a:ext cx="6949630" cy="460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21"/>
          <p:cNvSpPr/>
          <p:nvPr/>
        </p:nvSpPr>
        <p:spPr>
          <a:xfrm>
            <a:off x="1276708" y="127448"/>
            <a:ext cx="1038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there any relationship between sales revenue and sales volume?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6960" y="1604716"/>
            <a:ext cx="3332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Clearly, as the sales per store decreases, the revenue also decreases.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top five stores sell 70% of the total volume which produces a revenue of 70%. The rest of the stores produce 30% revenue and sell 30% of the total volume.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graph represents the percentages of sales revenue and sales volume and not the actual number.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06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865" y="115457"/>
            <a:ext cx="1037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Relationship between different configuration features and Laptop Prices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43941"/>
              </p:ext>
            </p:extLst>
          </p:nvPr>
        </p:nvGraphicFramePr>
        <p:xfrm>
          <a:off x="7094433" y="6086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903049"/>
              </p:ext>
            </p:extLst>
          </p:nvPr>
        </p:nvGraphicFramePr>
        <p:xfrm>
          <a:off x="807665" y="3421967"/>
          <a:ext cx="468825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127934"/>
              </p:ext>
            </p:extLst>
          </p:nvPr>
        </p:nvGraphicFramePr>
        <p:xfrm>
          <a:off x="823156" y="608614"/>
          <a:ext cx="4644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039026"/>
              </p:ext>
            </p:extLst>
          </p:nvPr>
        </p:nvGraphicFramePr>
        <p:xfrm>
          <a:off x="7108677" y="35076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53055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1310</TotalTime>
  <Words>772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Laptop Sales(Case Study-2)</vt:lpstr>
      <vt:lpstr>How far do customers travel to buy their laptops?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STUDY-2</dc:title>
  <dc:creator>Lenovo</dc:creator>
  <cp:lastModifiedBy>intekhab Alam</cp:lastModifiedBy>
  <cp:revision>36</cp:revision>
  <dcterms:created xsi:type="dcterms:W3CDTF">2017-10-31T13:42:51Z</dcterms:created>
  <dcterms:modified xsi:type="dcterms:W3CDTF">2019-10-28T13:59:23Z</dcterms:modified>
</cp:coreProperties>
</file>