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F03212-252B-4B10-B708-3B8EFEB44ECB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4D11142-DD9D-4F67-A03C-3B8A2CA949E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User Management</a:t>
          </a:r>
          <a:endParaRPr lang="en-US" dirty="0"/>
        </a:p>
      </dgm:t>
    </dgm:pt>
    <dgm:pt modelId="{41470AC8-3CA5-48AB-BD92-DC57B54295FE}" type="parTrans" cxnId="{E65D6ACE-75BA-4632-9AE6-E31707C4DD32}">
      <dgm:prSet/>
      <dgm:spPr/>
      <dgm:t>
        <a:bodyPr/>
        <a:lstStyle/>
        <a:p>
          <a:endParaRPr lang="en-US"/>
        </a:p>
      </dgm:t>
    </dgm:pt>
    <dgm:pt modelId="{DD9CF273-1921-4835-A413-9496D092FF20}" type="sibTrans" cxnId="{E65D6ACE-75BA-4632-9AE6-E31707C4DD32}">
      <dgm:prSet/>
      <dgm:spPr/>
      <dgm:t>
        <a:bodyPr/>
        <a:lstStyle/>
        <a:p>
          <a:endParaRPr lang="en-US"/>
        </a:p>
      </dgm:t>
    </dgm:pt>
    <dgm:pt modelId="{953D5FFD-0399-4BF9-BB7B-90BEAB8228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system shall allow Users to sign up to create their own account, with unique identifying information.</a:t>
          </a:r>
        </a:p>
      </dgm:t>
    </dgm:pt>
    <dgm:pt modelId="{53CBD0D5-EC49-4D67-BA94-46D344152A48}" type="parTrans" cxnId="{A9151AFA-CF0B-4C8D-80F3-4E7936774DC9}">
      <dgm:prSet/>
      <dgm:spPr/>
      <dgm:t>
        <a:bodyPr/>
        <a:lstStyle/>
        <a:p>
          <a:endParaRPr lang="en-US"/>
        </a:p>
      </dgm:t>
    </dgm:pt>
    <dgm:pt modelId="{2161E74E-6637-4A69-A09B-B034F6F946F6}" type="sibTrans" cxnId="{A9151AFA-CF0B-4C8D-80F3-4E7936774DC9}">
      <dgm:prSet/>
      <dgm:spPr/>
      <dgm:t>
        <a:bodyPr/>
        <a:lstStyle/>
        <a:p>
          <a:endParaRPr lang="en-US"/>
        </a:p>
      </dgm:t>
    </dgm:pt>
    <dgm:pt modelId="{8D1A08D8-23E7-4EF3-A270-233C136933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Users shall be able to log in, log out, and switch accounts.</a:t>
          </a:r>
        </a:p>
      </dgm:t>
    </dgm:pt>
    <dgm:pt modelId="{7916FCDB-7AEB-4985-B9D0-3211C22576C8}" type="parTrans" cxnId="{F77A28DD-6F77-4133-BC13-2321A8A244D6}">
      <dgm:prSet/>
      <dgm:spPr/>
      <dgm:t>
        <a:bodyPr/>
        <a:lstStyle/>
        <a:p>
          <a:endParaRPr lang="en-US"/>
        </a:p>
      </dgm:t>
    </dgm:pt>
    <dgm:pt modelId="{C42C17EA-0F3A-4827-A5B1-8971108763C4}" type="sibTrans" cxnId="{F77A28DD-6F77-4133-BC13-2321A8A244D6}">
      <dgm:prSet/>
      <dgm:spPr/>
      <dgm:t>
        <a:bodyPr/>
        <a:lstStyle/>
        <a:p>
          <a:endParaRPr lang="en-US"/>
        </a:p>
      </dgm:t>
    </dgm:pt>
    <dgm:pt modelId="{2B1C61CB-DC12-4649-9DD9-E8C55E6CA3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system shall securely store passwords using encryption.</a:t>
          </a:r>
        </a:p>
      </dgm:t>
    </dgm:pt>
    <dgm:pt modelId="{7EE406B1-CD7D-4E6D-B141-C4735EDEE251}" type="parTrans" cxnId="{2714AEB6-1E1D-4F9A-BE69-283CC9CDBCDD}">
      <dgm:prSet/>
      <dgm:spPr/>
      <dgm:t>
        <a:bodyPr/>
        <a:lstStyle/>
        <a:p>
          <a:endParaRPr lang="en-US"/>
        </a:p>
      </dgm:t>
    </dgm:pt>
    <dgm:pt modelId="{7A0430C0-AB15-477B-A278-970C35989C23}" type="sibTrans" cxnId="{2714AEB6-1E1D-4F9A-BE69-283CC9CDBCDD}">
      <dgm:prSet/>
      <dgm:spPr/>
      <dgm:t>
        <a:bodyPr/>
        <a:lstStyle/>
        <a:p>
          <a:endParaRPr lang="en-US"/>
        </a:p>
      </dgm:t>
    </dgm:pt>
    <dgm:pt modelId="{67F33F72-8572-4BDB-8499-D7369B4B0C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Users shall be able to customize their preferences including name, diet, intolerances, calories, and nutrients.</a:t>
          </a:r>
        </a:p>
      </dgm:t>
    </dgm:pt>
    <dgm:pt modelId="{33407F9E-3E68-47F2-80DD-4E085A9AA2DB}" type="parTrans" cxnId="{920B8EE4-BABC-4421-80C4-86A894C253D8}">
      <dgm:prSet/>
      <dgm:spPr/>
      <dgm:t>
        <a:bodyPr/>
        <a:lstStyle/>
        <a:p>
          <a:endParaRPr lang="en-US"/>
        </a:p>
      </dgm:t>
    </dgm:pt>
    <dgm:pt modelId="{22A340FA-7AEB-4904-8238-FA378CA89FB9}" type="sibTrans" cxnId="{920B8EE4-BABC-4421-80C4-86A894C253D8}">
      <dgm:prSet/>
      <dgm:spPr/>
      <dgm:t>
        <a:bodyPr/>
        <a:lstStyle/>
        <a:p>
          <a:endParaRPr lang="en-US"/>
        </a:p>
      </dgm:t>
    </dgm:pt>
    <dgm:pt modelId="{BC336A2F-C57E-4468-A0D2-6B29768733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system shall validate the user’s email and password format before creating an account.</a:t>
          </a:r>
        </a:p>
      </dgm:t>
    </dgm:pt>
    <dgm:pt modelId="{0F484A95-AC8D-4194-B81B-95B33DC13BE4}" type="parTrans" cxnId="{BDE10681-9A5D-403C-B512-49BB9DCD7F8E}">
      <dgm:prSet/>
      <dgm:spPr/>
      <dgm:t>
        <a:bodyPr/>
        <a:lstStyle/>
        <a:p>
          <a:endParaRPr lang="en-US"/>
        </a:p>
      </dgm:t>
    </dgm:pt>
    <dgm:pt modelId="{F9085908-54F2-4620-B836-C429137D9824}" type="sibTrans" cxnId="{BDE10681-9A5D-403C-B512-49BB9DCD7F8E}">
      <dgm:prSet/>
      <dgm:spPr/>
      <dgm:t>
        <a:bodyPr/>
        <a:lstStyle/>
        <a:p>
          <a:endParaRPr lang="en-US"/>
        </a:p>
      </dgm:t>
    </dgm:pt>
    <dgm:pt modelId="{40557187-1047-44A2-91E0-749E71013D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Users shall be able to recover their password with a password recovery method.</a:t>
          </a:r>
        </a:p>
      </dgm:t>
    </dgm:pt>
    <dgm:pt modelId="{D77A16DB-FA52-4BC3-A72B-B6E198E308E0}" type="parTrans" cxnId="{41DCEE08-803E-45E4-B6E8-123C03067D44}">
      <dgm:prSet/>
      <dgm:spPr/>
      <dgm:t>
        <a:bodyPr/>
        <a:lstStyle/>
        <a:p>
          <a:endParaRPr lang="en-US"/>
        </a:p>
      </dgm:t>
    </dgm:pt>
    <dgm:pt modelId="{BAEA74FD-DF3C-46AA-BA68-2CD669EE0802}" type="sibTrans" cxnId="{41DCEE08-803E-45E4-B6E8-123C03067D44}">
      <dgm:prSet/>
      <dgm:spPr/>
      <dgm:t>
        <a:bodyPr/>
        <a:lstStyle/>
        <a:p>
          <a:endParaRPr lang="en-US"/>
        </a:p>
      </dgm:t>
    </dgm:pt>
    <dgm:pt modelId="{837AFA19-E6CC-499F-92E3-D65758B63D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system shall allow administrators to manage registered users and not reveal their password.</a:t>
          </a:r>
        </a:p>
      </dgm:t>
    </dgm:pt>
    <dgm:pt modelId="{1077C3E6-A4D9-4B92-B634-22C79ABB8D8B}" type="parTrans" cxnId="{B4EDF478-26CD-49E2-92E9-7BFFBEEB62A0}">
      <dgm:prSet/>
      <dgm:spPr/>
      <dgm:t>
        <a:bodyPr/>
        <a:lstStyle/>
        <a:p>
          <a:endParaRPr lang="en-US"/>
        </a:p>
      </dgm:t>
    </dgm:pt>
    <dgm:pt modelId="{6FC05BB3-65BB-416F-ADE8-FF7CF8F3E46B}" type="sibTrans" cxnId="{B4EDF478-26CD-49E2-92E9-7BFFBEEB62A0}">
      <dgm:prSet/>
      <dgm:spPr/>
      <dgm:t>
        <a:bodyPr/>
        <a:lstStyle/>
        <a:p>
          <a:endParaRPr lang="en-US"/>
        </a:p>
      </dgm:t>
    </dgm:pt>
    <dgm:pt modelId="{312C2FDB-44DD-44C0-B6C0-E93EF48712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Recipe Management</a:t>
          </a:r>
          <a:endParaRPr lang="en-US"/>
        </a:p>
      </dgm:t>
    </dgm:pt>
    <dgm:pt modelId="{8C44B15D-BE31-4D02-8028-E3F6C90A4E8B}" type="parTrans" cxnId="{DFBF1897-4692-4CC6-9293-858992E00B5B}">
      <dgm:prSet/>
      <dgm:spPr/>
      <dgm:t>
        <a:bodyPr/>
        <a:lstStyle/>
        <a:p>
          <a:endParaRPr lang="en-US"/>
        </a:p>
      </dgm:t>
    </dgm:pt>
    <dgm:pt modelId="{82ED041C-24C2-428E-90E6-ED7D6EDEE45F}" type="sibTrans" cxnId="{DFBF1897-4692-4CC6-9293-858992E00B5B}">
      <dgm:prSet/>
      <dgm:spPr/>
      <dgm:t>
        <a:bodyPr/>
        <a:lstStyle/>
        <a:p>
          <a:endParaRPr lang="en-US"/>
        </a:p>
      </dgm:t>
    </dgm:pt>
    <dgm:pt modelId="{B4E891CA-6584-42A5-90CC-777E340995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recipe shall include breakdown of dietary groups, nutrients, calories, intolerances, and other health benefits.</a:t>
          </a:r>
        </a:p>
      </dgm:t>
    </dgm:pt>
    <dgm:pt modelId="{5EA49866-C085-4DF4-99AF-FFA6F72ABCE4}" type="parTrans" cxnId="{6A7430F7-E291-4304-971F-F88D5CF20D60}">
      <dgm:prSet/>
      <dgm:spPr/>
      <dgm:t>
        <a:bodyPr/>
        <a:lstStyle/>
        <a:p>
          <a:endParaRPr lang="en-US"/>
        </a:p>
      </dgm:t>
    </dgm:pt>
    <dgm:pt modelId="{02B4A0B7-D4C7-438C-AAEF-2DC9E54E0B23}" type="sibTrans" cxnId="{6A7430F7-E291-4304-971F-F88D5CF20D60}">
      <dgm:prSet/>
      <dgm:spPr/>
      <dgm:t>
        <a:bodyPr/>
        <a:lstStyle/>
        <a:p>
          <a:endParaRPr lang="en-US"/>
        </a:p>
      </dgm:t>
    </dgm:pt>
    <dgm:pt modelId="{0C8907CE-7C77-4EE6-9119-115ACC25B9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recipe shall provide a link to the original recipe page.</a:t>
          </a:r>
        </a:p>
      </dgm:t>
    </dgm:pt>
    <dgm:pt modelId="{0C984A86-F96B-42DF-8108-430F436F3AAD}" type="parTrans" cxnId="{8574540E-3003-4664-8FFB-CE147203652B}">
      <dgm:prSet/>
      <dgm:spPr/>
      <dgm:t>
        <a:bodyPr/>
        <a:lstStyle/>
        <a:p>
          <a:endParaRPr lang="en-US"/>
        </a:p>
      </dgm:t>
    </dgm:pt>
    <dgm:pt modelId="{31EE9135-2C0A-4DBB-887B-0E24080F62CE}" type="sibTrans" cxnId="{8574540E-3003-4664-8FFB-CE147203652B}">
      <dgm:prSet/>
      <dgm:spPr/>
      <dgm:t>
        <a:bodyPr/>
        <a:lstStyle/>
        <a:p>
          <a:endParaRPr lang="en-US"/>
        </a:p>
      </dgm:t>
    </dgm:pt>
    <dgm:pt modelId="{4A3F0493-A17A-41AC-B37F-37FE995410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Users shall be able to search for recipes by name, category, and/or tag.</a:t>
          </a:r>
        </a:p>
      </dgm:t>
    </dgm:pt>
    <dgm:pt modelId="{E2EAA22B-0C49-4C08-9B8C-8B1D3FB3D4C4}" type="parTrans" cxnId="{012E1039-F96A-45E7-ACE1-BCEF6AEF1A6D}">
      <dgm:prSet/>
      <dgm:spPr/>
      <dgm:t>
        <a:bodyPr/>
        <a:lstStyle/>
        <a:p>
          <a:endParaRPr lang="en-US"/>
        </a:p>
      </dgm:t>
    </dgm:pt>
    <dgm:pt modelId="{37D1C043-C325-48E9-839D-235581CAA45D}" type="sibTrans" cxnId="{012E1039-F96A-45E7-ACE1-BCEF6AEF1A6D}">
      <dgm:prSet/>
      <dgm:spPr/>
      <dgm:t>
        <a:bodyPr/>
        <a:lstStyle/>
        <a:p>
          <a:endParaRPr lang="en-US"/>
        </a:p>
      </dgm:t>
    </dgm:pt>
    <dgm:pt modelId="{872BFE55-57C5-452D-AD8B-6219EB6F0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system’s recipe search functionality shall be sortable and filterable based on diet, intolerances, calories, and nutritional value.</a:t>
          </a:r>
        </a:p>
      </dgm:t>
    </dgm:pt>
    <dgm:pt modelId="{445FD647-E976-4501-8580-F0D0809A234E}" type="parTrans" cxnId="{2E1262F1-26CB-4C82-843B-C65E37A5BA84}">
      <dgm:prSet/>
      <dgm:spPr/>
      <dgm:t>
        <a:bodyPr/>
        <a:lstStyle/>
        <a:p>
          <a:endParaRPr lang="en-US"/>
        </a:p>
      </dgm:t>
    </dgm:pt>
    <dgm:pt modelId="{8CB3B021-EEAF-4708-B8DC-7B34F9DFCE2E}" type="sibTrans" cxnId="{2E1262F1-26CB-4C82-843B-C65E37A5BA84}">
      <dgm:prSet/>
      <dgm:spPr/>
      <dgm:t>
        <a:bodyPr/>
        <a:lstStyle/>
        <a:p>
          <a:endParaRPr lang="en-US"/>
        </a:p>
      </dgm:t>
    </dgm:pt>
    <dgm:pt modelId="{62B5DAFA-2548-4164-A7C9-6DE36EFBB7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ingredient shall have a link provided to the ingredient’s information page.</a:t>
          </a:r>
        </a:p>
      </dgm:t>
    </dgm:pt>
    <dgm:pt modelId="{B3EDE9A5-B95F-4C4F-B456-2F05F193A70D}" type="parTrans" cxnId="{637F1B21-25B2-4B08-8E00-EC206D4F353E}">
      <dgm:prSet/>
      <dgm:spPr/>
      <dgm:t>
        <a:bodyPr/>
        <a:lstStyle/>
        <a:p>
          <a:endParaRPr lang="en-US"/>
        </a:p>
      </dgm:t>
    </dgm:pt>
    <dgm:pt modelId="{608F8BC7-07C5-4AD0-A106-9DEEB205ED31}" type="sibTrans" cxnId="{637F1B21-25B2-4B08-8E00-EC206D4F353E}">
      <dgm:prSet/>
      <dgm:spPr/>
      <dgm:t>
        <a:bodyPr/>
        <a:lstStyle/>
        <a:p>
          <a:endParaRPr lang="en-US"/>
        </a:p>
      </dgm:t>
    </dgm:pt>
    <dgm:pt modelId="{4AD2CBCE-C8D0-45A1-BBFD-2F18F61F5E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Users shall be able to save recipes on their personal recipe book.</a:t>
          </a:r>
        </a:p>
      </dgm:t>
    </dgm:pt>
    <dgm:pt modelId="{C7C44AE8-C56A-4891-900A-E48252EDDA62}" type="parTrans" cxnId="{2D99F030-2082-4683-A0F7-12D923225095}">
      <dgm:prSet/>
      <dgm:spPr/>
      <dgm:t>
        <a:bodyPr/>
        <a:lstStyle/>
        <a:p>
          <a:endParaRPr lang="en-US"/>
        </a:p>
      </dgm:t>
    </dgm:pt>
    <dgm:pt modelId="{04B13995-9194-4750-8090-5D4CD81D0982}" type="sibTrans" cxnId="{2D99F030-2082-4683-A0F7-12D923225095}">
      <dgm:prSet/>
      <dgm:spPr/>
      <dgm:t>
        <a:bodyPr/>
        <a:lstStyle/>
        <a:p>
          <a:endParaRPr lang="en-US"/>
        </a:p>
      </dgm:t>
    </dgm:pt>
    <dgm:pt modelId="{53233233-C868-4785-9BDD-790DB77E815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Ingredient Management</a:t>
          </a:r>
          <a:endParaRPr lang="en-US" dirty="0"/>
        </a:p>
      </dgm:t>
    </dgm:pt>
    <dgm:pt modelId="{6C9CC615-FA90-446D-A4D3-2799A12C8C49}" type="parTrans" cxnId="{474D025D-9F7D-4010-8C2D-ADC646821241}">
      <dgm:prSet/>
      <dgm:spPr/>
      <dgm:t>
        <a:bodyPr/>
        <a:lstStyle/>
        <a:p>
          <a:endParaRPr lang="en-US"/>
        </a:p>
      </dgm:t>
    </dgm:pt>
    <dgm:pt modelId="{DA618D56-342A-40E2-A3DA-6436F806DB68}" type="sibTrans" cxnId="{474D025D-9F7D-4010-8C2D-ADC646821241}">
      <dgm:prSet/>
      <dgm:spPr/>
      <dgm:t>
        <a:bodyPr/>
        <a:lstStyle/>
        <a:p>
          <a:endParaRPr lang="en-US"/>
        </a:p>
      </dgm:t>
    </dgm:pt>
    <dgm:pt modelId="{6DE2F926-9A30-4364-BF5A-ECBE97F78F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ingredient shall include breakdown of dietary groups, nutrients, calories, intolerances, and other health benefits.</a:t>
          </a:r>
        </a:p>
      </dgm:t>
    </dgm:pt>
    <dgm:pt modelId="{351A87B9-376B-4178-B9DC-2DCABCE74109}" type="parTrans" cxnId="{932D1155-0177-4775-8830-FBD55445E8FD}">
      <dgm:prSet/>
      <dgm:spPr/>
      <dgm:t>
        <a:bodyPr/>
        <a:lstStyle/>
        <a:p>
          <a:endParaRPr lang="en-US"/>
        </a:p>
      </dgm:t>
    </dgm:pt>
    <dgm:pt modelId="{15677BDF-7135-43B0-B720-B15C80E04867}" type="sibTrans" cxnId="{932D1155-0177-4775-8830-FBD55445E8FD}">
      <dgm:prSet/>
      <dgm:spPr/>
      <dgm:t>
        <a:bodyPr/>
        <a:lstStyle/>
        <a:p>
          <a:endParaRPr lang="en-US"/>
        </a:p>
      </dgm:t>
    </dgm:pt>
    <dgm:pt modelId="{0AF1AC78-E1B0-4229-9812-A5A4C2F40E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Users shall be able to search for ingredients by name, category, and/or tag.</a:t>
          </a:r>
        </a:p>
      </dgm:t>
    </dgm:pt>
    <dgm:pt modelId="{31FEC35D-25CF-468A-88F2-B8B128AB08A0}" type="parTrans" cxnId="{05189FCD-3B2F-43E7-914C-FEA4F476526C}">
      <dgm:prSet/>
      <dgm:spPr/>
      <dgm:t>
        <a:bodyPr/>
        <a:lstStyle/>
        <a:p>
          <a:endParaRPr lang="en-US"/>
        </a:p>
      </dgm:t>
    </dgm:pt>
    <dgm:pt modelId="{CF424446-B4D4-4657-B3E1-02C14030D8C9}" type="sibTrans" cxnId="{05189FCD-3B2F-43E7-914C-FEA4F476526C}">
      <dgm:prSet/>
      <dgm:spPr/>
      <dgm:t>
        <a:bodyPr/>
        <a:lstStyle/>
        <a:p>
          <a:endParaRPr lang="en-US"/>
        </a:p>
      </dgm:t>
    </dgm:pt>
    <dgm:pt modelId="{62F30E02-6A3E-4A28-AFA4-63CF10A79C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system’s ingredient search functionality shall be sortable and filterable based on diet, intolerances, calories, and nutritional value.</a:t>
          </a:r>
        </a:p>
      </dgm:t>
    </dgm:pt>
    <dgm:pt modelId="{877C8505-DDD7-4A48-BF61-99B13FC0B591}" type="parTrans" cxnId="{A446B56B-513C-4CCB-9D45-89BAA6AAEAA7}">
      <dgm:prSet/>
      <dgm:spPr/>
      <dgm:t>
        <a:bodyPr/>
        <a:lstStyle/>
        <a:p>
          <a:endParaRPr lang="en-US"/>
        </a:p>
      </dgm:t>
    </dgm:pt>
    <dgm:pt modelId="{0E18B0DC-9263-48B2-9EA9-09D8AB6DF7F9}" type="sibTrans" cxnId="{A446B56B-513C-4CCB-9D45-89BAA6AAEAA7}">
      <dgm:prSet/>
      <dgm:spPr/>
      <dgm:t>
        <a:bodyPr/>
        <a:lstStyle/>
        <a:p>
          <a:endParaRPr lang="en-US"/>
        </a:p>
      </dgm:t>
    </dgm:pt>
    <dgm:pt modelId="{AC685344-F864-4B88-8200-9E12A43D17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system shall dynamically update the recipe list based on available ingredients.</a:t>
          </a:r>
        </a:p>
      </dgm:t>
    </dgm:pt>
    <dgm:pt modelId="{E0CB79AD-C69F-47C3-91AB-506C276912D5}" type="parTrans" cxnId="{22F97D7E-EE1E-4DD1-B0EA-D658C9BDE669}">
      <dgm:prSet/>
      <dgm:spPr/>
      <dgm:t>
        <a:bodyPr/>
        <a:lstStyle/>
        <a:p>
          <a:endParaRPr lang="en-US"/>
        </a:p>
      </dgm:t>
    </dgm:pt>
    <dgm:pt modelId="{590E8493-014B-40F7-B1BC-DD2C68360B5D}" type="sibTrans" cxnId="{22F97D7E-EE1E-4DD1-B0EA-D658C9BDE669}">
      <dgm:prSet/>
      <dgm:spPr/>
      <dgm:t>
        <a:bodyPr/>
        <a:lstStyle/>
        <a:p>
          <a:endParaRPr lang="en-US"/>
        </a:p>
      </dgm:t>
    </dgm:pt>
    <dgm:pt modelId="{4C40DB3B-B2AE-4FA0-8A7E-2193E2F83A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Users shall be able to add ingredients to their personal collection of ingredients for use in recipes.</a:t>
          </a:r>
        </a:p>
      </dgm:t>
    </dgm:pt>
    <dgm:pt modelId="{137D3F24-DB25-4719-A570-65CE627D8180}" type="parTrans" cxnId="{422D611F-D26C-4C5F-829C-256312E7C49C}">
      <dgm:prSet/>
      <dgm:spPr/>
      <dgm:t>
        <a:bodyPr/>
        <a:lstStyle/>
        <a:p>
          <a:endParaRPr lang="en-US"/>
        </a:p>
      </dgm:t>
    </dgm:pt>
    <dgm:pt modelId="{3C50D4FE-07E0-4A65-AB1D-EA909E305EDD}" type="sibTrans" cxnId="{422D611F-D26C-4C5F-829C-256312E7C49C}">
      <dgm:prSet/>
      <dgm:spPr/>
      <dgm:t>
        <a:bodyPr/>
        <a:lstStyle/>
        <a:p>
          <a:endParaRPr lang="en-US"/>
        </a:p>
      </dgm:t>
    </dgm:pt>
    <dgm:pt modelId="{7B97589D-6515-4D0B-A2A2-18F24F6577B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Personalization</a:t>
          </a:r>
          <a:endParaRPr lang="en-US"/>
        </a:p>
      </dgm:t>
    </dgm:pt>
    <dgm:pt modelId="{F4C21E00-94BE-40BC-9064-D1B341C7478D}" type="parTrans" cxnId="{F07A2022-595C-4271-845F-8CB30E14819F}">
      <dgm:prSet/>
      <dgm:spPr/>
      <dgm:t>
        <a:bodyPr/>
        <a:lstStyle/>
        <a:p>
          <a:endParaRPr lang="en-US"/>
        </a:p>
      </dgm:t>
    </dgm:pt>
    <dgm:pt modelId="{76FB1AE4-C8FC-4D3F-B2FC-660296D5716F}" type="sibTrans" cxnId="{F07A2022-595C-4271-845F-8CB30E14819F}">
      <dgm:prSet/>
      <dgm:spPr/>
      <dgm:t>
        <a:bodyPr/>
        <a:lstStyle/>
        <a:p>
          <a:endParaRPr lang="en-US"/>
        </a:p>
      </dgm:t>
    </dgm:pt>
    <dgm:pt modelId="{0BA63EB5-9D7F-4C93-9373-EF62EA7610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system shall implement a search algorithm that reflects the user’s preferences.</a:t>
          </a:r>
        </a:p>
      </dgm:t>
    </dgm:pt>
    <dgm:pt modelId="{8B019F82-802B-4683-9A44-53400F9B6436}" type="parTrans" cxnId="{443C3730-7103-4FE3-8492-C0FC6132DD04}">
      <dgm:prSet/>
      <dgm:spPr/>
      <dgm:t>
        <a:bodyPr/>
        <a:lstStyle/>
        <a:p>
          <a:endParaRPr lang="en-US"/>
        </a:p>
      </dgm:t>
    </dgm:pt>
    <dgm:pt modelId="{4AFF3D38-3F79-4703-8289-D22E50C23668}" type="sibTrans" cxnId="{443C3730-7103-4FE3-8492-C0FC6132DD04}">
      <dgm:prSet/>
      <dgm:spPr/>
      <dgm:t>
        <a:bodyPr/>
        <a:lstStyle/>
        <a:p>
          <a:endParaRPr lang="en-US"/>
        </a:p>
      </dgm:t>
    </dgm:pt>
    <dgm:pt modelId="{FD34333D-AF02-41F7-B036-236331941F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system shall provide personalized health benefits for each recipe based on the user’s preferences.</a:t>
          </a:r>
        </a:p>
      </dgm:t>
    </dgm:pt>
    <dgm:pt modelId="{0C73BACC-4489-45A4-BFE6-7123098BA08D}" type="parTrans" cxnId="{FA03E456-4C8D-4BC4-82F4-A2769D76D483}">
      <dgm:prSet/>
      <dgm:spPr/>
      <dgm:t>
        <a:bodyPr/>
        <a:lstStyle/>
        <a:p>
          <a:endParaRPr lang="en-US"/>
        </a:p>
      </dgm:t>
    </dgm:pt>
    <dgm:pt modelId="{E67D4BFB-5813-4B46-88BD-DED32E223700}" type="sibTrans" cxnId="{FA03E456-4C8D-4BC4-82F4-A2769D76D483}">
      <dgm:prSet/>
      <dgm:spPr/>
      <dgm:t>
        <a:bodyPr/>
        <a:lstStyle/>
        <a:p>
          <a:endParaRPr lang="en-US"/>
        </a:p>
      </dgm:t>
    </dgm:pt>
    <dgm:pt modelId="{6933E0F3-7000-4D1D-A5AE-2CC17101EBD2}" type="pres">
      <dgm:prSet presAssocID="{52F03212-252B-4B10-B708-3B8EFEB44ECB}" presName="root" presStyleCnt="0">
        <dgm:presLayoutVars>
          <dgm:dir/>
          <dgm:resizeHandles val="exact"/>
        </dgm:presLayoutVars>
      </dgm:prSet>
      <dgm:spPr/>
    </dgm:pt>
    <dgm:pt modelId="{3A29277A-EE58-4568-B8EC-1DCC2F085685}" type="pres">
      <dgm:prSet presAssocID="{A4D11142-DD9D-4F67-A03C-3B8A2CA949EF}" presName="compNode" presStyleCnt="0"/>
      <dgm:spPr/>
    </dgm:pt>
    <dgm:pt modelId="{EFE17C60-CF7E-4148-A712-937C287F931D}" type="pres">
      <dgm:prSet presAssocID="{A4D11142-DD9D-4F67-A03C-3B8A2CA949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AC5CE6A6-C8BB-40CA-A88B-2D3A04E76B68}" type="pres">
      <dgm:prSet presAssocID="{A4D11142-DD9D-4F67-A03C-3B8A2CA949EF}" presName="iconSpace" presStyleCnt="0"/>
      <dgm:spPr/>
    </dgm:pt>
    <dgm:pt modelId="{D659C341-C78C-4E7E-BBD6-26788556AC60}" type="pres">
      <dgm:prSet presAssocID="{A4D11142-DD9D-4F67-A03C-3B8A2CA949EF}" presName="parTx" presStyleLbl="revTx" presStyleIdx="0" presStyleCnt="8">
        <dgm:presLayoutVars>
          <dgm:chMax val="0"/>
          <dgm:chPref val="0"/>
        </dgm:presLayoutVars>
      </dgm:prSet>
      <dgm:spPr/>
    </dgm:pt>
    <dgm:pt modelId="{9BF09B4D-92F4-4808-9089-BA18A7D56D26}" type="pres">
      <dgm:prSet presAssocID="{A4D11142-DD9D-4F67-A03C-3B8A2CA949EF}" presName="txSpace" presStyleCnt="0"/>
      <dgm:spPr/>
    </dgm:pt>
    <dgm:pt modelId="{3E04A24E-34C7-412E-AA91-24A2AAC8C9F6}" type="pres">
      <dgm:prSet presAssocID="{A4D11142-DD9D-4F67-A03C-3B8A2CA949EF}" presName="desTx" presStyleLbl="revTx" presStyleIdx="1" presStyleCnt="8">
        <dgm:presLayoutVars/>
      </dgm:prSet>
      <dgm:spPr/>
    </dgm:pt>
    <dgm:pt modelId="{466B7C66-3F2E-4B85-A845-587A0EF840B8}" type="pres">
      <dgm:prSet presAssocID="{DD9CF273-1921-4835-A413-9496D092FF20}" presName="sibTrans" presStyleCnt="0"/>
      <dgm:spPr/>
    </dgm:pt>
    <dgm:pt modelId="{853F12D6-FF32-40C4-9FEB-FA0A551EF6FB}" type="pres">
      <dgm:prSet presAssocID="{312C2FDB-44DD-44C0-B6C0-E93EF4871210}" presName="compNode" presStyleCnt="0"/>
      <dgm:spPr/>
    </dgm:pt>
    <dgm:pt modelId="{467C0119-9882-4F85-996C-FD10893579F6}" type="pres">
      <dgm:prSet presAssocID="{312C2FDB-44DD-44C0-B6C0-E93EF48712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A28AF8E9-3922-4733-B7F2-74A4C8FA6595}" type="pres">
      <dgm:prSet presAssocID="{312C2FDB-44DD-44C0-B6C0-E93EF4871210}" presName="iconSpace" presStyleCnt="0"/>
      <dgm:spPr/>
    </dgm:pt>
    <dgm:pt modelId="{F5566EA5-CC6D-46F4-81F2-6A3E698742C8}" type="pres">
      <dgm:prSet presAssocID="{312C2FDB-44DD-44C0-B6C0-E93EF4871210}" presName="parTx" presStyleLbl="revTx" presStyleIdx="2" presStyleCnt="8">
        <dgm:presLayoutVars>
          <dgm:chMax val="0"/>
          <dgm:chPref val="0"/>
        </dgm:presLayoutVars>
      </dgm:prSet>
      <dgm:spPr/>
    </dgm:pt>
    <dgm:pt modelId="{8E842530-4354-4919-AD11-F968A943F938}" type="pres">
      <dgm:prSet presAssocID="{312C2FDB-44DD-44C0-B6C0-E93EF4871210}" presName="txSpace" presStyleCnt="0"/>
      <dgm:spPr/>
    </dgm:pt>
    <dgm:pt modelId="{4E7A409F-9A55-45FA-AB5D-DD16E656996D}" type="pres">
      <dgm:prSet presAssocID="{312C2FDB-44DD-44C0-B6C0-E93EF4871210}" presName="desTx" presStyleLbl="revTx" presStyleIdx="3" presStyleCnt="8">
        <dgm:presLayoutVars/>
      </dgm:prSet>
      <dgm:spPr/>
    </dgm:pt>
    <dgm:pt modelId="{CB66A6E9-004D-451C-A386-471941768F5C}" type="pres">
      <dgm:prSet presAssocID="{82ED041C-24C2-428E-90E6-ED7D6EDEE45F}" presName="sibTrans" presStyleCnt="0"/>
      <dgm:spPr/>
    </dgm:pt>
    <dgm:pt modelId="{B2DE9EC3-80DA-46A0-BD65-7325E20BE5A7}" type="pres">
      <dgm:prSet presAssocID="{53233233-C868-4785-9BDD-790DB77E815D}" presName="compNode" presStyleCnt="0"/>
      <dgm:spPr/>
    </dgm:pt>
    <dgm:pt modelId="{909D79B8-1B18-40BC-A898-A6CCC394122B}" type="pres">
      <dgm:prSet presAssocID="{53233233-C868-4785-9BDD-790DB77E81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melon"/>
        </a:ext>
      </dgm:extLst>
    </dgm:pt>
    <dgm:pt modelId="{C62E3CB8-82ED-4AC7-B681-9258E04B4E8E}" type="pres">
      <dgm:prSet presAssocID="{53233233-C868-4785-9BDD-790DB77E815D}" presName="iconSpace" presStyleCnt="0"/>
      <dgm:spPr/>
    </dgm:pt>
    <dgm:pt modelId="{C33B8CE4-3457-4E01-81C9-CE00DC52A52D}" type="pres">
      <dgm:prSet presAssocID="{53233233-C868-4785-9BDD-790DB77E815D}" presName="parTx" presStyleLbl="revTx" presStyleIdx="4" presStyleCnt="8">
        <dgm:presLayoutVars>
          <dgm:chMax val="0"/>
          <dgm:chPref val="0"/>
        </dgm:presLayoutVars>
      </dgm:prSet>
      <dgm:spPr/>
    </dgm:pt>
    <dgm:pt modelId="{32617D74-0E69-46F4-B51F-90636548AA86}" type="pres">
      <dgm:prSet presAssocID="{53233233-C868-4785-9BDD-790DB77E815D}" presName="txSpace" presStyleCnt="0"/>
      <dgm:spPr/>
    </dgm:pt>
    <dgm:pt modelId="{A96078CB-14C6-467F-BCD2-F728F1BF6792}" type="pres">
      <dgm:prSet presAssocID="{53233233-C868-4785-9BDD-790DB77E815D}" presName="desTx" presStyleLbl="revTx" presStyleIdx="5" presStyleCnt="8" custLinFactNeighborX="379" custLinFactNeighborY="1515">
        <dgm:presLayoutVars/>
      </dgm:prSet>
      <dgm:spPr/>
    </dgm:pt>
    <dgm:pt modelId="{2A83A801-36A1-4593-90A5-98DB1C0D3515}" type="pres">
      <dgm:prSet presAssocID="{DA618D56-342A-40E2-A3DA-6436F806DB68}" presName="sibTrans" presStyleCnt="0"/>
      <dgm:spPr/>
    </dgm:pt>
    <dgm:pt modelId="{C94FC150-8768-4B6B-A4B3-E35A55883111}" type="pres">
      <dgm:prSet presAssocID="{7B97589D-6515-4D0B-A2A2-18F24F6577B3}" presName="compNode" presStyleCnt="0"/>
      <dgm:spPr/>
    </dgm:pt>
    <dgm:pt modelId="{8524108C-C562-4260-A95D-34FE8909E25E}" type="pres">
      <dgm:prSet presAssocID="{7B97589D-6515-4D0B-A2A2-18F24F6577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E00021D-C2A3-4C34-A100-583430F7800B}" type="pres">
      <dgm:prSet presAssocID="{7B97589D-6515-4D0B-A2A2-18F24F6577B3}" presName="iconSpace" presStyleCnt="0"/>
      <dgm:spPr/>
    </dgm:pt>
    <dgm:pt modelId="{B03F4B07-FE91-4F41-A85D-5A89D75E647D}" type="pres">
      <dgm:prSet presAssocID="{7B97589D-6515-4D0B-A2A2-18F24F6577B3}" presName="parTx" presStyleLbl="revTx" presStyleIdx="6" presStyleCnt="8">
        <dgm:presLayoutVars>
          <dgm:chMax val="0"/>
          <dgm:chPref val="0"/>
        </dgm:presLayoutVars>
      </dgm:prSet>
      <dgm:spPr/>
    </dgm:pt>
    <dgm:pt modelId="{F4EC688B-E341-4C7F-A850-C4BF0A9BDDAC}" type="pres">
      <dgm:prSet presAssocID="{7B97589D-6515-4D0B-A2A2-18F24F6577B3}" presName="txSpace" presStyleCnt="0"/>
      <dgm:spPr/>
    </dgm:pt>
    <dgm:pt modelId="{F2410DA9-191C-4D4F-9B12-E2EEC7DC453B}" type="pres">
      <dgm:prSet presAssocID="{7B97589D-6515-4D0B-A2A2-18F24F6577B3}" presName="desTx" presStyleLbl="revTx" presStyleIdx="7" presStyleCnt="8">
        <dgm:presLayoutVars/>
      </dgm:prSet>
      <dgm:spPr/>
    </dgm:pt>
  </dgm:ptLst>
  <dgm:cxnLst>
    <dgm:cxn modelId="{41DCEE08-803E-45E4-B6E8-123C03067D44}" srcId="{A4D11142-DD9D-4F67-A03C-3B8A2CA949EF}" destId="{40557187-1047-44A2-91E0-749E71013D2A}" srcOrd="5" destOrd="0" parTransId="{D77A16DB-FA52-4BC3-A72B-B6E198E308E0}" sibTransId="{BAEA74FD-DF3C-46AA-BA68-2CD669EE0802}"/>
    <dgm:cxn modelId="{8574540E-3003-4664-8FFB-CE147203652B}" srcId="{312C2FDB-44DD-44C0-B6C0-E93EF4871210}" destId="{0C8907CE-7C77-4EE6-9119-115ACC25B9B3}" srcOrd="1" destOrd="0" parTransId="{0C984A86-F96B-42DF-8108-430F436F3AAD}" sibTransId="{31EE9135-2C0A-4DBB-887B-0E24080F62CE}"/>
    <dgm:cxn modelId="{BA2A1D13-2A16-4283-B7CC-9E9450786E0C}" type="presOf" srcId="{4C40DB3B-B2AE-4FA0-8A7E-2193E2F83AAC}" destId="{A96078CB-14C6-467F-BCD2-F728F1BF6792}" srcOrd="0" destOrd="4" presId="urn:microsoft.com/office/officeart/2018/5/layout/CenteredIconLabelDescriptionList"/>
    <dgm:cxn modelId="{71D16313-E84E-4CB8-A8C6-E70997D34EE7}" type="presOf" srcId="{6DE2F926-9A30-4364-BF5A-ECBE97F78FBE}" destId="{A96078CB-14C6-467F-BCD2-F728F1BF6792}" srcOrd="0" destOrd="0" presId="urn:microsoft.com/office/officeart/2018/5/layout/CenteredIconLabelDescriptionList"/>
    <dgm:cxn modelId="{8AB5AF15-20A8-4284-980B-35D63F750484}" type="presOf" srcId="{53233233-C868-4785-9BDD-790DB77E815D}" destId="{C33B8CE4-3457-4E01-81C9-CE00DC52A52D}" srcOrd="0" destOrd="0" presId="urn:microsoft.com/office/officeart/2018/5/layout/CenteredIconLabelDescriptionList"/>
    <dgm:cxn modelId="{3CE0EC19-64D0-474C-ABBD-A027A1FCB257}" type="presOf" srcId="{62F30E02-6A3E-4A28-AFA4-63CF10A79CC6}" destId="{A96078CB-14C6-467F-BCD2-F728F1BF6792}" srcOrd="0" destOrd="2" presId="urn:microsoft.com/office/officeart/2018/5/layout/CenteredIconLabelDescriptionList"/>
    <dgm:cxn modelId="{9CA8111B-800A-4A9F-91DC-B6F92D41C769}" type="presOf" srcId="{953D5FFD-0399-4BF9-BB7B-90BEAB822819}" destId="{3E04A24E-34C7-412E-AA91-24A2AAC8C9F6}" srcOrd="0" destOrd="0" presId="urn:microsoft.com/office/officeart/2018/5/layout/CenteredIconLabelDescriptionList"/>
    <dgm:cxn modelId="{422D611F-D26C-4C5F-829C-256312E7C49C}" srcId="{53233233-C868-4785-9BDD-790DB77E815D}" destId="{4C40DB3B-B2AE-4FA0-8A7E-2193E2F83AAC}" srcOrd="4" destOrd="0" parTransId="{137D3F24-DB25-4719-A570-65CE627D8180}" sibTransId="{3C50D4FE-07E0-4A65-AB1D-EA909E305EDD}"/>
    <dgm:cxn modelId="{637F1B21-25B2-4B08-8E00-EC206D4F353E}" srcId="{312C2FDB-44DD-44C0-B6C0-E93EF4871210}" destId="{62B5DAFA-2548-4164-A7C9-6DE36EFBB7B2}" srcOrd="4" destOrd="0" parTransId="{B3EDE9A5-B95F-4C4F-B456-2F05F193A70D}" sibTransId="{608F8BC7-07C5-4AD0-A106-9DEEB205ED31}"/>
    <dgm:cxn modelId="{F07A2022-595C-4271-845F-8CB30E14819F}" srcId="{52F03212-252B-4B10-B708-3B8EFEB44ECB}" destId="{7B97589D-6515-4D0B-A2A2-18F24F6577B3}" srcOrd="3" destOrd="0" parTransId="{F4C21E00-94BE-40BC-9064-D1B341C7478D}" sibTransId="{76FB1AE4-C8FC-4D3F-B2FC-660296D5716F}"/>
    <dgm:cxn modelId="{7FAB0826-D93D-46ED-8064-7BC0CAE3A035}" type="presOf" srcId="{312C2FDB-44DD-44C0-B6C0-E93EF4871210}" destId="{F5566EA5-CC6D-46F4-81F2-6A3E698742C8}" srcOrd="0" destOrd="0" presId="urn:microsoft.com/office/officeart/2018/5/layout/CenteredIconLabelDescriptionList"/>
    <dgm:cxn modelId="{439F1326-2EC9-451F-9E90-E840C33ED5C8}" type="presOf" srcId="{A4D11142-DD9D-4F67-A03C-3B8A2CA949EF}" destId="{D659C341-C78C-4E7E-BBD6-26788556AC60}" srcOrd="0" destOrd="0" presId="urn:microsoft.com/office/officeart/2018/5/layout/CenteredIconLabelDescriptionList"/>
    <dgm:cxn modelId="{443C3730-7103-4FE3-8492-C0FC6132DD04}" srcId="{7B97589D-6515-4D0B-A2A2-18F24F6577B3}" destId="{0BA63EB5-9D7F-4C93-9373-EF62EA76108C}" srcOrd="0" destOrd="0" parTransId="{8B019F82-802B-4683-9A44-53400F9B6436}" sibTransId="{4AFF3D38-3F79-4703-8289-D22E50C23668}"/>
    <dgm:cxn modelId="{2D99F030-2082-4683-A0F7-12D923225095}" srcId="{312C2FDB-44DD-44C0-B6C0-E93EF4871210}" destId="{4AD2CBCE-C8D0-45A1-BBFD-2F18F61F5EFE}" srcOrd="5" destOrd="0" parTransId="{C7C44AE8-C56A-4891-900A-E48252EDDA62}" sibTransId="{04B13995-9194-4750-8090-5D4CD81D0982}"/>
    <dgm:cxn modelId="{D99E1237-718A-458E-81AD-AD8E032E32D3}" type="presOf" srcId="{B4E891CA-6584-42A5-90CC-777E34099594}" destId="{4E7A409F-9A55-45FA-AB5D-DD16E656996D}" srcOrd="0" destOrd="0" presId="urn:microsoft.com/office/officeart/2018/5/layout/CenteredIconLabelDescriptionList"/>
    <dgm:cxn modelId="{012E1039-F96A-45E7-ACE1-BCEF6AEF1A6D}" srcId="{312C2FDB-44DD-44C0-B6C0-E93EF4871210}" destId="{4A3F0493-A17A-41AC-B37F-37FE99541075}" srcOrd="2" destOrd="0" parTransId="{E2EAA22B-0C49-4C08-9B8C-8B1D3FB3D4C4}" sibTransId="{37D1C043-C325-48E9-839D-235581CAA45D}"/>
    <dgm:cxn modelId="{6DEFA13F-3F8F-40BB-B655-FD6483F38A00}" type="presOf" srcId="{0AF1AC78-E1B0-4229-9812-A5A4C2F40EC0}" destId="{A96078CB-14C6-467F-BCD2-F728F1BF6792}" srcOrd="0" destOrd="1" presId="urn:microsoft.com/office/officeart/2018/5/layout/CenteredIconLabelDescriptionList"/>
    <dgm:cxn modelId="{474D025D-9F7D-4010-8C2D-ADC646821241}" srcId="{52F03212-252B-4B10-B708-3B8EFEB44ECB}" destId="{53233233-C868-4785-9BDD-790DB77E815D}" srcOrd="2" destOrd="0" parTransId="{6C9CC615-FA90-446D-A4D3-2799A12C8C49}" sibTransId="{DA618D56-342A-40E2-A3DA-6436F806DB68}"/>
    <dgm:cxn modelId="{EF16045D-6382-4315-A93D-CBAD01090DD2}" type="presOf" srcId="{40557187-1047-44A2-91E0-749E71013D2A}" destId="{3E04A24E-34C7-412E-AA91-24A2AAC8C9F6}" srcOrd="0" destOrd="5" presId="urn:microsoft.com/office/officeart/2018/5/layout/CenteredIconLabelDescriptionList"/>
    <dgm:cxn modelId="{E920D761-86CA-450B-8C2F-93DD51C7C368}" type="presOf" srcId="{8D1A08D8-23E7-4EF3-A270-233C13693378}" destId="{3E04A24E-34C7-412E-AA91-24A2AAC8C9F6}" srcOrd="0" destOrd="1" presId="urn:microsoft.com/office/officeart/2018/5/layout/CenteredIconLabelDescriptionList"/>
    <dgm:cxn modelId="{AA131A43-75B1-4662-84B8-7CC9A38A7191}" type="presOf" srcId="{BC336A2F-C57E-4468-A0D2-6B2976873307}" destId="{3E04A24E-34C7-412E-AA91-24A2AAC8C9F6}" srcOrd="0" destOrd="4" presId="urn:microsoft.com/office/officeart/2018/5/layout/CenteredIconLabelDescriptionList"/>
    <dgm:cxn modelId="{145F7C45-F43E-4779-906B-D9852F58BC4E}" type="presOf" srcId="{AC685344-F864-4B88-8200-9E12A43D1756}" destId="{A96078CB-14C6-467F-BCD2-F728F1BF6792}" srcOrd="0" destOrd="3" presId="urn:microsoft.com/office/officeart/2018/5/layout/CenteredIconLabelDescriptionList"/>
    <dgm:cxn modelId="{A446B56B-513C-4CCB-9D45-89BAA6AAEAA7}" srcId="{53233233-C868-4785-9BDD-790DB77E815D}" destId="{62F30E02-6A3E-4A28-AFA4-63CF10A79CC6}" srcOrd="2" destOrd="0" parTransId="{877C8505-DDD7-4A48-BF61-99B13FC0B591}" sibTransId="{0E18B0DC-9263-48B2-9EA9-09D8AB6DF7F9}"/>
    <dgm:cxn modelId="{A319FD52-29C1-4E96-A534-25E5119D6C0D}" type="presOf" srcId="{67F33F72-8572-4BDB-8499-D7369B4B0C2B}" destId="{3E04A24E-34C7-412E-AA91-24A2AAC8C9F6}" srcOrd="0" destOrd="3" presId="urn:microsoft.com/office/officeart/2018/5/layout/CenteredIconLabelDescriptionList"/>
    <dgm:cxn modelId="{932D1155-0177-4775-8830-FBD55445E8FD}" srcId="{53233233-C868-4785-9BDD-790DB77E815D}" destId="{6DE2F926-9A30-4364-BF5A-ECBE97F78FBE}" srcOrd="0" destOrd="0" parTransId="{351A87B9-376B-4178-B9DC-2DCABCE74109}" sibTransId="{15677BDF-7135-43B0-B720-B15C80E04867}"/>
    <dgm:cxn modelId="{FA03E456-4C8D-4BC4-82F4-A2769D76D483}" srcId="{7B97589D-6515-4D0B-A2A2-18F24F6577B3}" destId="{FD34333D-AF02-41F7-B036-236331941FB2}" srcOrd="1" destOrd="0" parTransId="{0C73BACC-4489-45A4-BFE6-7123098BA08D}" sibTransId="{E67D4BFB-5813-4B46-88BD-DED32E223700}"/>
    <dgm:cxn modelId="{B4EDF478-26CD-49E2-92E9-7BFFBEEB62A0}" srcId="{A4D11142-DD9D-4F67-A03C-3B8A2CA949EF}" destId="{837AFA19-E6CC-499F-92E3-D65758B63DA4}" srcOrd="6" destOrd="0" parTransId="{1077C3E6-A4D9-4B92-B634-22C79ABB8D8B}" sibTransId="{6FC05BB3-65BB-416F-ADE8-FF7CF8F3E46B}"/>
    <dgm:cxn modelId="{22F97D7E-EE1E-4DD1-B0EA-D658C9BDE669}" srcId="{53233233-C868-4785-9BDD-790DB77E815D}" destId="{AC685344-F864-4B88-8200-9E12A43D1756}" srcOrd="3" destOrd="0" parTransId="{E0CB79AD-C69F-47C3-91AB-506C276912D5}" sibTransId="{590E8493-014B-40F7-B1BC-DD2C68360B5D}"/>
    <dgm:cxn modelId="{47B6EB7E-2C71-4563-9625-AFC9B4FA76D4}" type="presOf" srcId="{837AFA19-E6CC-499F-92E3-D65758B63DA4}" destId="{3E04A24E-34C7-412E-AA91-24A2AAC8C9F6}" srcOrd="0" destOrd="6" presId="urn:microsoft.com/office/officeart/2018/5/layout/CenteredIconLabelDescriptionList"/>
    <dgm:cxn modelId="{4B74C280-06A9-4C1A-B53E-133452EBBBBE}" type="presOf" srcId="{872BFE55-57C5-452D-AD8B-6219EB6F02AD}" destId="{4E7A409F-9A55-45FA-AB5D-DD16E656996D}" srcOrd="0" destOrd="3" presId="urn:microsoft.com/office/officeart/2018/5/layout/CenteredIconLabelDescriptionList"/>
    <dgm:cxn modelId="{BDE10681-9A5D-403C-B512-49BB9DCD7F8E}" srcId="{A4D11142-DD9D-4F67-A03C-3B8A2CA949EF}" destId="{BC336A2F-C57E-4468-A0D2-6B2976873307}" srcOrd="4" destOrd="0" parTransId="{0F484A95-AC8D-4194-B81B-95B33DC13BE4}" sibTransId="{F9085908-54F2-4620-B836-C429137D9824}"/>
    <dgm:cxn modelId="{DFBF1897-4692-4CC6-9293-858992E00B5B}" srcId="{52F03212-252B-4B10-B708-3B8EFEB44ECB}" destId="{312C2FDB-44DD-44C0-B6C0-E93EF4871210}" srcOrd="1" destOrd="0" parTransId="{8C44B15D-BE31-4D02-8028-E3F6C90A4E8B}" sibTransId="{82ED041C-24C2-428E-90E6-ED7D6EDEE45F}"/>
    <dgm:cxn modelId="{36F1B09B-6A6D-404D-920C-F0B7BC33C47D}" type="presOf" srcId="{7B97589D-6515-4D0B-A2A2-18F24F6577B3}" destId="{B03F4B07-FE91-4F41-A85D-5A89D75E647D}" srcOrd="0" destOrd="0" presId="urn:microsoft.com/office/officeart/2018/5/layout/CenteredIconLabelDescriptionList"/>
    <dgm:cxn modelId="{3F84949D-6707-471C-8F83-AA0645D64D59}" type="presOf" srcId="{2B1C61CB-DC12-4649-9DD9-E8C55E6CA380}" destId="{3E04A24E-34C7-412E-AA91-24A2AAC8C9F6}" srcOrd="0" destOrd="2" presId="urn:microsoft.com/office/officeart/2018/5/layout/CenteredIconLabelDescriptionList"/>
    <dgm:cxn modelId="{E75968A1-B46B-40A1-B1EE-FF0E4F51559C}" type="presOf" srcId="{0BA63EB5-9D7F-4C93-9373-EF62EA76108C}" destId="{F2410DA9-191C-4D4F-9B12-E2EEC7DC453B}" srcOrd="0" destOrd="0" presId="urn:microsoft.com/office/officeart/2018/5/layout/CenteredIconLabelDescriptionList"/>
    <dgm:cxn modelId="{2714AEB6-1E1D-4F9A-BE69-283CC9CDBCDD}" srcId="{A4D11142-DD9D-4F67-A03C-3B8A2CA949EF}" destId="{2B1C61CB-DC12-4649-9DD9-E8C55E6CA380}" srcOrd="2" destOrd="0" parTransId="{7EE406B1-CD7D-4E6D-B141-C4735EDEE251}" sibTransId="{7A0430C0-AB15-477B-A278-970C35989C23}"/>
    <dgm:cxn modelId="{05189FCD-3B2F-43E7-914C-FEA4F476526C}" srcId="{53233233-C868-4785-9BDD-790DB77E815D}" destId="{0AF1AC78-E1B0-4229-9812-A5A4C2F40EC0}" srcOrd="1" destOrd="0" parTransId="{31FEC35D-25CF-468A-88F2-B8B128AB08A0}" sibTransId="{CF424446-B4D4-4657-B3E1-02C14030D8C9}"/>
    <dgm:cxn modelId="{E65D6ACE-75BA-4632-9AE6-E31707C4DD32}" srcId="{52F03212-252B-4B10-B708-3B8EFEB44ECB}" destId="{A4D11142-DD9D-4F67-A03C-3B8A2CA949EF}" srcOrd="0" destOrd="0" parTransId="{41470AC8-3CA5-48AB-BD92-DC57B54295FE}" sibTransId="{DD9CF273-1921-4835-A413-9496D092FF20}"/>
    <dgm:cxn modelId="{8404CCD2-F177-4F0F-936B-051664D577C7}" type="presOf" srcId="{0C8907CE-7C77-4EE6-9119-115ACC25B9B3}" destId="{4E7A409F-9A55-45FA-AB5D-DD16E656996D}" srcOrd="0" destOrd="1" presId="urn:microsoft.com/office/officeart/2018/5/layout/CenteredIconLabelDescriptionList"/>
    <dgm:cxn modelId="{F77A28DD-6F77-4133-BC13-2321A8A244D6}" srcId="{A4D11142-DD9D-4F67-A03C-3B8A2CA949EF}" destId="{8D1A08D8-23E7-4EF3-A270-233C13693378}" srcOrd="1" destOrd="0" parTransId="{7916FCDB-7AEB-4985-B9D0-3211C22576C8}" sibTransId="{C42C17EA-0F3A-4827-A5B1-8971108763C4}"/>
    <dgm:cxn modelId="{1C84C2DE-CF4C-489B-A356-CBC48487FA66}" type="presOf" srcId="{62B5DAFA-2548-4164-A7C9-6DE36EFBB7B2}" destId="{4E7A409F-9A55-45FA-AB5D-DD16E656996D}" srcOrd="0" destOrd="4" presId="urn:microsoft.com/office/officeart/2018/5/layout/CenteredIconLabelDescriptionList"/>
    <dgm:cxn modelId="{920B8EE4-BABC-4421-80C4-86A894C253D8}" srcId="{A4D11142-DD9D-4F67-A03C-3B8A2CA949EF}" destId="{67F33F72-8572-4BDB-8499-D7369B4B0C2B}" srcOrd="3" destOrd="0" parTransId="{33407F9E-3E68-47F2-80DD-4E085A9AA2DB}" sibTransId="{22A340FA-7AEB-4904-8238-FA378CA89FB9}"/>
    <dgm:cxn modelId="{47C9ECE4-F18E-45BC-97B8-640A10E447DE}" type="presOf" srcId="{52F03212-252B-4B10-B708-3B8EFEB44ECB}" destId="{6933E0F3-7000-4D1D-A5AE-2CC17101EBD2}" srcOrd="0" destOrd="0" presId="urn:microsoft.com/office/officeart/2018/5/layout/CenteredIconLabelDescriptionList"/>
    <dgm:cxn modelId="{6A90A1EC-4707-461D-9B6E-4A20D5A5AD03}" type="presOf" srcId="{FD34333D-AF02-41F7-B036-236331941FB2}" destId="{F2410DA9-191C-4D4F-9B12-E2EEC7DC453B}" srcOrd="0" destOrd="1" presId="urn:microsoft.com/office/officeart/2018/5/layout/CenteredIconLabelDescriptionList"/>
    <dgm:cxn modelId="{2D819FEF-21F9-4B48-BF55-44F0B4ED2A79}" type="presOf" srcId="{4AD2CBCE-C8D0-45A1-BBFD-2F18F61F5EFE}" destId="{4E7A409F-9A55-45FA-AB5D-DD16E656996D}" srcOrd="0" destOrd="5" presId="urn:microsoft.com/office/officeart/2018/5/layout/CenteredIconLabelDescriptionList"/>
    <dgm:cxn modelId="{9CA8C2EF-916C-4B45-837B-25878D83EDD0}" type="presOf" srcId="{4A3F0493-A17A-41AC-B37F-37FE99541075}" destId="{4E7A409F-9A55-45FA-AB5D-DD16E656996D}" srcOrd="0" destOrd="2" presId="urn:microsoft.com/office/officeart/2018/5/layout/CenteredIconLabelDescriptionList"/>
    <dgm:cxn modelId="{2E1262F1-26CB-4C82-843B-C65E37A5BA84}" srcId="{312C2FDB-44DD-44C0-B6C0-E93EF4871210}" destId="{872BFE55-57C5-452D-AD8B-6219EB6F02AD}" srcOrd="3" destOrd="0" parTransId="{445FD647-E976-4501-8580-F0D0809A234E}" sibTransId="{8CB3B021-EEAF-4708-B8DC-7B34F9DFCE2E}"/>
    <dgm:cxn modelId="{6A7430F7-E291-4304-971F-F88D5CF20D60}" srcId="{312C2FDB-44DD-44C0-B6C0-E93EF4871210}" destId="{B4E891CA-6584-42A5-90CC-777E34099594}" srcOrd="0" destOrd="0" parTransId="{5EA49866-C085-4DF4-99AF-FFA6F72ABCE4}" sibTransId="{02B4A0B7-D4C7-438C-AAEF-2DC9E54E0B23}"/>
    <dgm:cxn modelId="{A9151AFA-CF0B-4C8D-80F3-4E7936774DC9}" srcId="{A4D11142-DD9D-4F67-A03C-3B8A2CA949EF}" destId="{953D5FFD-0399-4BF9-BB7B-90BEAB822819}" srcOrd="0" destOrd="0" parTransId="{53CBD0D5-EC49-4D67-BA94-46D344152A48}" sibTransId="{2161E74E-6637-4A69-A09B-B034F6F946F6}"/>
    <dgm:cxn modelId="{D0CD3DEF-E016-4F23-B9D1-F0B426B96427}" type="presParOf" srcId="{6933E0F3-7000-4D1D-A5AE-2CC17101EBD2}" destId="{3A29277A-EE58-4568-B8EC-1DCC2F085685}" srcOrd="0" destOrd="0" presId="urn:microsoft.com/office/officeart/2018/5/layout/CenteredIconLabelDescriptionList"/>
    <dgm:cxn modelId="{5E290EFC-7ED0-4EE2-88D6-B71C134B4C3F}" type="presParOf" srcId="{3A29277A-EE58-4568-B8EC-1DCC2F085685}" destId="{EFE17C60-CF7E-4148-A712-937C287F931D}" srcOrd="0" destOrd="0" presId="urn:microsoft.com/office/officeart/2018/5/layout/CenteredIconLabelDescriptionList"/>
    <dgm:cxn modelId="{BA09661F-C361-460E-9C07-46374DA0FB79}" type="presParOf" srcId="{3A29277A-EE58-4568-B8EC-1DCC2F085685}" destId="{AC5CE6A6-C8BB-40CA-A88B-2D3A04E76B68}" srcOrd="1" destOrd="0" presId="urn:microsoft.com/office/officeart/2018/5/layout/CenteredIconLabelDescriptionList"/>
    <dgm:cxn modelId="{FE454A37-005B-419B-8BE5-3F707438A828}" type="presParOf" srcId="{3A29277A-EE58-4568-B8EC-1DCC2F085685}" destId="{D659C341-C78C-4E7E-BBD6-26788556AC60}" srcOrd="2" destOrd="0" presId="urn:microsoft.com/office/officeart/2018/5/layout/CenteredIconLabelDescriptionList"/>
    <dgm:cxn modelId="{949324AD-89C8-494A-A4F2-00CB3ECD425A}" type="presParOf" srcId="{3A29277A-EE58-4568-B8EC-1DCC2F085685}" destId="{9BF09B4D-92F4-4808-9089-BA18A7D56D26}" srcOrd="3" destOrd="0" presId="urn:microsoft.com/office/officeart/2018/5/layout/CenteredIconLabelDescriptionList"/>
    <dgm:cxn modelId="{BF4660D7-EEC8-4866-A496-A4A6D0E36868}" type="presParOf" srcId="{3A29277A-EE58-4568-B8EC-1DCC2F085685}" destId="{3E04A24E-34C7-412E-AA91-24A2AAC8C9F6}" srcOrd="4" destOrd="0" presId="urn:microsoft.com/office/officeart/2018/5/layout/CenteredIconLabelDescriptionList"/>
    <dgm:cxn modelId="{C1449D9C-AE4C-4266-8C83-FEA9A9C53B0A}" type="presParOf" srcId="{6933E0F3-7000-4D1D-A5AE-2CC17101EBD2}" destId="{466B7C66-3F2E-4B85-A845-587A0EF840B8}" srcOrd="1" destOrd="0" presId="urn:microsoft.com/office/officeart/2018/5/layout/CenteredIconLabelDescriptionList"/>
    <dgm:cxn modelId="{4FA47220-DA93-4F3C-9F04-9D7B4C12F836}" type="presParOf" srcId="{6933E0F3-7000-4D1D-A5AE-2CC17101EBD2}" destId="{853F12D6-FF32-40C4-9FEB-FA0A551EF6FB}" srcOrd="2" destOrd="0" presId="urn:microsoft.com/office/officeart/2018/5/layout/CenteredIconLabelDescriptionList"/>
    <dgm:cxn modelId="{577D56FD-B803-465F-B97F-CF98C2B4491D}" type="presParOf" srcId="{853F12D6-FF32-40C4-9FEB-FA0A551EF6FB}" destId="{467C0119-9882-4F85-996C-FD10893579F6}" srcOrd="0" destOrd="0" presId="urn:microsoft.com/office/officeart/2018/5/layout/CenteredIconLabelDescriptionList"/>
    <dgm:cxn modelId="{9F970C47-F7A1-4A60-8814-EF280BF3A249}" type="presParOf" srcId="{853F12D6-FF32-40C4-9FEB-FA0A551EF6FB}" destId="{A28AF8E9-3922-4733-B7F2-74A4C8FA6595}" srcOrd="1" destOrd="0" presId="urn:microsoft.com/office/officeart/2018/5/layout/CenteredIconLabelDescriptionList"/>
    <dgm:cxn modelId="{09BB6A2F-787D-4C98-AAB0-BB5D0FAEDC70}" type="presParOf" srcId="{853F12D6-FF32-40C4-9FEB-FA0A551EF6FB}" destId="{F5566EA5-CC6D-46F4-81F2-6A3E698742C8}" srcOrd="2" destOrd="0" presId="urn:microsoft.com/office/officeart/2018/5/layout/CenteredIconLabelDescriptionList"/>
    <dgm:cxn modelId="{719D8B9B-31B6-485C-B65B-5CC4E31A3229}" type="presParOf" srcId="{853F12D6-FF32-40C4-9FEB-FA0A551EF6FB}" destId="{8E842530-4354-4919-AD11-F968A943F938}" srcOrd="3" destOrd="0" presId="urn:microsoft.com/office/officeart/2018/5/layout/CenteredIconLabelDescriptionList"/>
    <dgm:cxn modelId="{88FB2C4A-C7D0-40F7-B9C8-7D232DB5A29F}" type="presParOf" srcId="{853F12D6-FF32-40C4-9FEB-FA0A551EF6FB}" destId="{4E7A409F-9A55-45FA-AB5D-DD16E656996D}" srcOrd="4" destOrd="0" presId="urn:microsoft.com/office/officeart/2018/5/layout/CenteredIconLabelDescriptionList"/>
    <dgm:cxn modelId="{D90E623C-E3F6-4ED0-93E6-80A275BCE3DD}" type="presParOf" srcId="{6933E0F3-7000-4D1D-A5AE-2CC17101EBD2}" destId="{CB66A6E9-004D-451C-A386-471941768F5C}" srcOrd="3" destOrd="0" presId="urn:microsoft.com/office/officeart/2018/5/layout/CenteredIconLabelDescriptionList"/>
    <dgm:cxn modelId="{FF0B5A7B-9035-4F91-AF7E-5AEDA4BACE88}" type="presParOf" srcId="{6933E0F3-7000-4D1D-A5AE-2CC17101EBD2}" destId="{B2DE9EC3-80DA-46A0-BD65-7325E20BE5A7}" srcOrd="4" destOrd="0" presId="urn:microsoft.com/office/officeart/2018/5/layout/CenteredIconLabelDescriptionList"/>
    <dgm:cxn modelId="{CEF8FDC5-A2AC-4C77-9B75-05E6EC251CFD}" type="presParOf" srcId="{B2DE9EC3-80DA-46A0-BD65-7325E20BE5A7}" destId="{909D79B8-1B18-40BC-A898-A6CCC394122B}" srcOrd="0" destOrd="0" presId="urn:microsoft.com/office/officeart/2018/5/layout/CenteredIconLabelDescriptionList"/>
    <dgm:cxn modelId="{E57DC1B1-0CA5-4A23-A16B-D8D6567CBA5F}" type="presParOf" srcId="{B2DE9EC3-80DA-46A0-BD65-7325E20BE5A7}" destId="{C62E3CB8-82ED-4AC7-B681-9258E04B4E8E}" srcOrd="1" destOrd="0" presId="urn:microsoft.com/office/officeart/2018/5/layout/CenteredIconLabelDescriptionList"/>
    <dgm:cxn modelId="{BCFFF4C3-4C00-4729-924E-4846F67764CD}" type="presParOf" srcId="{B2DE9EC3-80DA-46A0-BD65-7325E20BE5A7}" destId="{C33B8CE4-3457-4E01-81C9-CE00DC52A52D}" srcOrd="2" destOrd="0" presId="urn:microsoft.com/office/officeart/2018/5/layout/CenteredIconLabelDescriptionList"/>
    <dgm:cxn modelId="{61DE5D2B-E919-44EC-8381-C11F28728815}" type="presParOf" srcId="{B2DE9EC3-80DA-46A0-BD65-7325E20BE5A7}" destId="{32617D74-0E69-46F4-B51F-90636548AA86}" srcOrd="3" destOrd="0" presId="urn:microsoft.com/office/officeart/2018/5/layout/CenteredIconLabelDescriptionList"/>
    <dgm:cxn modelId="{CDC4C0A5-941C-4839-9C43-2A4A9F4FC915}" type="presParOf" srcId="{B2DE9EC3-80DA-46A0-BD65-7325E20BE5A7}" destId="{A96078CB-14C6-467F-BCD2-F728F1BF6792}" srcOrd="4" destOrd="0" presId="urn:microsoft.com/office/officeart/2018/5/layout/CenteredIconLabelDescriptionList"/>
    <dgm:cxn modelId="{5400927D-BC74-4456-B526-982804A17629}" type="presParOf" srcId="{6933E0F3-7000-4D1D-A5AE-2CC17101EBD2}" destId="{2A83A801-36A1-4593-90A5-98DB1C0D3515}" srcOrd="5" destOrd="0" presId="urn:microsoft.com/office/officeart/2018/5/layout/CenteredIconLabelDescriptionList"/>
    <dgm:cxn modelId="{9143985D-F047-4EC9-82DF-B73F49B34BA9}" type="presParOf" srcId="{6933E0F3-7000-4D1D-A5AE-2CC17101EBD2}" destId="{C94FC150-8768-4B6B-A4B3-E35A55883111}" srcOrd="6" destOrd="0" presId="urn:microsoft.com/office/officeart/2018/5/layout/CenteredIconLabelDescriptionList"/>
    <dgm:cxn modelId="{63378990-82D3-4C91-8CE2-258DE18280FD}" type="presParOf" srcId="{C94FC150-8768-4B6B-A4B3-E35A55883111}" destId="{8524108C-C562-4260-A95D-34FE8909E25E}" srcOrd="0" destOrd="0" presId="urn:microsoft.com/office/officeart/2018/5/layout/CenteredIconLabelDescriptionList"/>
    <dgm:cxn modelId="{FE002EAD-B2B5-45BD-B61C-2C05FD8E6CE7}" type="presParOf" srcId="{C94FC150-8768-4B6B-A4B3-E35A55883111}" destId="{6E00021D-C2A3-4C34-A100-583430F7800B}" srcOrd="1" destOrd="0" presId="urn:microsoft.com/office/officeart/2018/5/layout/CenteredIconLabelDescriptionList"/>
    <dgm:cxn modelId="{61832AC4-5045-4529-B23F-C07D9EF1891A}" type="presParOf" srcId="{C94FC150-8768-4B6B-A4B3-E35A55883111}" destId="{B03F4B07-FE91-4F41-A85D-5A89D75E647D}" srcOrd="2" destOrd="0" presId="urn:microsoft.com/office/officeart/2018/5/layout/CenteredIconLabelDescriptionList"/>
    <dgm:cxn modelId="{844BFCAE-48F7-4A6C-A162-87BE6A83BE73}" type="presParOf" srcId="{C94FC150-8768-4B6B-A4B3-E35A55883111}" destId="{F4EC688B-E341-4C7F-A850-C4BF0A9BDDAC}" srcOrd="3" destOrd="0" presId="urn:microsoft.com/office/officeart/2018/5/layout/CenteredIconLabelDescriptionList"/>
    <dgm:cxn modelId="{6992935D-F0D1-4172-951A-7DE454ED5711}" type="presParOf" srcId="{C94FC150-8768-4B6B-A4B3-E35A55883111}" destId="{F2410DA9-191C-4D4F-9B12-E2EEC7DC453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F03212-252B-4B10-B708-3B8EFEB44ECB}" type="doc">
      <dgm:prSet loTypeId="urn:microsoft.com/office/officeart/2018/2/layout/IconLabelList" loCatId="icon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4D11142-DD9D-4F67-A03C-3B8A2CA949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Scalability</a:t>
          </a:r>
        </a:p>
        <a:p>
          <a:pPr>
            <a:lnSpc>
              <a:spcPct val="100000"/>
            </a:lnSpc>
          </a:pPr>
          <a:endParaRPr lang="en-US" sz="1100" b="1" dirty="0"/>
        </a:p>
        <a:p>
          <a:pPr>
            <a:lnSpc>
              <a:spcPct val="100000"/>
            </a:lnSpc>
          </a:pPr>
          <a:r>
            <a:rPr lang="en-US" sz="1100" dirty="0"/>
            <a:t>The system shall allow new features and modules to integrate easily.</a:t>
          </a:r>
        </a:p>
        <a:p>
          <a:pPr>
            <a:lnSpc>
              <a:spcPct val="100000"/>
            </a:lnSpc>
          </a:pPr>
          <a:r>
            <a:rPr lang="en-US" sz="1100" dirty="0"/>
            <a:t>The system shall have proper API integration for ingredients and recipes.</a:t>
          </a:r>
        </a:p>
        <a:p>
          <a:pPr>
            <a:lnSpc>
              <a:spcPct val="100000"/>
            </a:lnSpc>
          </a:pPr>
          <a:r>
            <a:rPr lang="en-US" sz="1100" dirty="0"/>
            <a:t>The system’s database shall be able to expand without degradation of performance.</a:t>
          </a:r>
        </a:p>
      </dgm:t>
    </dgm:pt>
    <dgm:pt modelId="{41470AC8-3CA5-48AB-BD92-DC57B54295FE}" type="parTrans" cxnId="{E65D6ACE-75BA-4632-9AE6-E31707C4DD32}">
      <dgm:prSet/>
      <dgm:spPr/>
      <dgm:t>
        <a:bodyPr/>
        <a:lstStyle/>
        <a:p>
          <a:endParaRPr lang="en-US"/>
        </a:p>
      </dgm:t>
    </dgm:pt>
    <dgm:pt modelId="{DD9CF273-1921-4835-A413-9496D092FF20}" type="sibTrans" cxnId="{E65D6ACE-75BA-4632-9AE6-E31707C4DD32}">
      <dgm:prSet/>
      <dgm:spPr/>
      <dgm:t>
        <a:bodyPr/>
        <a:lstStyle/>
        <a:p>
          <a:endParaRPr lang="en-US"/>
        </a:p>
      </dgm:t>
    </dgm:pt>
    <dgm:pt modelId="{953D5FFD-0399-4BF9-BB7B-90BEAB822819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3CBD0D5-EC49-4D67-BA94-46D344152A48}" type="parTrans" cxnId="{A9151AFA-CF0B-4C8D-80F3-4E7936774DC9}">
      <dgm:prSet/>
      <dgm:spPr/>
      <dgm:t>
        <a:bodyPr/>
        <a:lstStyle/>
        <a:p>
          <a:endParaRPr lang="en-US"/>
        </a:p>
      </dgm:t>
    </dgm:pt>
    <dgm:pt modelId="{2161E74E-6637-4A69-A09B-B034F6F946F6}" type="sibTrans" cxnId="{A9151AFA-CF0B-4C8D-80F3-4E7936774DC9}">
      <dgm:prSet/>
      <dgm:spPr/>
      <dgm:t>
        <a:bodyPr/>
        <a:lstStyle/>
        <a:p>
          <a:endParaRPr lang="en-US"/>
        </a:p>
      </dgm:t>
    </dgm:pt>
    <dgm:pt modelId="{312C2FDB-44DD-44C0-B6C0-E93EF48712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Security</a:t>
          </a:r>
        </a:p>
        <a:p>
          <a:pPr>
            <a:lnSpc>
              <a:spcPct val="100000"/>
            </a:lnSpc>
          </a:pPr>
          <a:endParaRPr lang="en-US" sz="1100" b="1" dirty="0"/>
        </a:p>
        <a:p>
          <a:pPr>
            <a:lnSpc>
              <a:spcPct val="100000"/>
            </a:lnSpc>
          </a:pPr>
          <a:r>
            <a:rPr lang="en-US" sz="1100" dirty="0"/>
            <a:t>User data shall be secure and stored with encryption.</a:t>
          </a:r>
        </a:p>
        <a:p>
          <a:pPr>
            <a:lnSpc>
              <a:spcPct val="100000"/>
            </a:lnSpc>
          </a:pPr>
          <a:r>
            <a:rPr lang="en-US" sz="1100" dirty="0"/>
            <a:t>The system shall prevent unauthorized access through multiple protocols.</a:t>
          </a:r>
        </a:p>
        <a:p>
          <a:pPr>
            <a:lnSpc>
              <a:spcPct val="100000"/>
            </a:lnSpc>
          </a:pPr>
          <a:r>
            <a:rPr lang="en-US" sz="1100" dirty="0"/>
            <a:t>The system shall properly audit user activity.</a:t>
          </a:r>
        </a:p>
        <a:p>
          <a:pPr>
            <a:lnSpc>
              <a:spcPct val="100000"/>
            </a:lnSpc>
          </a:pPr>
          <a:r>
            <a:rPr lang="en-US" sz="1100" dirty="0"/>
            <a:t>The system shall provide multi-factor authentication options.</a:t>
          </a:r>
        </a:p>
      </dgm:t>
    </dgm:pt>
    <dgm:pt modelId="{8C44B15D-BE31-4D02-8028-E3F6C90A4E8B}" type="parTrans" cxnId="{DFBF1897-4692-4CC6-9293-858992E00B5B}">
      <dgm:prSet/>
      <dgm:spPr/>
      <dgm:t>
        <a:bodyPr/>
        <a:lstStyle/>
        <a:p>
          <a:endParaRPr lang="en-US"/>
        </a:p>
      </dgm:t>
    </dgm:pt>
    <dgm:pt modelId="{82ED041C-24C2-428E-90E6-ED7D6EDEE45F}" type="sibTrans" cxnId="{DFBF1897-4692-4CC6-9293-858992E00B5B}">
      <dgm:prSet/>
      <dgm:spPr/>
      <dgm:t>
        <a:bodyPr/>
        <a:lstStyle/>
        <a:p>
          <a:endParaRPr lang="en-US"/>
        </a:p>
      </dgm:t>
    </dgm:pt>
    <dgm:pt modelId="{B4E891CA-6584-42A5-90CC-777E34099594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EA49866-C085-4DF4-99AF-FFA6F72ABCE4}" type="parTrans" cxnId="{6A7430F7-E291-4304-971F-F88D5CF20D60}">
      <dgm:prSet/>
      <dgm:spPr/>
      <dgm:t>
        <a:bodyPr/>
        <a:lstStyle/>
        <a:p>
          <a:endParaRPr lang="en-US"/>
        </a:p>
      </dgm:t>
    </dgm:pt>
    <dgm:pt modelId="{02B4A0B7-D4C7-438C-AAEF-2DC9E54E0B23}" type="sibTrans" cxnId="{6A7430F7-E291-4304-971F-F88D5CF20D60}">
      <dgm:prSet/>
      <dgm:spPr/>
      <dgm:t>
        <a:bodyPr/>
        <a:lstStyle/>
        <a:p>
          <a:endParaRPr lang="en-US"/>
        </a:p>
      </dgm:t>
    </dgm:pt>
    <dgm:pt modelId="{53233233-C868-4785-9BDD-790DB77E81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Maintainability</a:t>
          </a:r>
        </a:p>
        <a:p>
          <a:pPr>
            <a:lnSpc>
              <a:spcPct val="100000"/>
            </a:lnSpc>
          </a:pPr>
          <a:endParaRPr lang="en-US" sz="1100" b="1" dirty="0"/>
        </a:p>
        <a:p>
          <a:pPr>
            <a:lnSpc>
              <a:spcPct val="100000"/>
            </a:lnSpc>
          </a:pPr>
          <a:r>
            <a:rPr lang="en-US" sz="1100" dirty="0"/>
            <a:t>The system shall include proper documentation of the system and code provided to simplify development.</a:t>
          </a:r>
        </a:p>
        <a:p>
          <a:pPr>
            <a:lnSpc>
              <a:spcPct val="100000"/>
            </a:lnSpc>
          </a:pPr>
          <a:r>
            <a:rPr lang="en-US" sz="1100" dirty="0"/>
            <a:t>The system shall incorporate a modular, microservices design to ensure quick updating of features.</a:t>
          </a:r>
        </a:p>
        <a:p>
          <a:pPr>
            <a:lnSpc>
              <a:spcPct val="100000"/>
            </a:lnSpc>
          </a:pPr>
          <a:r>
            <a:rPr lang="en-US" sz="1100" dirty="0"/>
            <a:t>The system shall support version control to track updates in the application.</a:t>
          </a:r>
        </a:p>
      </dgm:t>
    </dgm:pt>
    <dgm:pt modelId="{6C9CC615-FA90-446D-A4D3-2799A12C8C49}" type="parTrans" cxnId="{474D025D-9F7D-4010-8C2D-ADC646821241}">
      <dgm:prSet/>
      <dgm:spPr/>
      <dgm:t>
        <a:bodyPr/>
        <a:lstStyle/>
        <a:p>
          <a:endParaRPr lang="en-US"/>
        </a:p>
      </dgm:t>
    </dgm:pt>
    <dgm:pt modelId="{DA618D56-342A-40E2-A3DA-6436F806DB68}" type="sibTrans" cxnId="{474D025D-9F7D-4010-8C2D-ADC646821241}">
      <dgm:prSet/>
      <dgm:spPr/>
      <dgm:t>
        <a:bodyPr/>
        <a:lstStyle/>
        <a:p>
          <a:endParaRPr lang="en-US"/>
        </a:p>
      </dgm:t>
    </dgm:pt>
    <dgm:pt modelId="{6DE2F926-9A30-4364-BF5A-ECBE97F78FB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351A87B9-376B-4178-B9DC-2DCABCE74109}" type="parTrans" cxnId="{932D1155-0177-4775-8830-FBD55445E8FD}">
      <dgm:prSet/>
      <dgm:spPr/>
      <dgm:t>
        <a:bodyPr/>
        <a:lstStyle/>
        <a:p>
          <a:endParaRPr lang="en-US"/>
        </a:p>
      </dgm:t>
    </dgm:pt>
    <dgm:pt modelId="{15677BDF-7135-43B0-B720-B15C80E04867}" type="sibTrans" cxnId="{932D1155-0177-4775-8830-FBD55445E8FD}">
      <dgm:prSet/>
      <dgm:spPr/>
      <dgm:t>
        <a:bodyPr/>
        <a:lstStyle/>
        <a:p>
          <a:endParaRPr lang="en-US"/>
        </a:p>
      </dgm:t>
    </dgm:pt>
    <dgm:pt modelId="{7B97589D-6515-4D0B-A2A2-18F24F6577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Reliability</a:t>
          </a:r>
        </a:p>
        <a:p>
          <a:pPr>
            <a:lnSpc>
              <a:spcPct val="100000"/>
            </a:lnSpc>
          </a:pPr>
          <a:endParaRPr lang="en-US" sz="1100" b="1" dirty="0"/>
        </a:p>
        <a:p>
          <a:pPr>
            <a:lnSpc>
              <a:spcPct val="100000"/>
            </a:lnSpc>
          </a:pPr>
          <a:r>
            <a:rPr lang="en-US" sz="1100" dirty="0"/>
            <a:t>The system shall have proper error handling and provide easy debugging.</a:t>
          </a:r>
        </a:p>
        <a:p>
          <a:pPr>
            <a:lnSpc>
              <a:spcPct val="100000"/>
            </a:lnSpc>
          </a:pPr>
          <a:r>
            <a:rPr lang="en-US" sz="1100" dirty="0"/>
            <a:t>The system shall have constant up time, and any downtime shall be communicated to users.</a:t>
          </a:r>
        </a:p>
        <a:p>
          <a:pPr>
            <a:lnSpc>
              <a:spcPct val="100000"/>
            </a:lnSpc>
          </a:pPr>
          <a:r>
            <a:rPr lang="en-US" sz="1100" dirty="0"/>
            <a:t>The system shall save and keep track of the user’s input data across instances.</a:t>
          </a:r>
        </a:p>
      </dgm:t>
    </dgm:pt>
    <dgm:pt modelId="{F4C21E00-94BE-40BC-9064-D1B341C7478D}" type="parTrans" cxnId="{F07A2022-595C-4271-845F-8CB30E14819F}">
      <dgm:prSet/>
      <dgm:spPr/>
      <dgm:t>
        <a:bodyPr/>
        <a:lstStyle/>
        <a:p>
          <a:endParaRPr lang="en-US"/>
        </a:p>
      </dgm:t>
    </dgm:pt>
    <dgm:pt modelId="{76FB1AE4-C8FC-4D3F-B2FC-660296D5716F}" type="sibTrans" cxnId="{F07A2022-595C-4271-845F-8CB30E14819F}">
      <dgm:prSet/>
      <dgm:spPr/>
      <dgm:t>
        <a:bodyPr/>
        <a:lstStyle/>
        <a:p>
          <a:endParaRPr lang="en-US"/>
        </a:p>
      </dgm:t>
    </dgm:pt>
    <dgm:pt modelId="{0BA63EB5-9D7F-4C93-9373-EF62EA76108C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B019F82-802B-4683-9A44-53400F9B6436}" type="parTrans" cxnId="{443C3730-7103-4FE3-8492-C0FC6132DD04}">
      <dgm:prSet/>
      <dgm:spPr/>
      <dgm:t>
        <a:bodyPr/>
        <a:lstStyle/>
        <a:p>
          <a:endParaRPr lang="en-US"/>
        </a:p>
      </dgm:t>
    </dgm:pt>
    <dgm:pt modelId="{4AFF3D38-3F79-4703-8289-D22E50C23668}" type="sibTrans" cxnId="{443C3730-7103-4FE3-8492-C0FC6132DD04}">
      <dgm:prSet/>
      <dgm:spPr/>
      <dgm:t>
        <a:bodyPr/>
        <a:lstStyle/>
        <a:p>
          <a:endParaRPr lang="en-US"/>
        </a:p>
      </dgm:t>
    </dgm:pt>
    <dgm:pt modelId="{FD34333D-AF02-41F7-B036-236331941FB2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0C73BACC-4489-45A4-BFE6-7123098BA08D}" type="parTrans" cxnId="{FA03E456-4C8D-4BC4-82F4-A2769D76D483}">
      <dgm:prSet/>
      <dgm:spPr/>
      <dgm:t>
        <a:bodyPr/>
        <a:lstStyle/>
        <a:p>
          <a:endParaRPr lang="en-US"/>
        </a:p>
      </dgm:t>
    </dgm:pt>
    <dgm:pt modelId="{E67D4BFB-5813-4B46-88BD-DED32E223700}" type="sibTrans" cxnId="{FA03E456-4C8D-4BC4-82F4-A2769D76D483}">
      <dgm:prSet/>
      <dgm:spPr/>
      <dgm:t>
        <a:bodyPr/>
        <a:lstStyle/>
        <a:p>
          <a:endParaRPr lang="en-US"/>
        </a:p>
      </dgm:t>
    </dgm:pt>
    <dgm:pt modelId="{CDAAB773-BAD8-4282-A362-09238B95EB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Performance</a:t>
          </a:r>
        </a:p>
        <a:p>
          <a:pPr>
            <a:lnSpc>
              <a:spcPct val="100000"/>
            </a:lnSpc>
          </a:pPr>
          <a:endParaRPr lang="en-US" sz="1100" dirty="0"/>
        </a:p>
        <a:p>
          <a:pPr>
            <a:lnSpc>
              <a:spcPct val="100000"/>
            </a:lnSpc>
          </a:pPr>
          <a:r>
            <a:rPr lang="en-US" sz="1100" dirty="0"/>
            <a:t>The system shall respond to queries in less than 2 seconds.</a:t>
          </a:r>
        </a:p>
        <a:p>
          <a:pPr>
            <a:lnSpc>
              <a:spcPct val="100000"/>
            </a:lnSpc>
            <a:buFont typeface="Symbol" panose="05050102010706020507" pitchFamily="18" charset="2"/>
            <a:buChar char=""/>
          </a:pPr>
          <a:r>
            <a:rPr lang="en-US" sz="1100" dirty="0"/>
            <a:t>The system shall handle 1,000 concurrent users and sudden spikes in activity.</a:t>
          </a:r>
        </a:p>
      </dgm:t>
    </dgm:pt>
    <dgm:pt modelId="{80417722-D41B-4C15-8F40-FC9AE13ED065}" type="parTrans" cxnId="{5DA546D9-A587-46A0-A443-3701A923E871}">
      <dgm:prSet/>
      <dgm:spPr/>
      <dgm:t>
        <a:bodyPr/>
        <a:lstStyle/>
        <a:p>
          <a:endParaRPr lang="en-US"/>
        </a:p>
      </dgm:t>
    </dgm:pt>
    <dgm:pt modelId="{33710F8C-9239-4024-8014-9F05DDAFA0D5}" type="sibTrans" cxnId="{5DA546D9-A587-46A0-A443-3701A923E871}">
      <dgm:prSet/>
      <dgm:spPr/>
      <dgm:t>
        <a:bodyPr/>
        <a:lstStyle/>
        <a:p>
          <a:endParaRPr lang="en-US"/>
        </a:p>
      </dgm:t>
    </dgm:pt>
    <dgm:pt modelId="{DC4E5503-224D-424D-8D38-0FCDB83E6A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Usability</a:t>
          </a:r>
        </a:p>
        <a:p>
          <a:pPr>
            <a:lnSpc>
              <a:spcPct val="100000"/>
            </a:lnSpc>
          </a:pPr>
          <a:endParaRPr lang="en-US" sz="1100" dirty="0"/>
        </a:p>
        <a:p>
          <a:pPr>
            <a:lnSpc>
              <a:spcPct val="100000"/>
            </a:lnSpc>
          </a:pPr>
          <a:r>
            <a:rPr lang="en-US" sz="1100" dirty="0"/>
            <a:t>The system’s UI shall be adaptable to multiple screen resolutions and can open on a mobile device.</a:t>
          </a:r>
        </a:p>
        <a:p>
          <a:pPr>
            <a:lnSpc>
              <a:spcPct val="100000"/>
            </a:lnSpc>
            <a:buFont typeface="Symbol" panose="05050102010706020507" pitchFamily="18" charset="2"/>
            <a:buChar char=""/>
          </a:pPr>
          <a:r>
            <a:rPr lang="en-US" sz="1100" dirty="0"/>
            <a:t>The system’s UI shall allow any key action to be performed within 3 clicks.</a:t>
          </a:r>
        </a:p>
        <a:p>
          <a:pPr>
            <a:lnSpc>
              <a:spcPct val="100000"/>
            </a:lnSpc>
            <a:buFont typeface="Symbol" panose="05050102010706020507" pitchFamily="18" charset="2"/>
            <a:buChar char=""/>
          </a:pPr>
          <a:r>
            <a:rPr lang="en-US" sz="1100" dirty="0"/>
            <a:t>The system shall include clear contrast of color and formatting to indicate nutritional aspects.</a:t>
          </a:r>
        </a:p>
      </dgm:t>
    </dgm:pt>
    <dgm:pt modelId="{A731D861-5BF9-44BC-9A49-CFE80220C31F}" type="parTrans" cxnId="{A26D7517-DB8F-4995-B215-65C76E9211AE}">
      <dgm:prSet/>
      <dgm:spPr/>
      <dgm:t>
        <a:bodyPr/>
        <a:lstStyle/>
        <a:p>
          <a:endParaRPr lang="en-US"/>
        </a:p>
      </dgm:t>
    </dgm:pt>
    <dgm:pt modelId="{62747C9F-F396-4B2B-B317-BDF487C15EEE}" type="sibTrans" cxnId="{A26D7517-DB8F-4995-B215-65C76E9211AE}">
      <dgm:prSet/>
      <dgm:spPr/>
      <dgm:t>
        <a:bodyPr/>
        <a:lstStyle/>
        <a:p>
          <a:endParaRPr lang="en-US"/>
        </a:p>
      </dgm:t>
    </dgm:pt>
    <dgm:pt modelId="{59D54ECD-4164-47B2-B526-D5407A2813B9}" type="pres">
      <dgm:prSet presAssocID="{52F03212-252B-4B10-B708-3B8EFEB44ECB}" presName="root" presStyleCnt="0">
        <dgm:presLayoutVars>
          <dgm:dir/>
          <dgm:resizeHandles val="exact"/>
        </dgm:presLayoutVars>
      </dgm:prSet>
      <dgm:spPr/>
    </dgm:pt>
    <dgm:pt modelId="{23519851-CA0F-46C0-ADB9-1296BAA0EE0B}" type="pres">
      <dgm:prSet presAssocID="{A4D11142-DD9D-4F67-A03C-3B8A2CA949EF}" presName="compNode" presStyleCnt="0"/>
      <dgm:spPr/>
    </dgm:pt>
    <dgm:pt modelId="{8931813E-CECF-4742-B81B-7E3862F0B6A9}" type="pres">
      <dgm:prSet presAssocID="{A4D11142-DD9D-4F67-A03C-3B8A2CA949E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DEF76C7-B623-45DD-861F-5F70423F3F0D}" type="pres">
      <dgm:prSet presAssocID="{A4D11142-DD9D-4F67-A03C-3B8A2CA949EF}" presName="spaceRect" presStyleCnt="0"/>
      <dgm:spPr/>
    </dgm:pt>
    <dgm:pt modelId="{5948326E-83FD-4FC4-8B5C-EADAC672DCAA}" type="pres">
      <dgm:prSet presAssocID="{A4D11142-DD9D-4F67-A03C-3B8A2CA949EF}" presName="textRect" presStyleLbl="revTx" presStyleIdx="0" presStyleCnt="6">
        <dgm:presLayoutVars>
          <dgm:chMax val="1"/>
          <dgm:chPref val="1"/>
        </dgm:presLayoutVars>
      </dgm:prSet>
      <dgm:spPr/>
    </dgm:pt>
    <dgm:pt modelId="{D7075414-D223-47C5-B51A-352A98D4EF10}" type="pres">
      <dgm:prSet presAssocID="{DD9CF273-1921-4835-A413-9496D092FF20}" presName="sibTrans" presStyleCnt="0"/>
      <dgm:spPr/>
    </dgm:pt>
    <dgm:pt modelId="{4E6A09FF-CDA1-41AE-9B66-D7CE0320BE5D}" type="pres">
      <dgm:prSet presAssocID="{312C2FDB-44DD-44C0-B6C0-E93EF4871210}" presName="compNode" presStyleCnt="0"/>
      <dgm:spPr/>
    </dgm:pt>
    <dgm:pt modelId="{4A9FF343-3FD6-41AC-BE5D-1CCEE9F710D5}" type="pres">
      <dgm:prSet presAssocID="{312C2FDB-44DD-44C0-B6C0-E93EF487121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0D958107-A163-4DE9-A8FA-41846E76C9C0}" type="pres">
      <dgm:prSet presAssocID="{312C2FDB-44DD-44C0-B6C0-E93EF4871210}" presName="spaceRect" presStyleCnt="0"/>
      <dgm:spPr/>
    </dgm:pt>
    <dgm:pt modelId="{4A1BB351-A269-4D45-93E6-78D2CDA2D9C9}" type="pres">
      <dgm:prSet presAssocID="{312C2FDB-44DD-44C0-B6C0-E93EF4871210}" presName="textRect" presStyleLbl="revTx" presStyleIdx="1" presStyleCnt="6">
        <dgm:presLayoutVars>
          <dgm:chMax val="1"/>
          <dgm:chPref val="1"/>
        </dgm:presLayoutVars>
      </dgm:prSet>
      <dgm:spPr/>
    </dgm:pt>
    <dgm:pt modelId="{5EC3B93E-6BA6-47D7-8737-512A969D412E}" type="pres">
      <dgm:prSet presAssocID="{82ED041C-24C2-428E-90E6-ED7D6EDEE45F}" presName="sibTrans" presStyleCnt="0"/>
      <dgm:spPr/>
    </dgm:pt>
    <dgm:pt modelId="{410D10FC-F408-47FB-9FB8-553BEB7C6042}" type="pres">
      <dgm:prSet presAssocID="{53233233-C868-4785-9BDD-790DB77E815D}" presName="compNode" presStyleCnt="0"/>
      <dgm:spPr/>
    </dgm:pt>
    <dgm:pt modelId="{30A2D296-7532-4A46-82AF-4E9D4EA38024}" type="pres">
      <dgm:prSet presAssocID="{53233233-C868-4785-9BDD-790DB77E815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56327F4-1735-4F0A-A40D-5AA5F9A7714E}" type="pres">
      <dgm:prSet presAssocID="{53233233-C868-4785-9BDD-790DB77E815D}" presName="spaceRect" presStyleCnt="0"/>
      <dgm:spPr/>
    </dgm:pt>
    <dgm:pt modelId="{37B6A807-241B-4393-9AE7-A48D316BC256}" type="pres">
      <dgm:prSet presAssocID="{53233233-C868-4785-9BDD-790DB77E815D}" presName="textRect" presStyleLbl="revTx" presStyleIdx="2" presStyleCnt="6">
        <dgm:presLayoutVars>
          <dgm:chMax val="1"/>
          <dgm:chPref val="1"/>
        </dgm:presLayoutVars>
      </dgm:prSet>
      <dgm:spPr/>
    </dgm:pt>
    <dgm:pt modelId="{23025C30-E68A-4224-AA11-495398196789}" type="pres">
      <dgm:prSet presAssocID="{DA618D56-342A-40E2-A3DA-6436F806DB68}" presName="sibTrans" presStyleCnt="0"/>
      <dgm:spPr/>
    </dgm:pt>
    <dgm:pt modelId="{F215BE55-28C4-4125-9043-3B129A42FB05}" type="pres">
      <dgm:prSet presAssocID="{7B97589D-6515-4D0B-A2A2-18F24F6577B3}" presName="compNode" presStyleCnt="0"/>
      <dgm:spPr/>
    </dgm:pt>
    <dgm:pt modelId="{D05D2138-430E-460A-9EE9-055B7DC44C4E}" type="pres">
      <dgm:prSet presAssocID="{7B97589D-6515-4D0B-A2A2-18F24F6577B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A6DC0AE9-104A-499F-B7C0-9B8E1CEB1D45}" type="pres">
      <dgm:prSet presAssocID="{7B97589D-6515-4D0B-A2A2-18F24F6577B3}" presName="spaceRect" presStyleCnt="0"/>
      <dgm:spPr/>
    </dgm:pt>
    <dgm:pt modelId="{086F9685-375F-4103-9A05-B12996061BBB}" type="pres">
      <dgm:prSet presAssocID="{7B97589D-6515-4D0B-A2A2-18F24F6577B3}" presName="textRect" presStyleLbl="revTx" presStyleIdx="3" presStyleCnt="6">
        <dgm:presLayoutVars>
          <dgm:chMax val="1"/>
          <dgm:chPref val="1"/>
        </dgm:presLayoutVars>
      </dgm:prSet>
      <dgm:spPr/>
    </dgm:pt>
    <dgm:pt modelId="{5509B59D-85EA-41D0-BB51-8766E0075091}" type="pres">
      <dgm:prSet presAssocID="{76FB1AE4-C8FC-4D3F-B2FC-660296D5716F}" presName="sibTrans" presStyleCnt="0"/>
      <dgm:spPr/>
    </dgm:pt>
    <dgm:pt modelId="{1E132B37-5731-4376-BBB8-F4DF5D5F03CD}" type="pres">
      <dgm:prSet presAssocID="{CDAAB773-BAD8-4282-A362-09238B95EB09}" presName="compNode" presStyleCnt="0"/>
      <dgm:spPr/>
    </dgm:pt>
    <dgm:pt modelId="{FF4A5C0C-7D64-4256-B991-7DD7EA8F06F7}" type="pres">
      <dgm:prSet presAssocID="{CDAAB773-BAD8-4282-A362-09238B95EB0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3E4F0875-B6C7-4F3D-B397-ED8E02884AD2}" type="pres">
      <dgm:prSet presAssocID="{CDAAB773-BAD8-4282-A362-09238B95EB09}" presName="spaceRect" presStyleCnt="0"/>
      <dgm:spPr/>
    </dgm:pt>
    <dgm:pt modelId="{5B3E9ED6-DF97-4671-9932-807F9939EB2D}" type="pres">
      <dgm:prSet presAssocID="{CDAAB773-BAD8-4282-A362-09238B95EB09}" presName="textRect" presStyleLbl="revTx" presStyleIdx="4" presStyleCnt="6">
        <dgm:presLayoutVars>
          <dgm:chMax val="1"/>
          <dgm:chPref val="1"/>
        </dgm:presLayoutVars>
      </dgm:prSet>
      <dgm:spPr/>
    </dgm:pt>
    <dgm:pt modelId="{5CAD197D-5CA4-4BE8-A40C-9F76F86E58D8}" type="pres">
      <dgm:prSet presAssocID="{33710F8C-9239-4024-8014-9F05DDAFA0D5}" presName="sibTrans" presStyleCnt="0"/>
      <dgm:spPr/>
    </dgm:pt>
    <dgm:pt modelId="{C529B133-4A49-4B21-B751-2D207B3F0A8B}" type="pres">
      <dgm:prSet presAssocID="{DC4E5503-224D-424D-8D38-0FCDB83E6A91}" presName="compNode" presStyleCnt="0"/>
      <dgm:spPr/>
    </dgm:pt>
    <dgm:pt modelId="{9D316767-D25C-4D7C-B7B9-55A8D19F6421}" type="pres">
      <dgm:prSet presAssocID="{DC4E5503-224D-424D-8D38-0FCDB83E6A9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i Ux with solid fill"/>
        </a:ext>
      </dgm:extLst>
    </dgm:pt>
    <dgm:pt modelId="{656849E7-2430-4D50-BD66-D6D65DDE87D5}" type="pres">
      <dgm:prSet presAssocID="{DC4E5503-224D-424D-8D38-0FCDB83E6A91}" presName="spaceRect" presStyleCnt="0"/>
      <dgm:spPr/>
    </dgm:pt>
    <dgm:pt modelId="{78C889F1-D916-4FBA-95AD-21BF56B3E54F}" type="pres">
      <dgm:prSet presAssocID="{DC4E5503-224D-424D-8D38-0FCDB83E6A9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6AD7101-B31C-4F40-BEBB-D5D2E4041BA0}" type="presOf" srcId="{312C2FDB-44DD-44C0-B6C0-E93EF4871210}" destId="{4A1BB351-A269-4D45-93E6-78D2CDA2D9C9}" srcOrd="0" destOrd="0" presId="urn:microsoft.com/office/officeart/2018/2/layout/IconLabelList"/>
    <dgm:cxn modelId="{A26D7517-DB8F-4995-B215-65C76E9211AE}" srcId="{52F03212-252B-4B10-B708-3B8EFEB44ECB}" destId="{DC4E5503-224D-424D-8D38-0FCDB83E6A91}" srcOrd="5" destOrd="0" parTransId="{A731D861-5BF9-44BC-9A49-CFE80220C31F}" sibTransId="{62747C9F-F396-4B2B-B317-BDF487C15EEE}"/>
    <dgm:cxn modelId="{F07A2022-595C-4271-845F-8CB30E14819F}" srcId="{52F03212-252B-4B10-B708-3B8EFEB44ECB}" destId="{7B97589D-6515-4D0B-A2A2-18F24F6577B3}" srcOrd="3" destOrd="0" parTransId="{F4C21E00-94BE-40BC-9064-D1B341C7478D}" sibTransId="{76FB1AE4-C8FC-4D3F-B2FC-660296D5716F}"/>
    <dgm:cxn modelId="{443C3730-7103-4FE3-8492-C0FC6132DD04}" srcId="{7B97589D-6515-4D0B-A2A2-18F24F6577B3}" destId="{0BA63EB5-9D7F-4C93-9373-EF62EA76108C}" srcOrd="0" destOrd="0" parTransId="{8B019F82-802B-4683-9A44-53400F9B6436}" sibTransId="{4AFF3D38-3F79-4703-8289-D22E50C23668}"/>
    <dgm:cxn modelId="{474D025D-9F7D-4010-8C2D-ADC646821241}" srcId="{52F03212-252B-4B10-B708-3B8EFEB44ECB}" destId="{53233233-C868-4785-9BDD-790DB77E815D}" srcOrd="2" destOrd="0" parTransId="{6C9CC615-FA90-446D-A4D3-2799A12C8C49}" sibTransId="{DA618D56-342A-40E2-A3DA-6436F806DB68}"/>
    <dgm:cxn modelId="{932D1155-0177-4775-8830-FBD55445E8FD}" srcId="{53233233-C868-4785-9BDD-790DB77E815D}" destId="{6DE2F926-9A30-4364-BF5A-ECBE97F78FBE}" srcOrd="0" destOrd="0" parTransId="{351A87B9-376B-4178-B9DC-2DCABCE74109}" sibTransId="{15677BDF-7135-43B0-B720-B15C80E04867}"/>
    <dgm:cxn modelId="{C61E6D55-CE91-4581-989D-ACBDD3D0342E}" type="presOf" srcId="{52F03212-252B-4B10-B708-3B8EFEB44ECB}" destId="{59D54ECD-4164-47B2-B526-D5407A2813B9}" srcOrd="0" destOrd="0" presId="urn:microsoft.com/office/officeart/2018/2/layout/IconLabelList"/>
    <dgm:cxn modelId="{FA03E456-4C8D-4BC4-82F4-A2769D76D483}" srcId="{7B97589D-6515-4D0B-A2A2-18F24F6577B3}" destId="{FD34333D-AF02-41F7-B036-236331941FB2}" srcOrd="1" destOrd="0" parTransId="{0C73BACC-4489-45A4-BFE6-7123098BA08D}" sibTransId="{E67D4BFB-5813-4B46-88BD-DED32E223700}"/>
    <dgm:cxn modelId="{58F80884-5CF2-42CF-8DFF-9AF3153EB5C9}" type="presOf" srcId="{53233233-C868-4785-9BDD-790DB77E815D}" destId="{37B6A807-241B-4393-9AE7-A48D316BC256}" srcOrd="0" destOrd="0" presId="urn:microsoft.com/office/officeart/2018/2/layout/IconLabelList"/>
    <dgm:cxn modelId="{5124458A-5406-43C5-9288-BD74F2A26EC6}" type="presOf" srcId="{CDAAB773-BAD8-4282-A362-09238B95EB09}" destId="{5B3E9ED6-DF97-4671-9932-807F9939EB2D}" srcOrd="0" destOrd="0" presId="urn:microsoft.com/office/officeart/2018/2/layout/IconLabelList"/>
    <dgm:cxn modelId="{A74DF796-FC98-4F5B-8421-59429F02381F}" type="presOf" srcId="{7B97589D-6515-4D0B-A2A2-18F24F6577B3}" destId="{086F9685-375F-4103-9A05-B12996061BBB}" srcOrd="0" destOrd="0" presId="urn:microsoft.com/office/officeart/2018/2/layout/IconLabelList"/>
    <dgm:cxn modelId="{DFBF1897-4692-4CC6-9293-858992E00B5B}" srcId="{52F03212-252B-4B10-B708-3B8EFEB44ECB}" destId="{312C2FDB-44DD-44C0-B6C0-E93EF4871210}" srcOrd="1" destOrd="0" parTransId="{8C44B15D-BE31-4D02-8028-E3F6C90A4E8B}" sibTransId="{82ED041C-24C2-428E-90E6-ED7D6EDEE45F}"/>
    <dgm:cxn modelId="{E65D6ACE-75BA-4632-9AE6-E31707C4DD32}" srcId="{52F03212-252B-4B10-B708-3B8EFEB44ECB}" destId="{A4D11142-DD9D-4F67-A03C-3B8A2CA949EF}" srcOrd="0" destOrd="0" parTransId="{41470AC8-3CA5-48AB-BD92-DC57B54295FE}" sibTransId="{DD9CF273-1921-4835-A413-9496D092FF20}"/>
    <dgm:cxn modelId="{5DA546D9-A587-46A0-A443-3701A923E871}" srcId="{52F03212-252B-4B10-B708-3B8EFEB44ECB}" destId="{CDAAB773-BAD8-4282-A362-09238B95EB09}" srcOrd="4" destOrd="0" parTransId="{80417722-D41B-4C15-8F40-FC9AE13ED065}" sibTransId="{33710F8C-9239-4024-8014-9F05DDAFA0D5}"/>
    <dgm:cxn modelId="{0CF8DDDB-495B-49D5-98A0-C40DCF380C3C}" type="presOf" srcId="{DC4E5503-224D-424D-8D38-0FCDB83E6A91}" destId="{78C889F1-D916-4FBA-95AD-21BF56B3E54F}" srcOrd="0" destOrd="0" presId="urn:microsoft.com/office/officeart/2018/2/layout/IconLabelList"/>
    <dgm:cxn modelId="{6A7430F7-E291-4304-971F-F88D5CF20D60}" srcId="{312C2FDB-44DD-44C0-B6C0-E93EF4871210}" destId="{B4E891CA-6584-42A5-90CC-777E34099594}" srcOrd="0" destOrd="0" parTransId="{5EA49866-C085-4DF4-99AF-FFA6F72ABCE4}" sibTransId="{02B4A0B7-D4C7-438C-AAEF-2DC9E54E0B23}"/>
    <dgm:cxn modelId="{A9151AFA-CF0B-4C8D-80F3-4E7936774DC9}" srcId="{A4D11142-DD9D-4F67-A03C-3B8A2CA949EF}" destId="{953D5FFD-0399-4BF9-BB7B-90BEAB822819}" srcOrd="0" destOrd="0" parTransId="{53CBD0D5-EC49-4D67-BA94-46D344152A48}" sibTransId="{2161E74E-6637-4A69-A09B-B034F6F946F6}"/>
    <dgm:cxn modelId="{8AD4B5FC-D5E4-4B44-B5C1-FFB0BD722D1E}" type="presOf" srcId="{A4D11142-DD9D-4F67-A03C-3B8A2CA949EF}" destId="{5948326E-83FD-4FC4-8B5C-EADAC672DCAA}" srcOrd="0" destOrd="0" presId="urn:microsoft.com/office/officeart/2018/2/layout/IconLabelList"/>
    <dgm:cxn modelId="{8B503962-749E-4623-8CAF-C378B7656048}" type="presParOf" srcId="{59D54ECD-4164-47B2-B526-D5407A2813B9}" destId="{23519851-CA0F-46C0-ADB9-1296BAA0EE0B}" srcOrd="0" destOrd="0" presId="urn:microsoft.com/office/officeart/2018/2/layout/IconLabelList"/>
    <dgm:cxn modelId="{26DD5FC4-6C6A-4F60-BF19-41F829326471}" type="presParOf" srcId="{23519851-CA0F-46C0-ADB9-1296BAA0EE0B}" destId="{8931813E-CECF-4742-B81B-7E3862F0B6A9}" srcOrd="0" destOrd="0" presId="urn:microsoft.com/office/officeart/2018/2/layout/IconLabelList"/>
    <dgm:cxn modelId="{08D58DC4-01DF-49A8-AF66-34786EF6B673}" type="presParOf" srcId="{23519851-CA0F-46C0-ADB9-1296BAA0EE0B}" destId="{4DEF76C7-B623-45DD-861F-5F70423F3F0D}" srcOrd="1" destOrd="0" presId="urn:microsoft.com/office/officeart/2018/2/layout/IconLabelList"/>
    <dgm:cxn modelId="{4EDB0A0D-DDA5-4AD8-8012-A4DA79A80E8D}" type="presParOf" srcId="{23519851-CA0F-46C0-ADB9-1296BAA0EE0B}" destId="{5948326E-83FD-4FC4-8B5C-EADAC672DCAA}" srcOrd="2" destOrd="0" presId="urn:microsoft.com/office/officeart/2018/2/layout/IconLabelList"/>
    <dgm:cxn modelId="{7DA1CD95-14BA-4793-ABFF-80533880E2A8}" type="presParOf" srcId="{59D54ECD-4164-47B2-B526-D5407A2813B9}" destId="{D7075414-D223-47C5-B51A-352A98D4EF10}" srcOrd="1" destOrd="0" presId="urn:microsoft.com/office/officeart/2018/2/layout/IconLabelList"/>
    <dgm:cxn modelId="{9FF48590-35FC-4F70-BD46-0DCE660150D0}" type="presParOf" srcId="{59D54ECD-4164-47B2-B526-D5407A2813B9}" destId="{4E6A09FF-CDA1-41AE-9B66-D7CE0320BE5D}" srcOrd="2" destOrd="0" presId="urn:microsoft.com/office/officeart/2018/2/layout/IconLabelList"/>
    <dgm:cxn modelId="{DBA90545-E838-4485-B8C4-4EF0F49D4826}" type="presParOf" srcId="{4E6A09FF-CDA1-41AE-9B66-D7CE0320BE5D}" destId="{4A9FF343-3FD6-41AC-BE5D-1CCEE9F710D5}" srcOrd="0" destOrd="0" presId="urn:microsoft.com/office/officeart/2018/2/layout/IconLabelList"/>
    <dgm:cxn modelId="{FA924F99-1C81-4852-A31B-05524BBC61F4}" type="presParOf" srcId="{4E6A09FF-CDA1-41AE-9B66-D7CE0320BE5D}" destId="{0D958107-A163-4DE9-A8FA-41846E76C9C0}" srcOrd="1" destOrd="0" presId="urn:microsoft.com/office/officeart/2018/2/layout/IconLabelList"/>
    <dgm:cxn modelId="{09D0912C-2EF2-4138-9144-E634649DB004}" type="presParOf" srcId="{4E6A09FF-CDA1-41AE-9B66-D7CE0320BE5D}" destId="{4A1BB351-A269-4D45-93E6-78D2CDA2D9C9}" srcOrd="2" destOrd="0" presId="urn:microsoft.com/office/officeart/2018/2/layout/IconLabelList"/>
    <dgm:cxn modelId="{C83867FA-6F31-4D34-B2DE-E7B017EB30BF}" type="presParOf" srcId="{59D54ECD-4164-47B2-B526-D5407A2813B9}" destId="{5EC3B93E-6BA6-47D7-8737-512A969D412E}" srcOrd="3" destOrd="0" presId="urn:microsoft.com/office/officeart/2018/2/layout/IconLabelList"/>
    <dgm:cxn modelId="{BEE52C8E-BBA0-4A87-B6BE-58AD0875249C}" type="presParOf" srcId="{59D54ECD-4164-47B2-B526-D5407A2813B9}" destId="{410D10FC-F408-47FB-9FB8-553BEB7C6042}" srcOrd="4" destOrd="0" presId="urn:microsoft.com/office/officeart/2018/2/layout/IconLabelList"/>
    <dgm:cxn modelId="{EEDF47F1-33A6-4508-98FB-B2ED85900507}" type="presParOf" srcId="{410D10FC-F408-47FB-9FB8-553BEB7C6042}" destId="{30A2D296-7532-4A46-82AF-4E9D4EA38024}" srcOrd="0" destOrd="0" presId="urn:microsoft.com/office/officeart/2018/2/layout/IconLabelList"/>
    <dgm:cxn modelId="{BCC454C6-0843-44DD-9F48-A00DEDF3E1C2}" type="presParOf" srcId="{410D10FC-F408-47FB-9FB8-553BEB7C6042}" destId="{B56327F4-1735-4F0A-A40D-5AA5F9A7714E}" srcOrd="1" destOrd="0" presId="urn:microsoft.com/office/officeart/2018/2/layout/IconLabelList"/>
    <dgm:cxn modelId="{A08BEC7D-B234-46EB-8771-3DE60CE30738}" type="presParOf" srcId="{410D10FC-F408-47FB-9FB8-553BEB7C6042}" destId="{37B6A807-241B-4393-9AE7-A48D316BC256}" srcOrd="2" destOrd="0" presId="urn:microsoft.com/office/officeart/2018/2/layout/IconLabelList"/>
    <dgm:cxn modelId="{F132FFAA-0808-41AD-BF31-52566DDDEF6D}" type="presParOf" srcId="{59D54ECD-4164-47B2-B526-D5407A2813B9}" destId="{23025C30-E68A-4224-AA11-495398196789}" srcOrd="5" destOrd="0" presId="urn:microsoft.com/office/officeart/2018/2/layout/IconLabelList"/>
    <dgm:cxn modelId="{A4DB63E4-F024-4A7F-94F7-65F3914D5E17}" type="presParOf" srcId="{59D54ECD-4164-47B2-B526-D5407A2813B9}" destId="{F215BE55-28C4-4125-9043-3B129A42FB05}" srcOrd="6" destOrd="0" presId="urn:microsoft.com/office/officeart/2018/2/layout/IconLabelList"/>
    <dgm:cxn modelId="{40058F14-EF00-4C7F-A368-9A7134EA0392}" type="presParOf" srcId="{F215BE55-28C4-4125-9043-3B129A42FB05}" destId="{D05D2138-430E-460A-9EE9-055B7DC44C4E}" srcOrd="0" destOrd="0" presId="urn:microsoft.com/office/officeart/2018/2/layout/IconLabelList"/>
    <dgm:cxn modelId="{580703ED-9070-43CE-A27E-F4848AEE3E82}" type="presParOf" srcId="{F215BE55-28C4-4125-9043-3B129A42FB05}" destId="{A6DC0AE9-104A-499F-B7C0-9B8E1CEB1D45}" srcOrd="1" destOrd="0" presId="urn:microsoft.com/office/officeart/2018/2/layout/IconLabelList"/>
    <dgm:cxn modelId="{16A4166B-8C97-4BDC-A1F8-C12088CAEC27}" type="presParOf" srcId="{F215BE55-28C4-4125-9043-3B129A42FB05}" destId="{086F9685-375F-4103-9A05-B12996061BBB}" srcOrd="2" destOrd="0" presId="urn:microsoft.com/office/officeart/2018/2/layout/IconLabelList"/>
    <dgm:cxn modelId="{54E02242-6DA6-4049-86C3-B5FC89FFFE3B}" type="presParOf" srcId="{59D54ECD-4164-47B2-B526-D5407A2813B9}" destId="{5509B59D-85EA-41D0-BB51-8766E0075091}" srcOrd="7" destOrd="0" presId="urn:microsoft.com/office/officeart/2018/2/layout/IconLabelList"/>
    <dgm:cxn modelId="{D891FBF2-636E-497C-9C33-2E311D065A4C}" type="presParOf" srcId="{59D54ECD-4164-47B2-B526-D5407A2813B9}" destId="{1E132B37-5731-4376-BBB8-F4DF5D5F03CD}" srcOrd="8" destOrd="0" presId="urn:microsoft.com/office/officeart/2018/2/layout/IconLabelList"/>
    <dgm:cxn modelId="{2D9E5118-FB36-4AD2-9C34-104837DFF6AD}" type="presParOf" srcId="{1E132B37-5731-4376-BBB8-F4DF5D5F03CD}" destId="{FF4A5C0C-7D64-4256-B991-7DD7EA8F06F7}" srcOrd="0" destOrd="0" presId="urn:microsoft.com/office/officeart/2018/2/layout/IconLabelList"/>
    <dgm:cxn modelId="{A0553F48-373F-4177-B84D-9EA0C176F54D}" type="presParOf" srcId="{1E132B37-5731-4376-BBB8-F4DF5D5F03CD}" destId="{3E4F0875-B6C7-4F3D-B397-ED8E02884AD2}" srcOrd="1" destOrd="0" presId="urn:microsoft.com/office/officeart/2018/2/layout/IconLabelList"/>
    <dgm:cxn modelId="{83363542-2FD6-497F-A5D7-A6616AE88F85}" type="presParOf" srcId="{1E132B37-5731-4376-BBB8-F4DF5D5F03CD}" destId="{5B3E9ED6-DF97-4671-9932-807F9939EB2D}" srcOrd="2" destOrd="0" presId="urn:microsoft.com/office/officeart/2018/2/layout/IconLabelList"/>
    <dgm:cxn modelId="{C9EE7F52-3438-43D6-A3A3-05039BFBD9DE}" type="presParOf" srcId="{59D54ECD-4164-47B2-B526-D5407A2813B9}" destId="{5CAD197D-5CA4-4BE8-A40C-9F76F86E58D8}" srcOrd="9" destOrd="0" presId="urn:microsoft.com/office/officeart/2018/2/layout/IconLabelList"/>
    <dgm:cxn modelId="{6E71C169-B102-4D07-BE85-58A6E758D8BF}" type="presParOf" srcId="{59D54ECD-4164-47B2-B526-D5407A2813B9}" destId="{C529B133-4A49-4B21-B751-2D207B3F0A8B}" srcOrd="10" destOrd="0" presId="urn:microsoft.com/office/officeart/2018/2/layout/IconLabelList"/>
    <dgm:cxn modelId="{D19DF19C-0FEB-400A-A4B2-DE2E439C1075}" type="presParOf" srcId="{C529B133-4A49-4B21-B751-2D207B3F0A8B}" destId="{9D316767-D25C-4D7C-B7B9-55A8D19F6421}" srcOrd="0" destOrd="0" presId="urn:microsoft.com/office/officeart/2018/2/layout/IconLabelList"/>
    <dgm:cxn modelId="{891D35AE-24FA-4162-A4F5-404A71D5CFC6}" type="presParOf" srcId="{C529B133-4A49-4B21-B751-2D207B3F0A8B}" destId="{656849E7-2430-4D50-BD66-D6D65DDE87D5}" srcOrd="1" destOrd="0" presId="urn:microsoft.com/office/officeart/2018/2/layout/IconLabelList"/>
    <dgm:cxn modelId="{83F20D5D-1B69-4B51-98AF-45FF0D19AB54}" type="presParOf" srcId="{C529B133-4A49-4B21-B751-2D207B3F0A8B}" destId="{78C889F1-D916-4FBA-95AD-21BF56B3E5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17C60-CF7E-4148-A712-937C287F931D}">
      <dsp:nvSpPr>
        <dsp:cNvPr id="0" name=""/>
        <dsp:cNvSpPr/>
      </dsp:nvSpPr>
      <dsp:spPr>
        <a:xfrm>
          <a:off x="627291" y="0"/>
          <a:ext cx="663155" cy="5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59C341-C78C-4E7E-BBD6-26788556AC60}">
      <dsp:nvSpPr>
        <dsp:cNvPr id="0" name=""/>
        <dsp:cNvSpPr/>
      </dsp:nvSpPr>
      <dsp:spPr>
        <a:xfrm>
          <a:off x="11504" y="710287"/>
          <a:ext cx="1894731" cy="33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User Management</a:t>
          </a:r>
          <a:endParaRPr lang="en-US" sz="1400" kern="1200" dirty="0"/>
        </a:p>
      </dsp:txBody>
      <dsp:txXfrm>
        <a:off x="11504" y="710287"/>
        <a:ext cx="1894731" cy="334918"/>
      </dsp:txXfrm>
    </dsp:sp>
    <dsp:sp modelId="{3E04A24E-34C7-412E-AA91-24A2AAC8C9F6}">
      <dsp:nvSpPr>
        <dsp:cNvPr id="0" name=""/>
        <dsp:cNvSpPr/>
      </dsp:nvSpPr>
      <dsp:spPr>
        <a:xfrm>
          <a:off x="11504" y="1122965"/>
          <a:ext cx="1894731" cy="3629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system shall allow Users to sign up to create their own account, with unique identifying information.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Users shall be able to log in, log out, and switch accounts.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system shall securely store passwords using encryption.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Users shall be able to customize their preferences including name, diet, intolerances, calories, and nutrients.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system shall validate the user’s email and password format before creating an account.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Users shall be able to recover their password with a password recovery method.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system shall allow administrators to manage registered users and not reveal their password.</a:t>
          </a:r>
        </a:p>
      </dsp:txBody>
      <dsp:txXfrm>
        <a:off x="11504" y="1122965"/>
        <a:ext cx="1894731" cy="3629092"/>
      </dsp:txXfrm>
    </dsp:sp>
    <dsp:sp modelId="{467C0119-9882-4F85-996C-FD10893579F6}">
      <dsp:nvSpPr>
        <dsp:cNvPr id="0" name=""/>
        <dsp:cNvSpPr/>
      </dsp:nvSpPr>
      <dsp:spPr>
        <a:xfrm>
          <a:off x="2853601" y="0"/>
          <a:ext cx="663155" cy="5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566EA5-CC6D-46F4-81F2-6A3E698742C8}">
      <dsp:nvSpPr>
        <dsp:cNvPr id="0" name=""/>
        <dsp:cNvSpPr/>
      </dsp:nvSpPr>
      <dsp:spPr>
        <a:xfrm>
          <a:off x="2237813" y="710287"/>
          <a:ext cx="1894731" cy="33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Recipe Management</a:t>
          </a:r>
          <a:endParaRPr lang="en-US" sz="1400" kern="1200"/>
        </a:p>
      </dsp:txBody>
      <dsp:txXfrm>
        <a:off x="2237813" y="710287"/>
        <a:ext cx="1894731" cy="334918"/>
      </dsp:txXfrm>
    </dsp:sp>
    <dsp:sp modelId="{4E7A409F-9A55-45FA-AB5D-DD16E656996D}">
      <dsp:nvSpPr>
        <dsp:cNvPr id="0" name=""/>
        <dsp:cNvSpPr/>
      </dsp:nvSpPr>
      <dsp:spPr>
        <a:xfrm>
          <a:off x="2237813" y="1122965"/>
          <a:ext cx="1894731" cy="3629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Each recipe shall include breakdown of dietary groups, nutrients, calories, intolerances, and other health benefits.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Each recipe shall provide a link to the original recipe page.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Users shall be able to search for recipes by name, category, and/or tag.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system’s recipe search functionality shall be sortable and filterable based on diet, intolerances, calories, and nutritional value.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Each ingredient shall have a link provided to the ingredient’s information page.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Users shall be able to save recipes on their personal recipe book.</a:t>
          </a:r>
        </a:p>
      </dsp:txBody>
      <dsp:txXfrm>
        <a:off x="2237813" y="1122965"/>
        <a:ext cx="1894731" cy="3629092"/>
      </dsp:txXfrm>
    </dsp:sp>
    <dsp:sp modelId="{909D79B8-1B18-40BC-A898-A6CCC394122B}">
      <dsp:nvSpPr>
        <dsp:cNvPr id="0" name=""/>
        <dsp:cNvSpPr/>
      </dsp:nvSpPr>
      <dsp:spPr>
        <a:xfrm>
          <a:off x="5079910" y="0"/>
          <a:ext cx="663155" cy="5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3B8CE4-3457-4E01-81C9-CE00DC52A52D}">
      <dsp:nvSpPr>
        <dsp:cNvPr id="0" name=""/>
        <dsp:cNvSpPr/>
      </dsp:nvSpPr>
      <dsp:spPr>
        <a:xfrm>
          <a:off x="4464122" y="710287"/>
          <a:ext cx="1894731" cy="33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Ingredient Management</a:t>
          </a:r>
          <a:endParaRPr lang="en-US" sz="1400" kern="1200" dirty="0"/>
        </a:p>
      </dsp:txBody>
      <dsp:txXfrm>
        <a:off x="4464122" y="710287"/>
        <a:ext cx="1894731" cy="334918"/>
      </dsp:txXfrm>
    </dsp:sp>
    <dsp:sp modelId="{A96078CB-14C6-467F-BCD2-F728F1BF6792}">
      <dsp:nvSpPr>
        <dsp:cNvPr id="0" name=""/>
        <dsp:cNvSpPr/>
      </dsp:nvSpPr>
      <dsp:spPr>
        <a:xfrm>
          <a:off x="4471304" y="1122965"/>
          <a:ext cx="1894731" cy="3629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Each ingredient shall include breakdown of dietary groups, nutrients, calories, intolerances, and other health benefits.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Users shall be able to search for ingredients by name, category, and/or tag.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system’s ingredient search functionality shall be sortable and filterable based on diet, intolerances, calories, and nutritional value.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system shall dynamically update the recipe list based on available ingredients.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Users shall be able to add ingredients to their personal collection of ingredients for use in recipes.</a:t>
          </a:r>
        </a:p>
      </dsp:txBody>
      <dsp:txXfrm>
        <a:off x="4471304" y="1122965"/>
        <a:ext cx="1894731" cy="3629092"/>
      </dsp:txXfrm>
    </dsp:sp>
    <dsp:sp modelId="{8524108C-C562-4260-A95D-34FE8909E25E}">
      <dsp:nvSpPr>
        <dsp:cNvPr id="0" name=""/>
        <dsp:cNvSpPr/>
      </dsp:nvSpPr>
      <dsp:spPr>
        <a:xfrm>
          <a:off x="7306220" y="0"/>
          <a:ext cx="663155" cy="543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3F4B07-FE91-4F41-A85D-5A89D75E647D}">
      <dsp:nvSpPr>
        <dsp:cNvPr id="0" name=""/>
        <dsp:cNvSpPr/>
      </dsp:nvSpPr>
      <dsp:spPr>
        <a:xfrm>
          <a:off x="6690432" y="710287"/>
          <a:ext cx="1894731" cy="334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Personalization</a:t>
          </a:r>
          <a:endParaRPr lang="en-US" sz="1400" kern="1200"/>
        </a:p>
      </dsp:txBody>
      <dsp:txXfrm>
        <a:off x="6690432" y="710287"/>
        <a:ext cx="1894731" cy="334918"/>
      </dsp:txXfrm>
    </dsp:sp>
    <dsp:sp modelId="{F2410DA9-191C-4D4F-9B12-E2EEC7DC453B}">
      <dsp:nvSpPr>
        <dsp:cNvPr id="0" name=""/>
        <dsp:cNvSpPr/>
      </dsp:nvSpPr>
      <dsp:spPr>
        <a:xfrm>
          <a:off x="6690432" y="1122965"/>
          <a:ext cx="1894731" cy="3629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system shall implement a search algorithm that reflects the user’s preferences.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system shall provide personalized health benefits for each recipe based on the user’s preferences.</a:t>
          </a:r>
        </a:p>
      </dsp:txBody>
      <dsp:txXfrm>
        <a:off x="6690432" y="1122965"/>
        <a:ext cx="1894731" cy="3629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1813E-CECF-4742-B81B-7E3862F0B6A9}">
      <dsp:nvSpPr>
        <dsp:cNvPr id="0" name=""/>
        <dsp:cNvSpPr/>
      </dsp:nvSpPr>
      <dsp:spPr>
        <a:xfrm>
          <a:off x="345826" y="1054753"/>
          <a:ext cx="562412" cy="5624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48326E-83FD-4FC4-8B5C-EADAC672DCAA}">
      <dsp:nvSpPr>
        <dsp:cNvPr id="0" name=""/>
        <dsp:cNvSpPr/>
      </dsp:nvSpPr>
      <dsp:spPr>
        <a:xfrm>
          <a:off x="2130" y="2013665"/>
          <a:ext cx="1249804" cy="168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Scalability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system shall allow new features and modules to integrate easily.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system shall have proper API integration for ingredients and recipes.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system’s database shall be able to expand without degradation of performance.</a:t>
          </a:r>
        </a:p>
      </dsp:txBody>
      <dsp:txXfrm>
        <a:off x="2130" y="2013665"/>
        <a:ext cx="1249804" cy="1683639"/>
      </dsp:txXfrm>
    </dsp:sp>
    <dsp:sp modelId="{4A9FF343-3FD6-41AC-BE5D-1CCEE9F710D5}">
      <dsp:nvSpPr>
        <dsp:cNvPr id="0" name=""/>
        <dsp:cNvSpPr/>
      </dsp:nvSpPr>
      <dsp:spPr>
        <a:xfrm>
          <a:off x="1814347" y="1054753"/>
          <a:ext cx="562412" cy="5624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1BB351-A269-4D45-93E6-78D2CDA2D9C9}">
      <dsp:nvSpPr>
        <dsp:cNvPr id="0" name=""/>
        <dsp:cNvSpPr/>
      </dsp:nvSpPr>
      <dsp:spPr>
        <a:xfrm>
          <a:off x="1470650" y="2013665"/>
          <a:ext cx="1249804" cy="168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Security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 data shall be secure and stored with encryption.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system shall prevent unauthorized access through multiple protocols.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system shall properly audit user activity.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system shall provide multi-factor authentication options.</a:t>
          </a:r>
        </a:p>
      </dsp:txBody>
      <dsp:txXfrm>
        <a:off x="1470650" y="2013665"/>
        <a:ext cx="1249804" cy="1683639"/>
      </dsp:txXfrm>
    </dsp:sp>
    <dsp:sp modelId="{30A2D296-7532-4A46-82AF-4E9D4EA38024}">
      <dsp:nvSpPr>
        <dsp:cNvPr id="0" name=""/>
        <dsp:cNvSpPr/>
      </dsp:nvSpPr>
      <dsp:spPr>
        <a:xfrm>
          <a:off x="3282867" y="1054753"/>
          <a:ext cx="562412" cy="5624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B6A807-241B-4393-9AE7-A48D316BC256}">
      <dsp:nvSpPr>
        <dsp:cNvPr id="0" name=""/>
        <dsp:cNvSpPr/>
      </dsp:nvSpPr>
      <dsp:spPr>
        <a:xfrm>
          <a:off x="2939171" y="2013665"/>
          <a:ext cx="1249804" cy="168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Maintainability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system shall include proper documentation of the system and code provided to simplify development.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system shall incorporate a modular, microservices design to ensure quick updating of features.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system shall support version control to track updates in the application.</a:t>
          </a:r>
        </a:p>
      </dsp:txBody>
      <dsp:txXfrm>
        <a:off x="2939171" y="2013665"/>
        <a:ext cx="1249804" cy="1683639"/>
      </dsp:txXfrm>
    </dsp:sp>
    <dsp:sp modelId="{D05D2138-430E-460A-9EE9-055B7DC44C4E}">
      <dsp:nvSpPr>
        <dsp:cNvPr id="0" name=""/>
        <dsp:cNvSpPr/>
      </dsp:nvSpPr>
      <dsp:spPr>
        <a:xfrm>
          <a:off x="4751388" y="1054753"/>
          <a:ext cx="562412" cy="5624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6F9685-375F-4103-9A05-B12996061BBB}">
      <dsp:nvSpPr>
        <dsp:cNvPr id="0" name=""/>
        <dsp:cNvSpPr/>
      </dsp:nvSpPr>
      <dsp:spPr>
        <a:xfrm>
          <a:off x="4407691" y="2013665"/>
          <a:ext cx="1249804" cy="168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Reliability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system shall have proper error handling and provide easy debugging.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system shall have constant up time, and any downtime shall be communicated to users.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system shall save and keep track of the user’s input data across instances.</a:t>
          </a:r>
        </a:p>
      </dsp:txBody>
      <dsp:txXfrm>
        <a:off x="4407691" y="2013665"/>
        <a:ext cx="1249804" cy="1683639"/>
      </dsp:txXfrm>
    </dsp:sp>
    <dsp:sp modelId="{FF4A5C0C-7D64-4256-B991-7DD7EA8F06F7}">
      <dsp:nvSpPr>
        <dsp:cNvPr id="0" name=""/>
        <dsp:cNvSpPr/>
      </dsp:nvSpPr>
      <dsp:spPr>
        <a:xfrm>
          <a:off x="6219908" y="1054753"/>
          <a:ext cx="562412" cy="5624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3E9ED6-DF97-4671-9932-807F9939EB2D}">
      <dsp:nvSpPr>
        <dsp:cNvPr id="0" name=""/>
        <dsp:cNvSpPr/>
      </dsp:nvSpPr>
      <dsp:spPr>
        <a:xfrm>
          <a:off x="5876212" y="2013665"/>
          <a:ext cx="1249804" cy="168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Performance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system shall respond to queries in less than 2 seconds.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100" kern="1200" dirty="0"/>
            <a:t>The system shall handle 1,000 concurrent users and sudden spikes in activity.</a:t>
          </a:r>
        </a:p>
      </dsp:txBody>
      <dsp:txXfrm>
        <a:off x="5876212" y="2013665"/>
        <a:ext cx="1249804" cy="1683639"/>
      </dsp:txXfrm>
    </dsp:sp>
    <dsp:sp modelId="{9D316767-D25C-4D7C-B7B9-55A8D19F6421}">
      <dsp:nvSpPr>
        <dsp:cNvPr id="0" name=""/>
        <dsp:cNvSpPr/>
      </dsp:nvSpPr>
      <dsp:spPr>
        <a:xfrm>
          <a:off x="7688429" y="1054753"/>
          <a:ext cx="562412" cy="5624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C889F1-D916-4FBA-95AD-21BF56B3E54F}">
      <dsp:nvSpPr>
        <dsp:cNvPr id="0" name=""/>
        <dsp:cNvSpPr/>
      </dsp:nvSpPr>
      <dsp:spPr>
        <a:xfrm>
          <a:off x="7344732" y="2013665"/>
          <a:ext cx="1249804" cy="168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Usability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system’s UI shall be adaptable to multiple screen resolutions and can open on a mobile device.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100" kern="1200" dirty="0"/>
            <a:t>The system’s UI shall allow any key action to be performed within 3 clicks.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100" kern="1200" dirty="0"/>
            <a:t>The system shall include clear contrast of color and formatting to indicate nutritional aspects.</a:t>
          </a:r>
        </a:p>
      </dsp:txBody>
      <dsp:txXfrm>
        <a:off x="7344732" y="2013665"/>
        <a:ext cx="1249804" cy="1683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C95-4D74-4866-AA58-2894503C6E80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7943-2868-478B-8062-A1378650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8597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C95-4D74-4866-AA58-2894503C6E80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7943-2868-478B-8062-A1378650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3960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C95-4D74-4866-AA58-2894503C6E80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7943-2868-478B-8062-A1378650DA9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618709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C95-4D74-4866-AA58-2894503C6E80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7943-2868-478B-8062-A1378650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4920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C95-4D74-4866-AA58-2894503C6E80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7943-2868-478B-8062-A1378650DA9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3082966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C95-4D74-4866-AA58-2894503C6E80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7943-2868-478B-8062-A1378650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0182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C95-4D74-4866-AA58-2894503C6E80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7943-2868-478B-8062-A1378650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8736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C95-4D74-4866-AA58-2894503C6E80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7943-2868-478B-8062-A1378650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502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C95-4D74-4866-AA58-2894503C6E80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7943-2868-478B-8062-A1378650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3268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C95-4D74-4866-AA58-2894503C6E80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7943-2868-478B-8062-A1378650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808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C95-4D74-4866-AA58-2894503C6E80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7943-2868-478B-8062-A1378650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1308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C95-4D74-4866-AA58-2894503C6E80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7943-2868-478B-8062-A1378650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425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C95-4D74-4866-AA58-2894503C6E80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7943-2868-478B-8062-A1378650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8843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C95-4D74-4866-AA58-2894503C6E80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7943-2868-478B-8062-A1378650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439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C95-4D74-4866-AA58-2894503C6E80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7943-2868-478B-8062-A1378650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1546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9C95-4D74-4866-AA58-2894503C6E80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7943-2868-478B-8062-A1378650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7617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B9C95-4D74-4866-AA58-2894503C6E80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7D7943-2868-478B-8062-A1378650D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3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5507-2819-1F45-8A16-A6EBAF315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244" y="1740027"/>
            <a:ext cx="8288032" cy="1096316"/>
          </a:xfrm>
        </p:spPr>
        <p:txBody>
          <a:bodyPr>
            <a:noAutofit/>
          </a:bodyPr>
          <a:lstStyle/>
          <a:p>
            <a:pPr algn="ctr"/>
            <a:r>
              <a:rPr lang="en-US" sz="9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Mealforge</a:t>
            </a:r>
            <a:endParaRPr lang="en-US" sz="9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7B635-9FDE-8D4C-0552-73D69CC99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3020084"/>
            <a:ext cx="8288032" cy="469122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Nutrition-based Meal Prep Application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Logan Dawes</a:t>
            </a:r>
          </a:p>
        </p:txBody>
      </p:sp>
      <p:pic>
        <p:nvPicPr>
          <p:cNvPr id="5" name="Picture 4" descr="A logo of a burger&#10;&#10;AI-generated content may be incorrect.">
            <a:extLst>
              <a:ext uri="{FF2B5EF4-FFF2-40B4-BE49-F238E27FC236}">
                <a16:creationId xmlns:a16="http://schemas.microsoft.com/office/drawing/2014/main" id="{1A5A810B-69E5-10DD-4772-24143824B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44" y="1373406"/>
            <a:ext cx="1130481" cy="11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7925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0CDF-D95F-6518-EC69-931311293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46888"/>
            <a:ext cx="4184035" cy="6391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Planned Features NYI:</a:t>
            </a:r>
          </a:p>
          <a:p>
            <a:r>
              <a:rPr lang="en-US" dirty="0"/>
              <a:t>Intolerances reflected in ingredients and recipes, ability to filter ingredients by diet.</a:t>
            </a:r>
          </a:p>
          <a:p>
            <a:r>
              <a:rPr lang="en-US" dirty="0"/>
              <a:t>Full email authentication via emailing the user. Used for password recovery &amp; MFA.</a:t>
            </a:r>
          </a:p>
          <a:p>
            <a:r>
              <a:rPr lang="en-US" dirty="0"/>
              <a:t>Display cost on ingredients &amp; recipes.</a:t>
            </a:r>
          </a:p>
          <a:p>
            <a:r>
              <a:rPr lang="en-US" dirty="0"/>
              <a:t>“Health benefits”: section of nutrition that gets info based on USDA description.</a:t>
            </a:r>
          </a:p>
          <a:p>
            <a:r>
              <a:rPr lang="en-US" dirty="0"/>
              <a:t>SSL Database connection.</a:t>
            </a:r>
          </a:p>
          <a:p>
            <a:r>
              <a:rPr lang="en-US" dirty="0"/>
              <a:t>Deployment platform, domain name, API subscription (Not done because of cost)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DD547-0329-CB32-47A9-84099CB54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46888"/>
            <a:ext cx="4184034" cy="6391655"/>
          </a:xfrm>
        </p:spPr>
        <p:txBody>
          <a:bodyPr/>
          <a:lstStyle/>
          <a:p>
            <a:r>
              <a:rPr lang="en-US" dirty="0"/>
              <a:t>Future Work:</a:t>
            </a:r>
          </a:p>
          <a:p>
            <a:r>
              <a:rPr lang="en-US" dirty="0"/>
              <a:t>Grocery products page: sorting based on location, price, etc. Integrate with recipes for price breakdown.</a:t>
            </a:r>
          </a:p>
          <a:p>
            <a:r>
              <a:rPr lang="en-US" dirty="0"/>
              <a:t>Restaurants page: also based on location. Would be a great source of nutritional content on menu items.</a:t>
            </a:r>
          </a:p>
          <a:p>
            <a:r>
              <a:rPr lang="en-US" dirty="0"/>
              <a:t>User-defined recipes.</a:t>
            </a:r>
          </a:p>
          <a:p>
            <a:r>
              <a:rPr lang="en-US" dirty="0"/>
              <a:t>Print button for all relevant tabs.</a:t>
            </a:r>
          </a:p>
          <a:p>
            <a:r>
              <a:rPr lang="en-US" dirty="0"/>
              <a:t>Mobile App (Flutter / React Native)</a:t>
            </a:r>
          </a:p>
        </p:txBody>
      </p:sp>
    </p:spTree>
    <p:extLst>
      <p:ext uri="{BB962C8B-B14F-4D97-AF65-F5344CB8AC3E}">
        <p14:creationId xmlns:p14="http://schemas.microsoft.com/office/powerpoint/2010/main" val="49463450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9F35-A9C7-7ECF-3C66-6381A8A1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0233-BECB-520B-0D6D-1156E1E48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81013"/>
            <a:ext cx="8596668" cy="5355779"/>
          </a:xfrm>
        </p:spPr>
        <p:txBody>
          <a:bodyPr>
            <a:normAutofit/>
          </a:bodyPr>
          <a:lstStyle/>
          <a:p>
            <a:r>
              <a:rPr lang="en-US" dirty="0"/>
              <a:t>The base functionality of the app solves the problem of making recipe searching easy, without removing complexity of the recipe.</a:t>
            </a:r>
          </a:p>
          <a:p>
            <a:r>
              <a:rPr lang="en-US" dirty="0"/>
              <a:t>The application has a microservices architecture, which makes scalability an easier task. The addition of modules doesn’t require heavy modification of existing code.</a:t>
            </a:r>
          </a:p>
          <a:p>
            <a:r>
              <a:rPr lang="en-US" dirty="0"/>
              <a:t>Coded in Python and JavaScript using relevant frameworks and libraries.</a:t>
            </a:r>
          </a:p>
          <a:p>
            <a:r>
              <a:rPr lang="en-US" dirty="0"/>
              <a:t>In development, to overcome challenges I learned a lot about REST APIs, Cloud database connection, and containerizing an app using Docker.</a:t>
            </a:r>
          </a:p>
          <a:p>
            <a:r>
              <a:rPr lang="en-US" dirty="0"/>
              <a:t>For further development, fixing some key issues such as ingredient filters would make the app a much better experience.</a:t>
            </a:r>
          </a:p>
          <a:p>
            <a:r>
              <a:rPr lang="en-US" dirty="0"/>
              <a:t>The scalability of the app makes adding sections such as grocery/restaurant products much quicker.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764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BC654-28A0-DACA-80EC-E4633CA73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AC63F-450D-2017-552B-2C7C11416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521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6F2E-F156-C70F-0DFB-61C41DE8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9C519-BA8D-AFDF-FF19-7E93EAEEE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a challenge for people who are conscious about health and nutrition to find recipes in a simple and easy way.</a:t>
            </a:r>
          </a:p>
          <a:p>
            <a:r>
              <a:rPr lang="en-US" dirty="0"/>
              <a:t>Recipe websites are often filled with unnecessary content that doesn’t help the user. Research is usually needed to validate it fits the user’s diet and allergies.</a:t>
            </a:r>
          </a:p>
          <a:p>
            <a:endParaRPr lang="en-US" dirty="0"/>
          </a:p>
          <a:p>
            <a:r>
              <a:rPr lang="en-US" dirty="0"/>
              <a:t>The people affected are people who care about their personal diet or want to find recipes that avoid certain allergies.</a:t>
            </a:r>
          </a:p>
          <a:p>
            <a:r>
              <a:rPr lang="en-US" dirty="0"/>
              <a:t>It is very important that these people make a living by finding recipes that are accessible to them.</a:t>
            </a:r>
          </a:p>
        </p:txBody>
      </p:sp>
    </p:spTree>
    <p:extLst>
      <p:ext uri="{BB962C8B-B14F-4D97-AF65-F5344CB8AC3E}">
        <p14:creationId xmlns:p14="http://schemas.microsoft.com/office/powerpoint/2010/main" val="33962647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FCE7-D617-974F-3BEA-73A49A60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Motivation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1197-D0AD-B1D0-4496-B80B6BC8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chose this problem specifically because it is a relevant problem in my life. I do not have any complicated allergies that make it difficult for me to find recipes, but as someone who is getting more into cooking, I wanted to learn more about the nutritional details that go into every ingredient.</a:t>
            </a:r>
          </a:p>
          <a:p>
            <a:endParaRPr lang="en-US" dirty="0"/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Make an application that has a wide assortment of ingredients and recipes with nutritional details.</a:t>
            </a:r>
          </a:p>
          <a:p>
            <a:pPr lvl="1"/>
            <a:r>
              <a:rPr lang="en-US" dirty="0"/>
              <a:t>Implement features that allow to user to save ingredients and recipes to reference later or use to guide further searching.</a:t>
            </a:r>
          </a:p>
          <a:p>
            <a:pPr lvl="1"/>
            <a:r>
              <a:rPr lang="en-US" dirty="0"/>
              <a:t>Include details and features without overcomplicating the experience.</a:t>
            </a:r>
          </a:p>
        </p:txBody>
      </p:sp>
    </p:spTree>
    <p:extLst>
      <p:ext uri="{BB962C8B-B14F-4D97-AF65-F5344CB8AC3E}">
        <p14:creationId xmlns:p14="http://schemas.microsoft.com/office/powerpoint/2010/main" val="237527600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02EF214-B007-4771-8985-A3041E8F6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2BF9CC7-88C9-4BDF-845E-2BB24ADD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3BDFA9-3CAC-42FD-97D5-4F4FEF5E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CB4B9049-A2D4-40FE-A49C-70450D12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43DE6DC5-6433-482B-970E-3FCDDA39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C409EFF-FE08-4B90-9C93-B11960F26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9B247D5D-6A57-4E15-B30F-EF614BEA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B3DE0615-51F9-4436-BC6F-8B37603C0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687DCF6E-0DB3-4AB1-9CD0-A726BDAE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1230C3CB-B359-4E08-8158-23972151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1C28B691-36C0-43DF-BA92-BBDFA845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A0969-7624-29F0-B60D-D2FF7DA8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System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E9476-0667-FBDE-3C7C-3A695E967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754" y="1924051"/>
            <a:ext cx="3973943" cy="48482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Microservices Architecture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Major Components:</a:t>
            </a:r>
          </a:p>
          <a:p>
            <a:pPr lvl="1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Frontend UI</a:t>
            </a:r>
          </a:p>
          <a:p>
            <a:pPr lvl="1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API Gateway</a:t>
            </a:r>
          </a:p>
          <a:p>
            <a:pPr lvl="1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User Management Service</a:t>
            </a:r>
          </a:p>
          <a:p>
            <a:pPr lvl="1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Authentication Service</a:t>
            </a:r>
          </a:p>
          <a:p>
            <a:pPr lvl="1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Search Service</a:t>
            </a:r>
          </a:p>
          <a:p>
            <a:pPr lvl="1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Integration Service</a:t>
            </a:r>
          </a:p>
          <a:p>
            <a:pPr lvl="1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Databases</a:t>
            </a:r>
          </a:p>
          <a:p>
            <a:pPr lvl="1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Third-party APIs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Data Flow:</a:t>
            </a:r>
          </a:p>
          <a:p>
            <a:pPr lvl="1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User interacts with UI &gt; API Gateway routes request to service &gt; Service fulfills request &gt; API Gateway returns response to the frontend</a:t>
            </a:r>
          </a:p>
          <a:p>
            <a:pPr lvl="1">
              <a:lnSpc>
                <a:spcPct val="90000"/>
              </a:lnSpc>
              <a:buFont typeface="Wingdings 3" charset="2"/>
              <a:buChar char=""/>
            </a:pP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5" name="Picture Placeholder 4" descr="A diagram of a software service&#10;&#10;AI-generated content may be incorrect.">
            <a:extLst>
              <a:ext uri="{FF2B5EF4-FFF2-40B4-BE49-F238E27FC236}">
                <a16:creationId xmlns:a16="http://schemas.microsoft.com/office/drawing/2014/main" id="{5A395172-B9E3-F283-CA6F-AFC59AFADA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2872" b="-3446"/>
          <a:stretch/>
        </p:blipFill>
        <p:spPr>
          <a:xfrm>
            <a:off x="5497106" y="1333500"/>
            <a:ext cx="6433209" cy="4257675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41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036C-7B2E-DD5F-A165-D9FB12FA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System Modelling &amp; Design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CE6F94-C3BD-BDB8-4E67-BE3E9B0B1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361" y="2160589"/>
            <a:ext cx="2930517" cy="38807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Design Choices:</a:t>
            </a:r>
          </a:p>
          <a:p>
            <a:r>
              <a:rPr lang="en-US" dirty="0"/>
              <a:t>Microservices design meant I made an app designed to pass JSON data between small apps (services). This means the design is based off API communication between apps</a:t>
            </a:r>
          </a:p>
          <a:p>
            <a:endParaRPr lang="en-US" dirty="0"/>
          </a:p>
          <a:p>
            <a:r>
              <a:rPr lang="en-US" dirty="0"/>
              <a:t>Made with Google Docs</a:t>
            </a:r>
          </a:p>
        </p:txBody>
      </p:sp>
      <p:pic>
        <p:nvPicPr>
          <p:cNvPr id="6" name="Content Placeholder 5" descr="A diagram of a recipe&#10;&#10;AI-generated content may be incorrect.">
            <a:extLst>
              <a:ext uri="{FF2B5EF4-FFF2-40B4-BE49-F238E27FC236}">
                <a16:creationId xmlns:a16="http://schemas.microsoft.com/office/drawing/2014/main" id="{B752178C-6DED-ADA9-4D91-2B50C6279A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54337" y="1090523"/>
            <a:ext cx="5421162" cy="1639901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Content Placeholder 4" descr="A diagram of a user&#10;&#10;AI-generated content may be incorrect.">
            <a:extLst>
              <a:ext uri="{FF2B5EF4-FFF2-40B4-BE49-F238E27FC236}">
                <a16:creationId xmlns:a16="http://schemas.microsoft.com/office/drawing/2014/main" id="{630E0E91-1306-19E2-C40B-462A4766B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719" y="3439020"/>
            <a:ext cx="5112400" cy="2602341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CCF8D3-5BCE-5A3A-14D6-78D409714846}"/>
              </a:ext>
            </a:extLst>
          </p:cNvPr>
          <p:cNvSpPr txBox="1"/>
          <p:nvPr/>
        </p:nvSpPr>
        <p:spPr>
          <a:xfrm>
            <a:off x="3758607" y="721191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Searching Diagram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5D585-80E5-7B09-666A-B7C57EA53D1C}"/>
              </a:ext>
            </a:extLst>
          </p:cNvPr>
          <p:cNvSpPr txBox="1"/>
          <p:nvPr/>
        </p:nvSpPr>
        <p:spPr>
          <a:xfrm>
            <a:off x="3896210" y="3099756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&amp; User Diagram </a:t>
            </a:r>
          </a:p>
        </p:txBody>
      </p:sp>
    </p:spTree>
    <p:extLst>
      <p:ext uri="{BB962C8B-B14F-4D97-AF65-F5344CB8AC3E}">
        <p14:creationId xmlns:p14="http://schemas.microsoft.com/office/powerpoint/2010/main" val="74381940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7CEC-8C6F-2E9C-856A-C766346E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7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Functional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A2A072-90C6-1F4F-90AF-0840FB8DB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706635"/>
              </p:ext>
            </p:extLst>
          </p:nvPr>
        </p:nvGraphicFramePr>
        <p:xfrm>
          <a:off x="677334" y="1052971"/>
          <a:ext cx="8596668" cy="4752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9759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1C313-DD40-DB72-468A-691F6301A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73E7-E96A-2EA6-B196-F255D619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7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Non-Functional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DD702C-B3CE-B389-CAD3-3CC82511B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087755"/>
              </p:ext>
            </p:extLst>
          </p:nvPr>
        </p:nvGraphicFramePr>
        <p:xfrm>
          <a:off x="677334" y="322861"/>
          <a:ext cx="8596668" cy="4752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723356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3FB7-B578-09E0-08FF-5315D94A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848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Implementation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E9F4-D9C8-95A4-EA85-5D06FDB97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6904"/>
            <a:ext cx="8596668" cy="5413248"/>
          </a:xfrm>
        </p:spPr>
        <p:txBody>
          <a:bodyPr>
            <a:normAutofit fontScale="92500"/>
          </a:bodyPr>
          <a:lstStyle/>
          <a:p>
            <a:r>
              <a:rPr lang="en-US" dirty="0"/>
              <a:t>Frontend: React.js – for dynamic and responsive UI, with reusable components.</a:t>
            </a:r>
          </a:p>
          <a:p>
            <a:r>
              <a:rPr lang="en-US" dirty="0"/>
              <a:t>Backend: Django – for high-level Python framework with built-in authentication and database management features.</a:t>
            </a:r>
          </a:p>
          <a:p>
            <a:pPr lvl="1"/>
            <a:r>
              <a:rPr lang="en-US" dirty="0"/>
              <a:t>Django REST API used for microservices architecture: passing JSON requests between apps.</a:t>
            </a:r>
          </a:p>
          <a:p>
            <a:r>
              <a:rPr lang="en-US" dirty="0" err="1"/>
              <a:t>Spoonacular</a:t>
            </a:r>
            <a:r>
              <a:rPr lang="en-US" dirty="0"/>
              <a:t> API: third-party database of ingredients, recipes, and more with nutritional facts from the USDA database.</a:t>
            </a:r>
          </a:p>
          <a:p>
            <a:r>
              <a:rPr lang="en-US" dirty="0"/>
              <a:t>Other technologies: MySQL database on Microsoft Azure, Docker containerization, Postman, </a:t>
            </a:r>
            <a:r>
              <a:rPr lang="en-US" dirty="0" err="1"/>
              <a:t>VSCode</a:t>
            </a:r>
            <a:r>
              <a:rPr lang="en-US" dirty="0"/>
              <a:t>, GitHub</a:t>
            </a:r>
          </a:p>
          <a:p>
            <a:endParaRPr lang="en-US" dirty="0"/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Translating a microservices architecture to Django required research into REST API, and learning how these requests are handled between each app.</a:t>
            </a:r>
          </a:p>
          <a:p>
            <a:pPr lvl="1"/>
            <a:r>
              <a:rPr lang="en-US" dirty="0"/>
              <a:t>Connecting these services to a cloud database required some research into how Django apps manage a database connection with environment variables.</a:t>
            </a:r>
          </a:p>
          <a:p>
            <a:pPr lvl="1"/>
            <a:r>
              <a:rPr lang="en-US" dirty="0"/>
              <a:t>Connecting the services to the frontend required some research into NGINX, a reverse proxy to route the requests, and Axios, a React library used to make API calls.</a:t>
            </a:r>
          </a:p>
        </p:txBody>
      </p:sp>
    </p:spTree>
    <p:extLst>
      <p:ext uri="{BB962C8B-B14F-4D97-AF65-F5344CB8AC3E}">
        <p14:creationId xmlns:p14="http://schemas.microsoft.com/office/powerpoint/2010/main" val="410878687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A775-CAFA-2E98-AB55-189B8617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569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Demonstration Video: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EB77-A63D-16DF-9399-2084A8F12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5297"/>
            <a:ext cx="8596668" cy="48160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5331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Custom 6">
      <a:dk1>
        <a:sysClr val="windowText" lastClr="000000"/>
      </a:dk1>
      <a:lt1>
        <a:sysClr val="window" lastClr="FFFFFF"/>
      </a:lt1>
      <a:dk2>
        <a:srgbClr val="352C44"/>
      </a:dk2>
      <a:lt2>
        <a:srgbClr val="EBEBEB"/>
      </a:lt2>
      <a:accent1>
        <a:srgbClr val="5000BC"/>
      </a:accent1>
      <a:accent2>
        <a:srgbClr val="5000BC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5000BC"/>
      </a:hlink>
      <a:folHlink>
        <a:srgbClr val="5000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1309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Symbol</vt:lpstr>
      <vt:lpstr>Wingdings 3</vt:lpstr>
      <vt:lpstr>Facet</vt:lpstr>
      <vt:lpstr>Mealforge</vt:lpstr>
      <vt:lpstr>Problem Statement</vt:lpstr>
      <vt:lpstr>Motivation &amp; Objectives</vt:lpstr>
      <vt:lpstr>System Architecture</vt:lpstr>
      <vt:lpstr>System Modelling &amp; Design</vt:lpstr>
      <vt:lpstr>Functional Requirements</vt:lpstr>
      <vt:lpstr>Non-Functional Requirements</vt:lpstr>
      <vt:lpstr>Implementation Highlights</vt:lpstr>
      <vt:lpstr>Demonstration Video:</vt:lpstr>
      <vt:lpstr>PowerPoint Presentation</vt:lpstr>
      <vt:lpstr>Summary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Logan Dawes</dc:creator>
  <cp:lastModifiedBy>Logan Dawes</cp:lastModifiedBy>
  <cp:revision>2</cp:revision>
  <dcterms:created xsi:type="dcterms:W3CDTF">2025-04-29T15:01:26Z</dcterms:created>
  <dcterms:modified xsi:type="dcterms:W3CDTF">2025-04-29T16:51:47Z</dcterms:modified>
</cp:coreProperties>
</file>