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Corbel"/>
      <p:regular r:id="rId14"/>
      <p:bold r:id="rId15"/>
      <p:italic r:id="rId16"/>
      <p:boldItalic r:id="rId17"/>
    </p:embeddedFont>
    <p:embeddedFont>
      <p:font typeface="Century Schoolbook"/>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7KYbaK1tRcOxGm7UjBqjpcuhR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Schoolbook-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CenturySchoolbook-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Corbel-bold.fntdata"/><Relationship Id="rId14" Type="http://schemas.openxmlformats.org/officeDocument/2006/relationships/font" Target="fonts/Corbel-regular.fntdata"/><Relationship Id="rId17" Type="http://schemas.openxmlformats.org/officeDocument/2006/relationships/font" Target="fonts/Corbel-boldItalic.fntdata"/><Relationship Id="rId16" Type="http://schemas.openxmlformats.org/officeDocument/2006/relationships/font" Target="fonts/Corbel-italic.fntdata"/><Relationship Id="rId5" Type="http://schemas.openxmlformats.org/officeDocument/2006/relationships/notesMaster" Target="notesMasters/notesMaster1.xml"/><Relationship Id="rId19" Type="http://schemas.openxmlformats.org/officeDocument/2006/relationships/font" Target="fonts/CenturySchoolbook-bold.fntdata"/><Relationship Id="rId6" Type="http://schemas.openxmlformats.org/officeDocument/2006/relationships/slide" Target="slides/slide1.xml"/><Relationship Id="rId18" Type="http://schemas.openxmlformats.org/officeDocument/2006/relationships/font" Target="fonts/CenturySchoolbook-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View and Controller are dedicated interfaces with flexible implementations This makes unit testing easier as you can swap items that aren’t being tested with dummy objects</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Controller consists mainly of GameEvent objects, these objects are part of the Controller package and encapsulate actions the player could make. This is an example of the strategy pattern. Each GameEvent is a piece of functionality. The view does not know how they work or what they do, only which ones to create. For that matter, neither does the controller implementation. The controllers only job is to hold references to everything and feed the GameEvents the info they need to operate</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View is instantiated with a GameEventListener that is fed GameEvents as the player makes them. That way the view doesn’t even have to rely on a controller implementation. Literally all it does is just create GameEvents and shove them in the appropriate direction</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Controller contains references to everything and decides which world and view to resolve GameEvents against. In our current implementation we only have one world active at a time, so this is mostly just added flexibility, but this does make sure that the view doesn’t need references to the World or database stuff. The controller feeds the GameEvents the data and the View creates them</a:t>
            </a:r>
            <a:endParaRPr/>
          </a:p>
        </p:txBody>
      </p:sp>
      <p:sp>
        <p:nvSpPr>
          <p:cNvPr id="119" name="Google Shape;11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Pavel’s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View consists of multiple Panels, each representing a “View” the player might be interacting with For an example, you might have a Graphics panel the displays your maze, lets the player zoom in and out, etc. But when the player tries to go through a door, the view doesn’t pull up the question view directly. Instead it makes an AccessDoorEvent, passes it to the GameEventListener and waits. The AccessDoorEvent, being a controller class, goes and gets the question, feeds it to the UI and shows the question answer panel. Very decoupled</a:t>
            </a:r>
            <a:endParaRPr/>
          </a:p>
        </p:txBody>
      </p:sp>
      <p:sp>
        <p:nvSpPr>
          <p:cNvPr id="126" name="Google Shape;12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Pavel’s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“Controller” in the MVC structure consists of an actual Controller implementation and a lot of GameEvent implementations. It serves as a sort of central command, keeping references to all the different parts and coordinating access to game and view objects through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our case the game objects and the source of questions are different entities. This added decoupling allows us to do some cool stuff when saving data but more on that in a bit</a:t>
            </a:r>
            <a:endParaRPr/>
          </a:p>
        </p:txBody>
      </p:sp>
      <p:sp>
        <p:nvSpPr>
          <p:cNvPr id="133" name="Google Shape;13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world is basically a 2d graph implementation. We decided to forgo the standard 2d array in favor of a more flexible world design. Turns out world generation is hard, and we paid for that at times but it all seems to work in the end. There are any number of rooms in a world, each with a Map&lt;Direction, Door&gt; to store room connections in. Doors are simply a pair of rooms with a question attached so nothing complex there.  Once you have your graph of rooms, all you need is a reference to the start room, the end room, and a Player object you’ve got what you need.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Doors can be opened one of 3 ways. Either you get the answer to the riddle right, you find an item that goes to the door and use it, or you find a general use SkeletonKey object that can open any door once. I suppose you can also cheat and use a master Key but lets not count that.</a:t>
            </a:r>
            <a:endParaRPr/>
          </a:p>
        </p:txBody>
      </p:sp>
      <p:sp>
        <p:nvSpPr>
          <p:cNvPr id="140" name="Google Shape;14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QuesitonDataSource interface is how questions are stored. The source code only has one implementation of it, that being the SQLiteQuestionDataSource that uses the interface to access a database, but we have several stubbed-out versions for unit testing purposes. One is literally just an array of Questions behind the scenes, which means that the Question tests don’t require working SQL code to operate.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Because we have several types of questions that are all made from the same format of database entry, we need a factory to get the correct object out of it. As you can see each SQLiteQuestion implementation comes with a package-private constructor that knows how to create it from a ResultSet object. This makes parsing them wholly dependent on the implementation, and also makes the Factory object like 10 lines of code. Very nice</a:t>
            </a:r>
            <a:endParaRPr/>
          </a:p>
        </p:txBody>
      </p:sp>
      <p:sp>
        <p:nvSpPr>
          <p:cNvPr id="148" name="Google Shape;14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Svetlana’s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finish it up we have our database schema. This is pretty simple stuff. Each question has a unique identifier, a prompt, a question type string, and an item name. Item names are all thematically consistent with the question prompt, and because there can only be one item for each door it made sense for them to be in the same table. There are also SkeletonKeys that answer all questions but that was done in code, no SQL needed.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is also a many to one relationship from answers to questions. Some questions such as True/False questions need only a single answer entry, while some, like short response, have quite a few. </a:t>
            </a:r>
            <a:endParaRPr/>
          </a:p>
        </p:txBody>
      </p:sp>
      <p:sp>
        <p:nvSpPr>
          <p:cNvPr id="157" name="Google Shape;15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ac1ba7811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ac1ba7811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7ac1ba7811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dk2"/>
        </a:solidFill>
      </p:bgPr>
    </p:bg>
    <p:spTree>
      <p:nvGrpSpPr>
        <p:cNvPr id="17" name="Shape 17"/>
        <p:cNvGrpSpPr/>
        <p:nvPr/>
      </p:nvGrpSpPr>
      <p:grpSpPr>
        <a:xfrm>
          <a:off x="0" y="0"/>
          <a:ext cx="0" cy="0"/>
          <a:chOff x="0" y="0"/>
          <a:chExt cx="0" cy="0"/>
        </a:xfrm>
      </p:grpSpPr>
      <p:sp>
        <p:nvSpPr>
          <p:cNvPr id="18" name="Google Shape;18;p11" title="Page Number Shape"/>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19" name="Google Shape;19;p11"/>
          <p:cNvSpPr txBox="1"/>
          <p:nvPr>
            <p:ph type="ctrTitle"/>
          </p:nvPr>
        </p:nvSpPr>
        <p:spPr>
          <a:xfrm>
            <a:off x="1088913" y="1143293"/>
            <a:ext cx="7034362" cy="4268965"/>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lt2"/>
              </a:buClr>
              <a:buSzPts val="7700"/>
              <a:buFont typeface="Century Schoolbook"/>
              <a:buNone/>
              <a:defRPr sz="77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1"/>
          <p:cNvSpPr txBox="1"/>
          <p:nvPr>
            <p:ph idx="1" type="subTitle"/>
          </p:nvPr>
        </p:nvSpPr>
        <p:spPr>
          <a:xfrm>
            <a:off x="1088914" y="5537925"/>
            <a:ext cx="7034362" cy="706355"/>
          </a:xfrm>
          <a:prstGeom prst="rect">
            <a:avLst/>
          </a:prstGeom>
          <a:noFill/>
          <a:ln>
            <a:noFill/>
          </a:ln>
        </p:spPr>
        <p:txBody>
          <a:bodyPr anchorCtr="0" anchor="t" bIns="45700" lIns="91425" spcFirstLastPara="1" rIns="91425" wrap="square" tIns="45700">
            <a:normAutofit/>
          </a:bodyPr>
          <a:lstStyle>
            <a:lvl1pPr lvl="0" algn="l">
              <a:lnSpc>
                <a:spcPct val="114000"/>
              </a:lnSpc>
              <a:spcBef>
                <a:spcPts val="0"/>
              </a:spcBef>
              <a:spcAft>
                <a:spcPts val="0"/>
              </a:spcAft>
              <a:buClr>
                <a:schemeClr val="lt2"/>
              </a:buClr>
              <a:buSzPts val="2000"/>
              <a:buNone/>
              <a:defRPr b="0" i="1" sz="2000">
                <a:solidFill>
                  <a:schemeClr val="lt2"/>
                </a:solidFill>
              </a:defRPr>
            </a:lvl1pPr>
            <a:lvl2pPr lvl="1" algn="ctr">
              <a:lnSpc>
                <a:spcPct val="112000"/>
              </a:lnSpc>
              <a:spcBef>
                <a:spcPts val="900"/>
              </a:spcBef>
              <a:spcAft>
                <a:spcPts val="0"/>
              </a:spcAft>
              <a:buClr>
                <a:srgbClr val="FEFEFE"/>
              </a:buClr>
              <a:buSzPts val="2000"/>
              <a:buNone/>
              <a:defRPr sz="2000"/>
            </a:lvl2pPr>
            <a:lvl3pPr lvl="2" algn="ctr">
              <a:lnSpc>
                <a:spcPct val="112000"/>
              </a:lnSpc>
              <a:spcBef>
                <a:spcPts val="900"/>
              </a:spcBef>
              <a:spcAft>
                <a:spcPts val="0"/>
              </a:spcAft>
              <a:buClr>
                <a:srgbClr val="FEFEFE"/>
              </a:buClr>
              <a:buSzPts val="1800"/>
              <a:buNone/>
              <a:defRPr sz="1800"/>
            </a:lvl3pPr>
            <a:lvl4pPr lvl="3" algn="ctr">
              <a:lnSpc>
                <a:spcPct val="112000"/>
              </a:lnSpc>
              <a:spcBef>
                <a:spcPts val="900"/>
              </a:spcBef>
              <a:spcAft>
                <a:spcPts val="0"/>
              </a:spcAft>
              <a:buClr>
                <a:srgbClr val="FEFEFE"/>
              </a:buClr>
              <a:buSzPts val="1600"/>
              <a:buNone/>
              <a:defRPr sz="1600"/>
            </a:lvl4pPr>
            <a:lvl5pPr lvl="4" algn="ctr">
              <a:lnSpc>
                <a:spcPct val="112000"/>
              </a:lnSpc>
              <a:spcBef>
                <a:spcPts val="900"/>
              </a:spcBef>
              <a:spcAft>
                <a:spcPts val="0"/>
              </a:spcAft>
              <a:buClr>
                <a:srgbClr val="FEFEFE"/>
              </a:buClr>
              <a:buSzPts val="1600"/>
              <a:buNone/>
              <a:defRPr sz="1600"/>
            </a:lvl5pPr>
            <a:lvl6pPr lvl="5" algn="ctr">
              <a:lnSpc>
                <a:spcPct val="112000"/>
              </a:lnSpc>
              <a:spcBef>
                <a:spcPts val="1300"/>
              </a:spcBef>
              <a:spcAft>
                <a:spcPts val="0"/>
              </a:spcAft>
              <a:buClr>
                <a:srgbClr val="FEFEFE"/>
              </a:buClr>
              <a:buSzPts val="1600"/>
              <a:buNone/>
              <a:defRPr sz="1600"/>
            </a:lvl6pPr>
            <a:lvl7pPr lvl="6" algn="ctr">
              <a:lnSpc>
                <a:spcPct val="112000"/>
              </a:lnSpc>
              <a:spcBef>
                <a:spcPts val="1300"/>
              </a:spcBef>
              <a:spcAft>
                <a:spcPts val="0"/>
              </a:spcAft>
              <a:buClr>
                <a:srgbClr val="FEFEFE"/>
              </a:buClr>
              <a:buSzPts val="1600"/>
              <a:buNone/>
              <a:defRPr sz="1600"/>
            </a:lvl7pPr>
            <a:lvl8pPr lvl="7" algn="ctr">
              <a:lnSpc>
                <a:spcPct val="112000"/>
              </a:lnSpc>
              <a:spcBef>
                <a:spcPts val="1300"/>
              </a:spcBef>
              <a:spcAft>
                <a:spcPts val="0"/>
              </a:spcAft>
              <a:buClr>
                <a:srgbClr val="FEFEFE"/>
              </a:buClr>
              <a:buSzPts val="1600"/>
              <a:buNone/>
              <a:defRPr sz="1600"/>
            </a:lvl8pPr>
            <a:lvl9pPr lvl="8" algn="ctr">
              <a:lnSpc>
                <a:spcPct val="112000"/>
              </a:lnSpc>
              <a:spcBef>
                <a:spcPts val="1300"/>
              </a:spcBef>
              <a:spcAft>
                <a:spcPts val="0"/>
              </a:spcAft>
              <a:buClr>
                <a:srgbClr val="FEFEFE"/>
              </a:buClr>
              <a:buSzPts val="1600"/>
              <a:buNone/>
              <a:defRPr sz="1600"/>
            </a:lvl9pPr>
          </a:lstStyle>
          <a:p/>
        </p:txBody>
      </p:sp>
      <p:sp>
        <p:nvSpPr>
          <p:cNvPr id="21" name="Google Shape;21;p11"/>
          <p:cNvSpPr txBox="1"/>
          <p:nvPr>
            <p:ph idx="10" type="dt"/>
          </p:nvPr>
        </p:nvSpPr>
        <p:spPr>
          <a:xfrm>
            <a:off x="1088913" y="6314440"/>
            <a:ext cx="1596622"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1" type="ftr"/>
          </p:nvPr>
        </p:nvSpPr>
        <p:spPr>
          <a:xfrm>
            <a:off x="3000591" y="6314440"/>
            <a:ext cx="5122683"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1"/>
          <p:cNvSpPr txBox="1"/>
          <p:nvPr>
            <p:ph idx="12" type="sldNum"/>
          </p:nvPr>
        </p:nvSpPr>
        <p:spPr>
          <a:xfrm>
            <a:off x="11784011" y="1416216"/>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1pPr>
            <a:lvl2pPr indent="0" lvl="1"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2pPr>
            <a:lvl3pPr indent="0" lvl="2"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3pPr>
            <a:lvl4pPr indent="0" lvl="3"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4pPr>
            <a:lvl5pPr indent="0" lvl="4"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5pPr>
            <a:lvl6pPr indent="0" lvl="5"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6pPr>
            <a:lvl7pPr indent="0" lvl="6"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7pPr>
            <a:lvl8pPr indent="0" lvl="7"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8pPr>
            <a:lvl9pPr indent="0" lvl="8"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11" title="Verticle Rule Line"/>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Tree>
  </p:cSld>
  <p:clrMapOvr>
    <a:masterClrMapping/>
  </p:clrMapOvr>
  <p:extLst>
    <p:ext uri="{DCECCB84-F9BA-43D5-87BE-67443E8EF086}">
      <p15:sldGuideLst>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7" name="Shape 87"/>
        <p:cNvGrpSpPr/>
        <p:nvPr/>
      </p:nvGrpSpPr>
      <p:grpSpPr>
        <a:xfrm>
          <a:off x="0" y="0"/>
          <a:ext cx="0" cy="0"/>
          <a:chOff x="0" y="0"/>
          <a:chExt cx="0" cy="0"/>
        </a:xfrm>
      </p:grpSpPr>
      <p:sp>
        <p:nvSpPr>
          <p:cNvPr id="88" name="Google Shape;88;p19"/>
          <p:cNvSpPr txBox="1"/>
          <p:nvPr>
            <p:ph type="title"/>
          </p:nvPr>
        </p:nvSpPr>
        <p:spPr>
          <a:xfrm>
            <a:off x="758952" y="557261"/>
            <a:ext cx="3840480" cy="1919239"/>
          </a:xfrm>
          <a:prstGeom prst="rect">
            <a:avLst/>
          </a:prstGeom>
          <a:noFill/>
          <a:ln>
            <a:noFill/>
          </a:ln>
        </p:spPr>
        <p:txBody>
          <a:bodyPr anchorCtr="0" anchor="t" bIns="45700" lIns="91425" spcFirstLastPara="1" rIns="91425" wrap="square" tIns="45700">
            <a:noAutofit/>
          </a:bodyPr>
          <a:lstStyle>
            <a:lvl1pPr lvl="0" algn="r">
              <a:lnSpc>
                <a:spcPct val="93000"/>
              </a:lnSpc>
              <a:spcBef>
                <a:spcPts val="0"/>
              </a:spcBef>
              <a:spcAft>
                <a:spcPts val="0"/>
              </a:spcAft>
              <a:buClr>
                <a:srgbClr val="262626"/>
              </a:buClr>
              <a:buSzPts val="4000"/>
              <a:buFont typeface="Century Schoolboo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9"/>
          <p:cNvSpPr/>
          <p:nvPr>
            <p:ph idx="2" type="pic"/>
          </p:nvPr>
        </p:nvSpPr>
        <p:spPr>
          <a:xfrm>
            <a:off x="5257800" y="0"/>
            <a:ext cx="6172200" cy="6857999"/>
          </a:xfrm>
          <a:prstGeom prst="rect">
            <a:avLst/>
          </a:prstGeom>
          <a:noFill/>
          <a:ln>
            <a:noFill/>
          </a:ln>
        </p:spPr>
        <p:txBody>
          <a:bodyPr anchorCtr="0" anchor="t" bIns="45700" lIns="91425" spcFirstLastPara="1" rIns="91425" wrap="square" tIns="45700">
            <a:normAutofit/>
          </a:bodyPr>
          <a:lstStyle>
            <a:lvl1pPr lvl="0" marR="0" rtl="0" algn="l">
              <a:lnSpc>
                <a:spcPct val="112000"/>
              </a:lnSpc>
              <a:spcBef>
                <a:spcPts val="900"/>
              </a:spcBef>
              <a:spcAft>
                <a:spcPts val="0"/>
              </a:spcAft>
              <a:buClr>
                <a:srgbClr val="262626"/>
              </a:buClr>
              <a:buSzPts val="3200"/>
              <a:buFont typeface="Arial"/>
              <a:buNone/>
              <a:defRPr b="0" i="0" sz="3200" u="none" cap="none" strike="noStrike">
                <a:solidFill>
                  <a:srgbClr val="262626"/>
                </a:solidFill>
                <a:latin typeface="Corbel"/>
                <a:ea typeface="Corbel"/>
                <a:cs typeface="Corbel"/>
                <a:sym typeface="Corbel"/>
              </a:defRPr>
            </a:lvl1pPr>
            <a:lvl2pPr lvl="1" marR="0" rtl="0" algn="l">
              <a:lnSpc>
                <a:spcPct val="112000"/>
              </a:lnSpc>
              <a:spcBef>
                <a:spcPts val="900"/>
              </a:spcBef>
              <a:spcAft>
                <a:spcPts val="0"/>
              </a:spcAft>
              <a:buClr>
                <a:srgbClr val="262626"/>
              </a:buClr>
              <a:buSzPts val="2800"/>
              <a:buFont typeface="Corbel"/>
              <a:buNone/>
              <a:defRPr b="0" i="0" sz="2800" u="none" cap="none" strike="noStrike">
                <a:solidFill>
                  <a:srgbClr val="262626"/>
                </a:solidFill>
                <a:latin typeface="Corbel"/>
                <a:ea typeface="Corbel"/>
                <a:cs typeface="Corbel"/>
                <a:sym typeface="Corbel"/>
              </a:defRPr>
            </a:lvl2pPr>
            <a:lvl3pPr lvl="2" marR="0" rtl="0" algn="l">
              <a:lnSpc>
                <a:spcPct val="112000"/>
              </a:lnSpc>
              <a:spcBef>
                <a:spcPts val="900"/>
              </a:spcBef>
              <a:spcAft>
                <a:spcPts val="0"/>
              </a:spcAft>
              <a:buClr>
                <a:srgbClr val="262626"/>
              </a:buClr>
              <a:buSzPts val="2400"/>
              <a:buFont typeface="Arial"/>
              <a:buNone/>
              <a:defRPr b="0" i="0" sz="2400" u="none" cap="none" strike="noStrike">
                <a:solidFill>
                  <a:srgbClr val="262626"/>
                </a:solidFill>
                <a:latin typeface="Corbel"/>
                <a:ea typeface="Corbel"/>
                <a:cs typeface="Corbel"/>
                <a:sym typeface="Corbel"/>
              </a:defRPr>
            </a:lvl3pPr>
            <a:lvl4pPr lvl="3" marR="0" rtl="0" algn="l">
              <a:lnSpc>
                <a:spcPct val="112000"/>
              </a:lnSpc>
              <a:spcBef>
                <a:spcPts val="900"/>
              </a:spcBef>
              <a:spcAft>
                <a:spcPts val="0"/>
              </a:spcAft>
              <a:buClr>
                <a:srgbClr val="262626"/>
              </a:buClr>
              <a:buSzPts val="2000"/>
              <a:buFont typeface="Corbel"/>
              <a:buNone/>
              <a:defRPr b="0" i="0" sz="2000" u="none" cap="none" strike="noStrike">
                <a:solidFill>
                  <a:srgbClr val="262626"/>
                </a:solidFill>
                <a:latin typeface="Corbel"/>
                <a:ea typeface="Corbel"/>
                <a:cs typeface="Corbel"/>
                <a:sym typeface="Corbel"/>
              </a:defRPr>
            </a:lvl4pPr>
            <a:lvl5pPr lvl="4" marR="0" rtl="0" algn="l">
              <a:lnSpc>
                <a:spcPct val="112000"/>
              </a:lnSpc>
              <a:spcBef>
                <a:spcPts val="900"/>
              </a:spcBef>
              <a:spcAft>
                <a:spcPts val="0"/>
              </a:spcAft>
              <a:buClr>
                <a:srgbClr val="262626"/>
              </a:buClr>
              <a:buSzPts val="2000"/>
              <a:buFont typeface="Arial"/>
              <a:buNone/>
              <a:defRPr b="0" i="1" sz="2000" u="none" cap="none" strike="noStrike">
                <a:solidFill>
                  <a:srgbClr val="262626"/>
                </a:solidFill>
                <a:latin typeface="Corbel"/>
                <a:ea typeface="Corbel"/>
                <a:cs typeface="Corbel"/>
                <a:sym typeface="Corbel"/>
              </a:defRPr>
            </a:lvl5pPr>
            <a:lvl6pPr lvl="5" marR="0" rtl="0" algn="l">
              <a:lnSpc>
                <a:spcPct val="112000"/>
              </a:lnSpc>
              <a:spcBef>
                <a:spcPts val="1300"/>
              </a:spcBef>
              <a:spcAft>
                <a:spcPts val="0"/>
              </a:spcAft>
              <a:buClr>
                <a:srgbClr val="262626"/>
              </a:buClr>
              <a:buSzPts val="2000"/>
              <a:buFont typeface="Corbel"/>
              <a:buNone/>
              <a:defRPr b="0" i="0" sz="2000" u="none" cap="none" strike="noStrike">
                <a:solidFill>
                  <a:srgbClr val="262626"/>
                </a:solidFill>
                <a:latin typeface="Corbel"/>
                <a:ea typeface="Corbel"/>
                <a:cs typeface="Corbel"/>
                <a:sym typeface="Corbel"/>
              </a:defRPr>
            </a:lvl6pPr>
            <a:lvl7pPr lvl="6" marR="0" rtl="0" algn="l">
              <a:lnSpc>
                <a:spcPct val="112000"/>
              </a:lnSpc>
              <a:spcBef>
                <a:spcPts val="1300"/>
              </a:spcBef>
              <a:spcAft>
                <a:spcPts val="0"/>
              </a:spcAft>
              <a:buClr>
                <a:srgbClr val="262626"/>
              </a:buClr>
              <a:buSzPts val="2000"/>
              <a:buFont typeface="Arial"/>
              <a:buNone/>
              <a:defRPr b="0" i="1" sz="2000" u="none" cap="none" strike="noStrike">
                <a:solidFill>
                  <a:srgbClr val="262626"/>
                </a:solidFill>
                <a:latin typeface="Corbel"/>
                <a:ea typeface="Corbel"/>
                <a:cs typeface="Corbel"/>
                <a:sym typeface="Corbel"/>
              </a:defRPr>
            </a:lvl7pPr>
            <a:lvl8pPr lvl="7" marR="0" rtl="0" algn="l">
              <a:lnSpc>
                <a:spcPct val="112000"/>
              </a:lnSpc>
              <a:spcBef>
                <a:spcPts val="1300"/>
              </a:spcBef>
              <a:spcAft>
                <a:spcPts val="0"/>
              </a:spcAft>
              <a:buClr>
                <a:srgbClr val="262626"/>
              </a:buClr>
              <a:buSzPts val="2000"/>
              <a:buFont typeface="Corbel"/>
              <a:buNone/>
              <a:defRPr b="0" i="0" sz="2000" u="none" cap="none" strike="noStrike">
                <a:solidFill>
                  <a:srgbClr val="262626"/>
                </a:solidFill>
                <a:latin typeface="Corbel"/>
                <a:ea typeface="Corbel"/>
                <a:cs typeface="Corbel"/>
                <a:sym typeface="Corbel"/>
              </a:defRPr>
            </a:lvl8pPr>
            <a:lvl9pPr lvl="8" marR="0" rtl="0" algn="l">
              <a:lnSpc>
                <a:spcPct val="112000"/>
              </a:lnSpc>
              <a:spcBef>
                <a:spcPts val="1300"/>
              </a:spcBef>
              <a:spcAft>
                <a:spcPts val="0"/>
              </a:spcAft>
              <a:buClr>
                <a:srgbClr val="262626"/>
              </a:buClr>
              <a:buSzPts val="2000"/>
              <a:buFont typeface="Arial"/>
              <a:buNone/>
              <a:defRPr b="0" i="1" sz="2000" u="none" cap="none" strike="noStrike">
                <a:solidFill>
                  <a:srgbClr val="262626"/>
                </a:solidFill>
                <a:latin typeface="Corbel"/>
                <a:ea typeface="Corbel"/>
                <a:cs typeface="Corbel"/>
                <a:sym typeface="Corbel"/>
              </a:defRPr>
            </a:lvl9pPr>
          </a:lstStyle>
          <a:p/>
        </p:txBody>
      </p:sp>
      <p:sp>
        <p:nvSpPr>
          <p:cNvPr id="90" name="Google Shape;90;p19"/>
          <p:cNvSpPr txBox="1"/>
          <p:nvPr>
            <p:ph idx="1" type="body"/>
          </p:nvPr>
        </p:nvSpPr>
        <p:spPr>
          <a:xfrm>
            <a:off x="758952" y="2621512"/>
            <a:ext cx="3840480" cy="3236976"/>
          </a:xfrm>
          <a:prstGeom prst="rect">
            <a:avLst/>
          </a:prstGeom>
          <a:noFill/>
          <a:ln>
            <a:noFill/>
          </a:ln>
        </p:spPr>
        <p:txBody>
          <a:bodyPr anchorCtr="0" anchor="t" bIns="45700" lIns="91425" spcFirstLastPara="1" rIns="91425" wrap="square" tIns="45700">
            <a:normAutofit/>
          </a:bodyPr>
          <a:lstStyle>
            <a:lvl1pPr indent="-228600" lvl="0" marL="457200" algn="r">
              <a:lnSpc>
                <a:spcPct val="125000"/>
              </a:lnSpc>
              <a:spcBef>
                <a:spcPts val="900"/>
              </a:spcBef>
              <a:spcAft>
                <a:spcPts val="0"/>
              </a:spcAft>
              <a:buClr>
                <a:srgbClr val="262626"/>
              </a:buClr>
              <a:buSzPts val="1600"/>
              <a:buNone/>
              <a:defRPr sz="1600"/>
            </a:lvl1pPr>
            <a:lvl2pPr indent="-228600" lvl="1" marL="914400" algn="l">
              <a:lnSpc>
                <a:spcPct val="112000"/>
              </a:lnSpc>
              <a:spcBef>
                <a:spcPts val="900"/>
              </a:spcBef>
              <a:spcAft>
                <a:spcPts val="0"/>
              </a:spcAft>
              <a:buClr>
                <a:srgbClr val="262626"/>
              </a:buClr>
              <a:buSzPts val="1400"/>
              <a:buNone/>
              <a:defRPr sz="1400"/>
            </a:lvl2pPr>
            <a:lvl3pPr indent="-228600" lvl="2" marL="1371600" algn="l">
              <a:lnSpc>
                <a:spcPct val="112000"/>
              </a:lnSpc>
              <a:spcBef>
                <a:spcPts val="900"/>
              </a:spcBef>
              <a:spcAft>
                <a:spcPts val="0"/>
              </a:spcAft>
              <a:buClr>
                <a:srgbClr val="262626"/>
              </a:buClr>
              <a:buSzPts val="1200"/>
              <a:buNone/>
              <a:defRPr sz="1200"/>
            </a:lvl3pPr>
            <a:lvl4pPr indent="-228600" lvl="3" marL="1828800" algn="l">
              <a:lnSpc>
                <a:spcPct val="112000"/>
              </a:lnSpc>
              <a:spcBef>
                <a:spcPts val="900"/>
              </a:spcBef>
              <a:spcAft>
                <a:spcPts val="0"/>
              </a:spcAft>
              <a:buClr>
                <a:srgbClr val="262626"/>
              </a:buClr>
              <a:buSzPts val="1000"/>
              <a:buNone/>
              <a:defRPr sz="1000"/>
            </a:lvl4pPr>
            <a:lvl5pPr indent="-228600" lvl="4" marL="2286000" algn="l">
              <a:lnSpc>
                <a:spcPct val="112000"/>
              </a:lnSpc>
              <a:spcBef>
                <a:spcPts val="900"/>
              </a:spcBef>
              <a:spcAft>
                <a:spcPts val="0"/>
              </a:spcAft>
              <a:buClr>
                <a:srgbClr val="262626"/>
              </a:buClr>
              <a:buSzPts val="1000"/>
              <a:buNone/>
              <a:defRPr sz="1000"/>
            </a:lvl5pPr>
            <a:lvl6pPr indent="-228600" lvl="5" marL="2743200" algn="l">
              <a:lnSpc>
                <a:spcPct val="112000"/>
              </a:lnSpc>
              <a:spcBef>
                <a:spcPts val="1300"/>
              </a:spcBef>
              <a:spcAft>
                <a:spcPts val="0"/>
              </a:spcAft>
              <a:buClr>
                <a:srgbClr val="262626"/>
              </a:buClr>
              <a:buSzPts val="1000"/>
              <a:buNone/>
              <a:defRPr sz="1000"/>
            </a:lvl6pPr>
            <a:lvl7pPr indent="-228600" lvl="6" marL="3200400" algn="l">
              <a:lnSpc>
                <a:spcPct val="112000"/>
              </a:lnSpc>
              <a:spcBef>
                <a:spcPts val="1300"/>
              </a:spcBef>
              <a:spcAft>
                <a:spcPts val="0"/>
              </a:spcAft>
              <a:buClr>
                <a:srgbClr val="262626"/>
              </a:buClr>
              <a:buSzPts val="1000"/>
              <a:buNone/>
              <a:defRPr sz="1000"/>
            </a:lvl7pPr>
            <a:lvl8pPr indent="-228600" lvl="7" marL="3657600" algn="l">
              <a:lnSpc>
                <a:spcPct val="112000"/>
              </a:lnSpc>
              <a:spcBef>
                <a:spcPts val="1300"/>
              </a:spcBef>
              <a:spcAft>
                <a:spcPts val="0"/>
              </a:spcAft>
              <a:buClr>
                <a:srgbClr val="262626"/>
              </a:buClr>
              <a:buSzPts val="1000"/>
              <a:buNone/>
              <a:defRPr sz="1000"/>
            </a:lvl8pPr>
            <a:lvl9pPr indent="-228600" lvl="8" marL="4114800" algn="l">
              <a:lnSpc>
                <a:spcPct val="112000"/>
              </a:lnSpc>
              <a:spcBef>
                <a:spcPts val="1300"/>
              </a:spcBef>
              <a:spcAft>
                <a:spcPts val="0"/>
              </a:spcAft>
              <a:buClr>
                <a:srgbClr val="262626"/>
              </a:buClr>
              <a:buSzPts val="1000"/>
              <a:buNone/>
              <a:defRPr sz="1000"/>
            </a:lvl9pPr>
          </a:lstStyle>
          <a:p/>
        </p:txBody>
      </p:sp>
      <p:sp>
        <p:nvSpPr>
          <p:cNvPr id="91" name="Google Shape;91;p19"/>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4" name="Shape 94"/>
        <p:cNvGrpSpPr/>
        <p:nvPr/>
      </p:nvGrpSpPr>
      <p:grpSpPr>
        <a:xfrm>
          <a:off x="0" y="0"/>
          <a:ext cx="0" cy="0"/>
          <a:chOff x="0" y="0"/>
          <a:chExt cx="0" cy="0"/>
        </a:xfrm>
      </p:grpSpPr>
      <p:sp>
        <p:nvSpPr>
          <p:cNvPr id="95" name="Google Shape;95;p20"/>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 type="body"/>
          </p:nvPr>
        </p:nvSpPr>
        <p:spPr>
          <a:xfrm rot="5400000">
            <a:off x="5513727" y="307952"/>
            <a:ext cx="5584142" cy="6248398"/>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97" name="Google Shape;97;p20"/>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00" name="Shape 100"/>
        <p:cNvGrpSpPr/>
        <p:nvPr/>
      </p:nvGrpSpPr>
      <p:grpSpPr>
        <a:xfrm>
          <a:off x="0" y="0"/>
          <a:ext cx="0" cy="0"/>
          <a:chOff x="0" y="0"/>
          <a:chExt cx="0" cy="0"/>
        </a:xfrm>
      </p:grpSpPr>
      <p:sp>
        <p:nvSpPr>
          <p:cNvPr id="101" name="Google Shape;101;p21" title="Page Number Shape"/>
          <p:cNvSpPr/>
          <p:nvPr/>
        </p:nvSpPr>
        <p:spPr>
          <a:xfrm>
            <a:off x="11784011" y="5380580"/>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sp>
      <p:sp>
        <p:nvSpPr>
          <p:cNvPr id="102" name="Google Shape;102;p21"/>
          <p:cNvSpPr txBox="1"/>
          <p:nvPr>
            <p:ph type="title"/>
          </p:nvPr>
        </p:nvSpPr>
        <p:spPr>
          <a:xfrm rot="5400000">
            <a:off x="6875047" y="1758649"/>
            <a:ext cx="4678106" cy="244667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62626"/>
              </a:buClr>
              <a:buSzPts val="5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idx="1" type="body"/>
          </p:nvPr>
        </p:nvSpPr>
        <p:spPr>
          <a:xfrm rot="5400000">
            <a:off x="2034487" y="-553354"/>
            <a:ext cx="4678105" cy="7070678"/>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104" name="Google Shape;104;p21"/>
          <p:cNvSpPr txBox="1"/>
          <p:nvPr>
            <p:ph idx="10" type="dt"/>
          </p:nvPr>
        </p:nvSpPr>
        <p:spPr>
          <a:xfrm>
            <a:off x="6536187" y="5927131"/>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6536187" y="6315949"/>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7" name="Google Shape;107;p21" title="Horizontal Rule Line"/>
          <p:cNvCxnSpPr/>
          <p:nvPr/>
        </p:nvCxnSpPr>
        <p:spPr>
          <a:xfrm>
            <a:off x="0" y="6199730"/>
            <a:ext cx="10260011" cy="0"/>
          </a:xfrm>
          <a:prstGeom prst="straightConnector1">
            <a:avLst/>
          </a:prstGeom>
          <a:noFill/>
          <a:ln cap="flat" cmpd="sng" w="25400">
            <a:solidFill>
              <a:srgbClr val="262626"/>
            </a:solidFill>
            <a:prstDash val="solid"/>
            <a:round/>
            <a:headEnd len="sm" w="sm" type="none"/>
            <a:tailEnd len="sm" w="sm" type="none"/>
          </a:ln>
        </p:spPr>
      </p:cxnSp>
    </p:spTree>
  </p:cSld>
  <p:clrMapOvr>
    <a:masterClrMapping/>
  </p:clrMapOvr>
  <p:extLst>
    <p:ext uri="{DCECCB84-F9BA-43D5-87BE-67443E8EF086}">
      <p15:sldGuideLst>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3" name="Shape 33"/>
        <p:cNvGrpSpPr/>
        <p:nvPr/>
      </p:nvGrpSpPr>
      <p:grpSpPr>
        <a:xfrm>
          <a:off x="0" y="0"/>
          <a:ext cx="0" cy="0"/>
          <a:chOff x="0" y="0"/>
          <a:chExt cx="0" cy="0"/>
        </a:xfrm>
      </p:grpSpPr>
      <p:sp>
        <p:nvSpPr>
          <p:cNvPr id="34" name="Google Shape;34;p12"/>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36" name="Google Shape;36;p12"/>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dk2"/>
        </a:solidFill>
      </p:bgPr>
    </p:bg>
    <p:spTree>
      <p:nvGrpSpPr>
        <p:cNvPr id="39" name="Shape 39"/>
        <p:cNvGrpSpPr/>
        <p:nvPr/>
      </p:nvGrpSpPr>
      <p:grpSpPr>
        <a:xfrm>
          <a:off x="0" y="0"/>
          <a:ext cx="0" cy="0"/>
          <a:chOff x="0" y="0"/>
          <a:chExt cx="0" cy="0"/>
        </a:xfrm>
      </p:grpSpPr>
      <p:sp>
        <p:nvSpPr>
          <p:cNvPr id="40" name="Google Shape;40;p10" title="Page Number Shape"/>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41" name="Google Shape;41;p10"/>
          <p:cNvSpPr txBox="1"/>
          <p:nvPr>
            <p:ph type="ctrTitle"/>
          </p:nvPr>
        </p:nvSpPr>
        <p:spPr>
          <a:xfrm>
            <a:off x="1088913" y="1143293"/>
            <a:ext cx="7034362" cy="4268965"/>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lt2"/>
              </a:buClr>
              <a:buSzPts val="7700"/>
              <a:buFont typeface="Century Schoolbook"/>
              <a:buNone/>
              <a:defRPr sz="77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
          <p:cNvSpPr txBox="1"/>
          <p:nvPr>
            <p:ph idx="1" type="subTitle"/>
          </p:nvPr>
        </p:nvSpPr>
        <p:spPr>
          <a:xfrm>
            <a:off x="1088914" y="5537925"/>
            <a:ext cx="7034362" cy="706355"/>
          </a:xfrm>
          <a:prstGeom prst="rect">
            <a:avLst/>
          </a:prstGeom>
          <a:noFill/>
          <a:ln>
            <a:noFill/>
          </a:ln>
        </p:spPr>
        <p:txBody>
          <a:bodyPr anchorCtr="0" anchor="t" bIns="45700" lIns="91425" spcFirstLastPara="1" rIns="91425" wrap="square" tIns="45700">
            <a:normAutofit/>
          </a:bodyPr>
          <a:lstStyle>
            <a:lvl1pPr lvl="0" algn="l">
              <a:lnSpc>
                <a:spcPct val="114000"/>
              </a:lnSpc>
              <a:spcBef>
                <a:spcPts val="0"/>
              </a:spcBef>
              <a:spcAft>
                <a:spcPts val="0"/>
              </a:spcAft>
              <a:buClr>
                <a:schemeClr val="lt2"/>
              </a:buClr>
              <a:buSzPts val="2000"/>
              <a:buNone/>
              <a:defRPr b="0" i="1" sz="2000">
                <a:solidFill>
                  <a:schemeClr val="lt2"/>
                </a:solidFill>
              </a:defRPr>
            </a:lvl1pPr>
            <a:lvl2pPr lvl="1" algn="ctr">
              <a:lnSpc>
                <a:spcPct val="112000"/>
              </a:lnSpc>
              <a:spcBef>
                <a:spcPts val="900"/>
              </a:spcBef>
              <a:spcAft>
                <a:spcPts val="0"/>
              </a:spcAft>
              <a:buClr>
                <a:srgbClr val="FEFEFE"/>
              </a:buClr>
              <a:buSzPts val="2000"/>
              <a:buNone/>
              <a:defRPr sz="2000"/>
            </a:lvl2pPr>
            <a:lvl3pPr lvl="2" algn="ctr">
              <a:lnSpc>
                <a:spcPct val="112000"/>
              </a:lnSpc>
              <a:spcBef>
                <a:spcPts val="900"/>
              </a:spcBef>
              <a:spcAft>
                <a:spcPts val="0"/>
              </a:spcAft>
              <a:buClr>
                <a:srgbClr val="FEFEFE"/>
              </a:buClr>
              <a:buSzPts val="1800"/>
              <a:buNone/>
              <a:defRPr sz="1800"/>
            </a:lvl3pPr>
            <a:lvl4pPr lvl="3" algn="ctr">
              <a:lnSpc>
                <a:spcPct val="112000"/>
              </a:lnSpc>
              <a:spcBef>
                <a:spcPts val="900"/>
              </a:spcBef>
              <a:spcAft>
                <a:spcPts val="0"/>
              </a:spcAft>
              <a:buClr>
                <a:srgbClr val="FEFEFE"/>
              </a:buClr>
              <a:buSzPts val="1600"/>
              <a:buNone/>
              <a:defRPr sz="1600"/>
            </a:lvl4pPr>
            <a:lvl5pPr lvl="4" algn="ctr">
              <a:lnSpc>
                <a:spcPct val="112000"/>
              </a:lnSpc>
              <a:spcBef>
                <a:spcPts val="900"/>
              </a:spcBef>
              <a:spcAft>
                <a:spcPts val="0"/>
              </a:spcAft>
              <a:buClr>
                <a:srgbClr val="FEFEFE"/>
              </a:buClr>
              <a:buSzPts val="1600"/>
              <a:buNone/>
              <a:defRPr sz="1600"/>
            </a:lvl5pPr>
            <a:lvl6pPr lvl="5" algn="ctr">
              <a:lnSpc>
                <a:spcPct val="112000"/>
              </a:lnSpc>
              <a:spcBef>
                <a:spcPts val="1300"/>
              </a:spcBef>
              <a:spcAft>
                <a:spcPts val="0"/>
              </a:spcAft>
              <a:buClr>
                <a:srgbClr val="FEFEFE"/>
              </a:buClr>
              <a:buSzPts val="1600"/>
              <a:buNone/>
              <a:defRPr sz="1600"/>
            </a:lvl6pPr>
            <a:lvl7pPr lvl="6" algn="ctr">
              <a:lnSpc>
                <a:spcPct val="112000"/>
              </a:lnSpc>
              <a:spcBef>
                <a:spcPts val="1300"/>
              </a:spcBef>
              <a:spcAft>
                <a:spcPts val="0"/>
              </a:spcAft>
              <a:buClr>
                <a:srgbClr val="FEFEFE"/>
              </a:buClr>
              <a:buSzPts val="1600"/>
              <a:buNone/>
              <a:defRPr sz="1600"/>
            </a:lvl7pPr>
            <a:lvl8pPr lvl="7" algn="ctr">
              <a:lnSpc>
                <a:spcPct val="112000"/>
              </a:lnSpc>
              <a:spcBef>
                <a:spcPts val="1300"/>
              </a:spcBef>
              <a:spcAft>
                <a:spcPts val="0"/>
              </a:spcAft>
              <a:buClr>
                <a:srgbClr val="FEFEFE"/>
              </a:buClr>
              <a:buSzPts val="1600"/>
              <a:buNone/>
              <a:defRPr sz="1600"/>
            </a:lvl8pPr>
            <a:lvl9pPr lvl="8" algn="ctr">
              <a:lnSpc>
                <a:spcPct val="112000"/>
              </a:lnSpc>
              <a:spcBef>
                <a:spcPts val="1300"/>
              </a:spcBef>
              <a:spcAft>
                <a:spcPts val="0"/>
              </a:spcAft>
              <a:buClr>
                <a:srgbClr val="FEFEFE"/>
              </a:buClr>
              <a:buSzPts val="1600"/>
              <a:buNone/>
              <a:defRPr sz="1600"/>
            </a:lvl9pPr>
          </a:lstStyle>
          <a:p/>
        </p:txBody>
      </p:sp>
      <p:sp>
        <p:nvSpPr>
          <p:cNvPr id="43" name="Google Shape;43;p10"/>
          <p:cNvSpPr txBox="1"/>
          <p:nvPr>
            <p:ph idx="10" type="dt"/>
          </p:nvPr>
        </p:nvSpPr>
        <p:spPr>
          <a:xfrm>
            <a:off x="1088913" y="6314440"/>
            <a:ext cx="1596622"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1" type="ftr"/>
          </p:nvPr>
        </p:nvSpPr>
        <p:spPr>
          <a:xfrm>
            <a:off x="3000591" y="6314440"/>
            <a:ext cx="5122683"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
          <p:cNvSpPr txBox="1"/>
          <p:nvPr>
            <p:ph idx="12" type="sldNum"/>
          </p:nvPr>
        </p:nvSpPr>
        <p:spPr>
          <a:xfrm>
            <a:off x="11784011" y="1416216"/>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1pPr>
            <a:lvl2pPr indent="0" lvl="1"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2pPr>
            <a:lvl3pPr indent="0" lvl="2"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3pPr>
            <a:lvl4pPr indent="0" lvl="3"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4pPr>
            <a:lvl5pPr indent="0" lvl="4"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5pPr>
            <a:lvl6pPr indent="0" lvl="5"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6pPr>
            <a:lvl7pPr indent="0" lvl="6"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7pPr>
            <a:lvl8pPr indent="0" lvl="7"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8pPr>
            <a:lvl9pPr indent="0" lvl="8"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10" title="Verticle Rule Line"/>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Tree>
  </p:cSld>
  <p:clrMapOvr>
    <a:masterClrMapping/>
  </p:clrMapOvr>
  <p:extLst>
    <p:ext uri="{DCECCB84-F9BA-43D5-87BE-67443E8EF086}">
      <p15:sldGuideLst>
        <p15:guide id="1" orient="horz" pos="7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2"/>
        </a:solidFill>
      </p:bgPr>
    </p:bg>
    <p:spTree>
      <p:nvGrpSpPr>
        <p:cNvPr id="47" name="Shape 47"/>
        <p:cNvGrpSpPr/>
        <p:nvPr/>
      </p:nvGrpSpPr>
      <p:grpSpPr>
        <a:xfrm>
          <a:off x="0" y="0"/>
          <a:ext cx="0" cy="0"/>
          <a:chOff x="0" y="0"/>
          <a:chExt cx="0" cy="0"/>
        </a:xfrm>
      </p:grpSpPr>
      <p:sp>
        <p:nvSpPr>
          <p:cNvPr id="48" name="Google Shape;48;p13" title="Page Number Shape"/>
          <p:cNvSpPr/>
          <p:nvPr/>
        </p:nvSpPr>
        <p:spPr>
          <a:xfrm>
            <a:off x="11784011" y="1393748"/>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sp>
      <p:sp>
        <p:nvSpPr>
          <p:cNvPr id="49" name="Google Shape;49;p13"/>
          <p:cNvSpPr txBox="1"/>
          <p:nvPr>
            <p:ph type="title"/>
          </p:nvPr>
        </p:nvSpPr>
        <p:spPr>
          <a:xfrm>
            <a:off x="1947673" y="2571722"/>
            <a:ext cx="8296654" cy="3286153"/>
          </a:xfrm>
          <a:prstGeom prst="rect">
            <a:avLst/>
          </a:prstGeom>
          <a:noFill/>
          <a:ln>
            <a:noFill/>
          </a:ln>
        </p:spPr>
        <p:txBody>
          <a:bodyPr anchorCtr="0" anchor="t" bIns="45700" lIns="91425" spcFirstLastPara="1" rIns="91425" wrap="square" tIns="45700">
            <a:normAutofit/>
          </a:bodyPr>
          <a:lstStyle>
            <a:lvl1pPr lvl="0" algn="r">
              <a:lnSpc>
                <a:spcPct val="85000"/>
              </a:lnSpc>
              <a:spcBef>
                <a:spcPts val="0"/>
              </a:spcBef>
              <a:spcAft>
                <a:spcPts val="0"/>
              </a:spcAft>
              <a:buClr>
                <a:srgbClr val="262626"/>
              </a:buClr>
              <a:buSzPts val="7700"/>
              <a:buFont typeface="Century Schoolbook"/>
              <a:buNone/>
              <a:defRPr sz="7700" cap="none">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
          <p:cNvSpPr txBox="1"/>
          <p:nvPr>
            <p:ph idx="1" type="body"/>
          </p:nvPr>
        </p:nvSpPr>
        <p:spPr>
          <a:xfrm>
            <a:off x="1947673" y="1393748"/>
            <a:ext cx="8401429" cy="819150"/>
          </a:xfrm>
          <a:prstGeom prst="rect">
            <a:avLst/>
          </a:prstGeom>
          <a:noFill/>
          <a:ln>
            <a:noFill/>
          </a:ln>
        </p:spPr>
        <p:txBody>
          <a:bodyPr anchorCtr="0" anchor="ctr" bIns="45700" lIns="91425" spcFirstLastPara="1" rIns="91425" wrap="square" tIns="45700">
            <a:normAutofit/>
          </a:bodyPr>
          <a:lstStyle>
            <a:lvl1pPr indent="-228600" lvl="0" marL="457200" algn="r">
              <a:lnSpc>
                <a:spcPct val="113000"/>
              </a:lnSpc>
              <a:spcBef>
                <a:spcPts val="0"/>
              </a:spcBef>
              <a:spcAft>
                <a:spcPts val="0"/>
              </a:spcAft>
              <a:buClr>
                <a:srgbClr val="262626"/>
              </a:buClr>
              <a:buSzPts val="2000"/>
              <a:buNone/>
              <a:defRPr b="0" i="1" sz="2000">
                <a:solidFill>
                  <a:srgbClr val="262626"/>
                </a:solidFill>
              </a:defRPr>
            </a:lvl1pPr>
            <a:lvl2pPr indent="-228600" lvl="1" marL="914400" algn="l">
              <a:lnSpc>
                <a:spcPct val="112000"/>
              </a:lnSpc>
              <a:spcBef>
                <a:spcPts val="900"/>
              </a:spcBef>
              <a:spcAft>
                <a:spcPts val="0"/>
              </a:spcAft>
              <a:buClr>
                <a:srgbClr val="888888"/>
              </a:buClr>
              <a:buSzPts val="2000"/>
              <a:buNone/>
              <a:defRPr sz="2000">
                <a:solidFill>
                  <a:srgbClr val="888888"/>
                </a:solidFill>
              </a:defRPr>
            </a:lvl2pPr>
            <a:lvl3pPr indent="-228600" lvl="2" marL="1371600" algn="l">
              <a:lnSpc>
                <a:spcPct val="112000"/>
              </a:lnSpc>
              <a:spcBef>
                <a:spcPts val="900"/>
              </a:spcBef>
              <a:spcAft>
                <a:spcPts val="0"/>
              </a:spcAft>
              <a:buClr>
                <a:srgbClr val="888888"/>
              </a:buClr>
              <a:buSzPts val="1800"/>
              <a:buNone/>
              <a:defRPr sz="1800">
                <a:solidFill>
                  <a:srgbClr val="888888"/>
                </a:solidFill>
              </a:defRPr>
            </a:lvl3pPr>
            <a:lvl4pPr indent="-228600" lvl="3" marL="1828800" algn="l">
              <a:lnSpc>
                <a:spcPct val="112000"/>
              </a:lnSpc>
              <a:spcBef>
                <a:spcPts val="900"/>
              </a:spcBef>
              <a:spcAft>
                <a:spcPts val="0"/>
              </a:spcAft>
              <a:buClr>
                <a:srgbClr val="888888"/>
              </a:buClr>
              <a:buSzPts val="1600"/>
              <a:buNone/>
              <a:defRPr sz="1600">
                <a:solidFill>
                  <a:srgbClr val="888888"/>
                </a:solidFill>
              </a:defRPr>
            </a:lvl4pPr>
            <a:lvl5pPr indent="-228600" lvl="4" marL="2286000" algn="l">
              <a:lnSpc>
                <a:spcPct val="112000"/>
              </a:lnSpc>
              <a:spcBef>
                <a:spcPts val="900"/>
              </a:spcBef>
              <a:spcAft>
                <a:spcPts val="0"/>
              </a:spcAft>
              <a:buClr>
                <a:srgbClr val="888888"/>
              </a:buClr>
              <a:buSzPts val="1600"/>
              <a:buNone/>
              <a:defRPr sz="1600">
                <a:solidFill>
                  <a:srgbClr val="888888"/>
                </a:solidFill>
              </a:defRPr>
            </a:lvl5pPr>
            <a:lvl6pPr indent="-228600" lvl="5" marL="2743200" algn="l">
              <a:lnSpc>
                <a:spcPct val="112000"/>
              </a:lnSpc>
              <a:spcBef>
                <a:spcPts val="1300"/>
              </a:spcBef>
              <a:spcAft>
                <a:spcPts val="0"/>
              </a:spcAft>
              <a:buClr>
                <a:srgbClr val="888888"/>
              </a:buClr>
              <a:buSzPts val="1600"/>
              <a:buNone/>
              <a:defRPr sz="1600">
                <a:solidFill>
                  <a:srgbClr val="888888"/>
                </a:solidFill>
              </a:defRPr>
            </a:lvl6pPr>
            <a:lvl7pPr indent="-228600" lvl="6" marL="3200400" algn="l">
              <a:lnSpc>
                <a:spcPct val="112000"/>
              </a:lnSpc>
              <a:spcBef>
                <a:spcPts val="1300"/>
              </a:spcBef>
              <a:spcAft>
                <a:spcPts val="0"/>
              </a:spcAft>
              <a:buClr>
                <a:srgbClr val="888888"/>
              </a:buClr>
              <a:buSzPts val="1600"/>
              <a:buNone/>
              <a:defRPr sz="1600">
                <a:solidFill>
                  <a:srgbClr val="888888"/>
                </a:solidFill>
              </a:defRPr>
            </a:lvl7pPr>
            <a:lvl8pPr indent="-228600" lvl="7" marL="3657600" algn="l">
              <a:lnSpc>
                <a:spcPct val="112000"/>
              </a:lnSpc>
              <a:spcBef>
                <a:spcPts val="1300"/>
              </a:spcBef>
              <a:spcAft>
                <a:spcPts val="0"/>
              </a:spcAft>
              <a:buClr>
                <a:srgbClr val="888888"/>
              </a:buClr>
              <a:buSzPts val="1600"/>
              <a:buNone/>
              <a:defRPr sz="1600">
                <a:solidFill>
                  <a:srgbClr val="888888"/>
                </a:solidFill>
              </a:defRPr>
            </a:lvl8pPr>
            <a:lvl9pPr indent="-228600" lvl="8" marL="4114800" algn="l">
              <a:lnSpc>
                <a:spcPct val="112000"/>
              </a:lnSpc>
              <a:spcBef>
                <a:spcPts val="1300"/>
              </a:spcBef>
              <a:spcAft>
                <a:spcPts val="0"/>
              </a:spcAft>
              <a:buClr>
                <a:srgbClr val="888888"/>
              </a:buClr>
              <a:buSzPts val="1600"/>
              <a:buNone/>
              <a:defRPr sz="1600">
                <a:solidFill>
                  <a:srgbClr val="888888"/>
                </a:solidFill>
              </a:defRPr>
            </a:lvl9pPr>
          </a:lstStyle>
          <a:p/>
        </p:txBody>
      </p:sp>
      <p:sp>
        <p:nvSpPr>
          <p:cNvPr id="51" name="Google Shape;51;p13"/>
          <p:cNvSpPr txBox="1"/>
          <p:nvPr>
            <p:ph idx="10" type="dt"/>
          </p:nvPr>
        </p:nvSpPr>
        <p:spPr>
          <a:xfrm>
            <a:off x="8742955" y="6314439"/>
            <a:ext cx="1596622"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1947673" y="6314440"/>
            <a:ext cx="648022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b="0">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11784011" y="1620760"/>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chemeClr val="lt2"/>
                </a:solidFill>
                <a:latin typeface="Century Schoolbook"/>
                <a:ea typeface="Century Schoolbook"/>
                <a:cs typeface="Century Schoolbook"/>
                <a:sym typeface="Century Schoolbook"/>
              </a:defRPr>
            </a:lvl1pPr>
            <a:lvl2pPr indent="0" lvl="1" marL="0" algn="r">
              <a:spcBef>
                <a:spcPts val="0"/>
              </a:spcBef>
              <a:buNone/>
              <a:defRPr b="0" i="1" sz="1200" u="none" cap="none" strike="noStrike">
                <a:solidFill>
                  <a:schemeClr val="lt2"/>
                </a:solidFill>
                <a:latin typeface="Century Schoolbook"/>
                <a:ea typeface="Century Schoolbook"/>
                <a:cs typeface="Century Schoolbook"/>
                <a:sym typeface="Century Schoolbook"/>
              </a:defRPr>
            </a:lvl2pPr>
            <a:lvl3pPr indent="0" lvl="2" marL="0" algn="r">
              <a:spcBef>
                <a:spcPts val="0"/>
              </a:spcBef>
              <a:buNone/>
              <a:defRPr b="0" i="1" sz="1200" u="none" cap="none" strike="noStrike">
                <a:solidFill>
                  <a:schemeClr val="lt2"/>
                </a:solidFill>
                <a:latin typeface="Century Schoolbook"/>
                <a:ea typeface="Century Schoolbook"/>
                <a:cs typeface="Century Schoolbook"/>
                <a:sym typeface="Century Schoolbook"/>
              </a:defRPr>
            </a:lvl3pPr>
            <a:lvl4pPr indent="0" lvl="3" marL="0" algn="r">
              <a:spcBef>
                <a:spcPts val="0"/>
              </a:spcBef>
              <a:buNone/>
              <a:defRPr b="0" i="1" sz="1200" u="none" cap="none" strike="noStrike">
                <a:solidFill>
                  <a:schemeClr val="lt2"/>
                </a:solidFill>
                <a:latin typeface="Century Schoolbook"/>
                <a:ea typeface="Century Schoolbook"/>
                <a:cs typeface="Century Schoolbook"/>
                <a:sym typeface="Century Schoolbook"/>
              </a:defRPr>
            </a:lvl4pPr>
            <a:lvl5pPr indent="0" lvl="4" marL="0" algn="r">
              <a:spcBef>
                <a:spcPts val="0"/>
              </a:spcBef>
              <a:buNone/>
              <a:defRPr b="0" i="1" sz="1200" u="none" cap="none" strike="noStrike">
                <a:solidFill>
                  <a:schemeClr val="lt2"/>
                </a:solidFill>
                <a:latin typeface="Century Schoolbook"/>
                <a:ea typeface="Century Schoolbook"/>
                <a:cs typeface="Century Schoolbook"/>
                <a:sym typeface="Century Schoolbook"/>
              </a:defRPr>
            </a:lvl5pPr>
            <a:lvl6pPr indent="0" lvl="5" marL="0" algn="r">
              <a:spcBef>
                <a:spcPts val="0"/>
              </a:spcBef>
              <a:buNone/>
              <a:defRPr b="0" i="1" sz="1200" u="none" cap="none" strike="noStrike">
                <a:solidFill>
                  <a:schemeClr val="lt2"/>
                </a:solidFill>
                <a:latin typeface="Century Schoolbook"/>
                <a:ea typeface="Century Schoolbook"/>
                <a:cs typeface="Century Schoolbook"/>
                <a:sym typeface="Century Schoolbook"/>
              </a:defRPr>
            </a:lvl6pPr>
            <a:lvl7pPr indent="0" lvl="6" marL="0" algn="r">
              <a:spcBef>
                <a:spcPts val="0"/>
              </a:spcBef>
              <a:buNone/>
              <a:defRPr b="0" i="1" sz="1200" u="none" cap="none" strike="noStrike">
                <a:solidFill>
                  <a:schemeClr val="lt2"/>
                </a:solidFill>
                <a:latin typeface="Century Schoolbook"/>
                <a:ea typeface="Century Schoolbook"/>
                <a:cs typeface="Century Schoolbook"/>
                <a:sym typeface="Century Schoolbook"/>
              </a:defRPr>
            </a:lvl7pPr>
            <a:lvl8pPr indent="0" lvl="7" marL="0" algn="r">
              <a:spcBef>
                <a:spcPts val="0"/>
              </a:spcBef>
              <a:buNone/>
              <a:defRPr b="0" i="1" sz="1200" u="none" cap="none" strike="noStrike">
                <a:solidFill>
                  <a:schemeClr val="lt2"/>
                </a:solidFill>
                <a:latin typeface="Century Schoolbook"/>
                <a:ea typeface="Century Schoolbook"/>
                <a:cs typeface="Century Schoolbook"/>
                <a:sym typeface="Century Schoolbook"/>
              </a:defRPr>
            </a:lvl8pPr>
            <a:lvl9pPr indent="0" lvl="8" marL="0" algn="r">
              <a:spcBef>
                <a:spcPts val="0"/>
              </a:spcBef>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54" name="Google Shape;54;p13" title="Horizontal Rule Line"/>
          <p:cNvCxnSpPr/>
          <p:nvPr/>
        </p:nvCxnSpPr>
        <p:spPr>
          <a:xfrm rot="10800000">
            <a:off x="1" y="6178167"/>
            <a:ext cx="10244326" cy="0"/>
          </a:xfrm>
          <a:prstGeom prst="straightConnector1">
            <a:avLst/>
          </a:prstGeom>
          <a:noFill/>
          <a:ln cap="flat" cmpd="sng" w="25400">
            <a:solidFill>
              <a:srgbClr val="262626"/>
            </a:solidFill>
            <a:prstDash val="solid"/>
            <a:round/>
            <a:headEnd len="sm" w="sm" type="none"/>
            <a:tailEnd len="sm" w="sm" type="none"/>
          </a:ln>
        </p:spPr>
      </p:cxnSp>
    </p:spTree>
  </p:cSld>
  <p:clrMapOvr>
    <a:masterClrMapping/>
  </p:clrMapOvr>
  <p:extLst>
    <p:ext uri="{DCECCB84-F9BA-43D5-87BE-67443E8EF086}">
      <p15:sldGuideLst>
        <p15:guide id="1" pos="645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5" name="Shape 55"/>
        <p:cNvGrpSpPr/>
        <p:nvPr/>
      </p:nvGrpSpPr>
      <p:grpSpPr>
        <a:xfrm>
          <a:off x="0" y="0"/>
          <a:ext cx="0" cy="0"/>
          <a:chOff x="0" y="0"/>
          <a:chExt cx="0" cy="0"/>
        </a:xfrm>
      </p:grpSpPr>
      <p:sp>
        <p:nvSpPr>
          <p:cNvPr id="56" name="Google Shape;56;p14"/>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4"/>
          <p:cNvSpPr txBox="1"/>
          <p:nvPr>
            <p:ph idx="1" type="body"/>
          </p:nvPr>
        </p:nvSpPr>
        <p:spPr>
          <a:xfrm>
            <a:off x="5181600" y="540628"/>
            <a:ext cx="6248400" cy="2488946"/>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58" name="Google Shape;58;p14"/>
          <p:cNvSpPr txBox="1"/>
          <p:nvPr>
            <p:ph idx="2" type="body"/>
          </p:nvPr>
        </p:nvSpPr>
        <p:spPr>
          <a:xfrm>
            <a:off x="5181600" y="3712467"/>
            <a:ext cx="6248400" cy="2482228"/>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59" name="Google Shape;59;p14"/>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15"/>
          <p:cNvSpPr txBox="1"/>
          <p:nvPr>
            <p:ph type="title"/>
          </p:nvPr>
        </p:nvSpPr>
        <p:spPr>
          <a:xfrm>
            <a:off x="762000" y="557784"/>
            <a:ext cx="3831336" cy="49560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5181600" y="558065"/>
            <a:ext cx="6245352" cy="914400"/>
          </a:xfrm>
          <a:prstGeom prst="rect">
            <a:avLst/>
          </a:prstGeom>
          <a:noFill/>
          <a:ln>
            <a:noFill/>
          </a:ln>
        </p:spPr>
        <p:txBody>
          <a:bodyPr anchorCtr="0" anchor="b" bIns="45700" lIns="91425" spcFirstLastPara="1" rIns="91425" wrap="square" tIns="45700">
            <a:normAutofit/>
          </a:bodyPr>
          <a:lstStyle>
            <a:lvl1pPr indent="-228600" lvl="0" marL="457200" algn="l">
              <a:lnSpc>
                <a:spcPct val="113000"/>
              </a:lnSpc>
              <a:spcBef>
                <a:spcPts val="0"/>
              </a:spcBef>
              <a:spcAft>
                <a:spcPts val="0"/>
              </a:spcAft>
              <a:buClr>
                <a:srgbClr val="262626"/>
              </a:buClr>
              <a:buSzPts val="2400"/>
              <a:buNone/>
              <a:defRPr b="0" i="1" sz="2400">
                <a:solidFill>
                  <a:srgbClr val="262626"/>
                </a:solidFill>
              </a:defRPr>
            </a:lvl1pPr>
            <a:lvl2pPr indent="-228600" lvl="1" marL="914400" algn="l">
              <a:lnSpc>
                <a:spcPct val="112000"/>
              </a:lnSpc>
              <a:spcBef>
                <a:spcPts val="900"/>
              </a:spcBef>
              <a:spcAft>
                <a:spcPts val="0"/>
              </a:spcAft>
              <a:buClr>
                <a:srgbClr val="262626"/>
              </a:buClr>
              <a:buSzPts val="2000"/>
              <a:buNone/>
              <a:defRPr b="1" sz="2000"/>
            </a:lvl2pPr>
            <a:lvl3pPr indent="-228600" lvl="2" marL="1371600" algn="l">
              <a:lnSpc>
                <a:spcPct val="112000"/>
              </a:lnSpc>
              <a:spcBef>
                <a:spcPts val="900"/>
              </a:spcBef>
              <a:spcAft>
                <a:spcPts val="0"/>
              </a:spcAft>
              <a:buClr>
                <a:srgbClr val="262626"/>
              </a:buClr>
              <a:buSzPts val="1800"/>
              <a:buNone/>
              <a:defRPr b="1" sz="1800"/>
            </a:lvl3pPr>
            <a:lvl4pPr indent="-228600" lvl="3" marL="1828800" algn="l">
              <a:lnSpc>
                <a:spcPct val="112000"/>
              </a:lnSpc>
              <a:spcBef>
                <a:spcPts val="900"/>
              </a:spcBef>
              <a:spcAft>
                <a:spcPts val="0"/>
              </a:spcAft>
              <a:buClr>
                <a:srgbClr val="262626"/>
              </a:buClr>
              <a:buSzPts val="1600"/>
              <a:buNone/>
              <a:defRPr b="1" sz="1600"/>
            </a:lvl4pPr>
            <a:lvl5pPr indent="-228600" lvl="4" marL="2286000" algn="l">
              <a:lnSpc>
                <a:spcPct val="112000"/>
              </a:lnSpc>
              <a:spcBef>
                <a:spcPts val="900"/>
              </a:spcBef>
              <a:spcAft>
                <a:spcPts val="0"/>
              </a:spcAft>
              <a:buClr>
                <a:srgbClr val="262626"/>
              </a:buClr>
              <a:buSzPts val="1600"/>
              <a:buNone/>
              <a:defRPr b="1" sz="1600"/>
            </a:lvl5pPr>
            <a:lvl6pPr indent="-228600" lvl="5" marL="2743200" algn="l">
              <a:lnSpc>
                <a:spcPct val="112000"/>
              </a:lnSpc>
              <a:spcBef>
                <a:spcPts val="1300"/>
              </a:spcBef>
              <a:spcAft>
                <a:spcPts val="0"/>
              </a:spcAft>
              <a:buClr>
                <a:srgbClr val="262626"/>
              </a:buClr>
              <a:buSzPts val="1600"/>
              <a:buNone/>
              <a:defRPr b="1" sz="1600"/>
            </a:lvl6pPr>
            <a:lvl7pPr indent="-228600" lvl="6" marL="3200400" algn="l">
              <a:lnSpc>
                <a:spcPct val="112000"/>
              </a:lnSpc>
              <a:spcBef>
                <a:spcPts val="1300"/>
              </a:spcBef>
              <a:spcAft>
                <a:spcPts val="0"/>
              </a:spcAft>
              <a:buClr>
                <a:srgbClr val="262626"/>
              </a:buClr>
              <a:buSzPts val="1600"/>
              <a:buNone/>
              <a:defRPr b="1" sz="1600"/>
            </a:lvl7pPr>
            <a:lvl8pPr indent="-228600" lvl="7" marL="3657600" algn="l">
              <a:lnSpc>
                <a:spcPct val="112000"/>
              </a:lnSpc>
              <a:spcBef>
                <a:spcPts val="1300"/>
              </a:spcBef>
              <a:spcAft>
                <a:spcPts val="0"/>
              </a:spcAft>
              <a:buClr>
                <a:srgbClr val="262626"/>
              </a:buClr>
              <a:buSzPts val="1600"/>
              <a:buNone/>
              <a:defRPr b="1" sz="1600"/>
            </a:lvl8pPr>
            <a:lvl9pPr indent="-228600" lvl="8" marL="4114800" algn="l">
              <a:lnSpc>
                <a:spcPct val="112000"/>
              </a:lnSpc>
              <a:spcBef>
                <a:spcPts val="1300"/>
              </a:spcBef>
              <a:spcAft>
                <a:spcPts val="0"/>
              </a:spcAft>
              <a:buClr>
                <a:srgbClr val="262626"/>
              </a:buClr>
              <a:buSzPts val="1600"/>
              <a:buNone/>
              <a:defRPr b="1" sz="1600"/>
            </a:lvl9pPr>
          </a:lstStyle>
          <a:p/>
        </p:txBody>
      </p:sp>
      <p:sp>
        <p:nvSpPr>
          <p:cNvPr id="65" name="Google Shape;65;p15"/>
          <p:cNvSpPr txBox="1"/>
          <p:nvPr>
            <p:ph idx="2" type="body"/>
          </p:nvPr>
        </p:nvSpPr>
        <p:spPr>
          <a:xfrm>
            <a:off x="5181600" y="1526671"/>
            <a:ext cx="6245352" cy="1755648"/>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66" name="Google Shape;66;p15"/>
          <p:cNvSpPr txBox="1"/>
          <p:nvPr>
            <p:ph idx="3" type="body"/>
          </p:nvPr>
        </p:nvSpPr>
        <p:spPr>
          <a:xfrm>
            <a:off x="5181600" y="3700826"/>
            <a:ext cx="6248400" cy="914400"/>
          </a:xfrm>
          <a:prstGeom prst="rect">
            <a:avLst/>
          </a:prstGeom>
          <a:noFill/>
          <a:ln>
            <a:noFill/>
          </a:ln>
        </p:spPr>
        <p:txBody>
          <a:bodyPr anchorCtr="0" anchor="b" bIns="45700" lIns="91425" spcFirstLastPara="1" rIns="91425" wrap="square" tIns="45700">
            <a:normAutofit/>
          </a:bodyPr>
          <a:lstStyle>
            <a:lvl1pPr indent="-228600" lvl="0" marL="457200" algn="l">
              <a:lnSpc>
                <a:spcPct val="112000"/>
              </a:lnSpc>
              <a:spcBef>
                <a:spcPts val="900"/>
              </a:spcBef>
              <a:spcAft>
                <a:spcPts val="0"/>
              </a:spcAft>
              <a:buClr>
                <a:srgbClr val="262626"/>
              </a:buClr>
              <a:buSzPts val="2400"/>
              <a:buNone/>
              <a:defRPr b="0" i="1" sz="2400">
                <a:solidFill>
                  <a:srgbClr val="262626"/>
                </a:solidFill>
              </a:defRPr>
            </a:lvl1pPr>
            <a:lvl2pPr indent="-228600" lvl="1" marL="914400" algn="l">
              <a:lnSpc>
                <a:spcPct val="112000"/>
              </a:lnSpc>
              <a:spcBef>
                <a:spcPts val="900"/>
              </a:spcBef>
              <a:spcAft>
                <a:spcPts val="0"/>
              </a:spcAft>
              <a:buClr>
                <a:srgbClr val="262626"/>
              </a:buClr>
              <a:buSzPts val="2000"/>
              <a:buNone/>
              <a:defRPr b="1" sz="2000"/>
            </a:lvl2pPr>
            <a:lvl3pPr indent="-228600" lvl="2" marL="1371600" algn="l">
              <a:lnSpc>
                <a:spcPct val="112000"/>
              </a:lnSpc>
              <a:spcBef>
                <a:spcPts val="900"/>
              </a:spcBef>
              <a:spcAft>
                <a:spcPts val="0"/>
              </a:spcAft>
              <a:buClr>
                <a:srgbClr val="262626"/>
              </a:buClr>
              <a:buSzPts val="1800"/>
              <a:buNone/>
              <a:defRPr b="1" sz="1800"/>
            </a:lvl3pPr>
            <a:lvl4pPr indent="-228600" lvl="3" marL="1828800" algn="l">
              <a:lnSpc>
                <a:spcPct val="112000"/>
              </a:lnSpc>
              <a:spcBef>
                <a:spcPts val="900"/>
              </a:spcBef>
              <a:spcAft>
                <a:spcPts val="0"/>
              </a:spcAft>
              <a:buClr>
                <a:srgbClr val="262626"/>
              </a:buClr>
              <a:buSzPts val="1600"/>
              <a:buNone/>
              <a:defRPr b="1" sz="1600"/>
            </a:lvl4pPr>
            <a:lvl5pPr indent="-228600" lvl="4" marL="2286000" algn="l">
              <a:lnSpc>
                <a:spcPct val="112000"/>
              </a:lnSpc>
              <a:spcBef>
                <a:spcPts val="900"/>
              </a:spcBef>
              <a:spcAft>
                <a:spcPts val="0"/>
              </a:spcAft>
              <a:buClr>
                <a:srgbClr val="262626"/>
              </a:buClr>
              <a:buSzPts val="1600"/>
              <a:buNone/>
              <a:defRPr b="1" sz="1600"/>
            </a:lvl5pPr>
            <a:lvl6pPr indent="-228600" lvl="5" marL="2743200" algn="l">
              <a:lnSpc>
                <a:spcPct val="112000"/>
              </a:lnSpc>
              <a:spcBef>
                <a:spcPts val="1300"/>
              </a:spcBef>
              <a:spcAft>
                <a:spcPts val="0"/>
              </a:spcAft>
              <a:buClr>
                <a:srgbClr val="262626"/>
              </a:buClr>
              <a:buSzPts val="1600"/>
              <a:buNone/>
              <a:defRPr b="1" sz="1600"/>
            </a:lvl6pPr>
            <a:lvl7pPr indent="-228600" lvl="6" marL="3200400" algn="l">
              <a:lnSpc>
                <a:spcPct val="112000"/>
              </a:lnSpc>
              <a:spcBef>
                <a:spcPts val="1300"/>
              </a:spcBef>
              <a:spcAft>
                <a:spcPts val="0"/>
              </a:spcAft>
              <a:buClr>
                <a:srgbClr val="262626"/>
              </a:buClr>
              <a:buSzPts val="1600"/>
              <a:buNone/>
              <a:defRPr b="1" sz="1600"/>
            </a:lvl7pPr>
            <a:lvl8pPr indent="-228600" lvl="7" marL="3657600" algn="l">
              <a:lnSpc>
                <a:spcPct val="112000"/>
              </a:lnSpc>
              <a:spcBef>
                <a:spcPts val="1300"/>
              </a:spcBef>
              <a:spcAft>
                <a:spcPts val="0"/>
              </a:spcAft>
              <a:buClr>
                <a:srgbClr val="262626"/>
              </a:buClr>
              <a:buSzPts val="1600"/>
              <a:buNone/>
              <a:defRPr b="1" sz="1600"/>
            </a:lvl8pPr>
            <a:lvl9pPr indent="-228600" lvl="8" marL="4114800" algn="l">
              <a:lnSpc>
                <a:spcPct val="112000"/>
              </a:lnSpc>
              <a:spcBef>
                <a:spcPts val="1300"/>
              </a:spcBef>
              <a:spcAft>
                <a:spcPts val="0"/>
              </a:spcAft>
              <a:buClr>
                <a:srgbClr val="262626"/>
              </a:buClr>
              <a:buSzPts val="1600"/>
              <a:buNone/>
              <a:defRPr b="1" sz="1600"/>
            </a:lvl9pPr>
          </a:lstStyle>
          <a:p/>
        </p:txBody>
      </p:sp>
      <p:sp>
        <p:nvSpPr>
          <p:cNvPr id="67" name="Google Shape;67;p15"/>
          <p:cNvSpPr txBox="1"/>
          <p:nvPr>
            <p:ph idx="4" type="body"/>
          </p:nvPr>
        </p:nvSpPr>
        <p:spPr>
          <a:xfrm>
            <a:off x="5181600" y="4669432"/>
            <a:ext cx="6245352" cy="1755648"/>
          </a:xfrm>
          <a:prstGeom prst="rect">
            <a:avLst/>
          </a:prstGeom>
          <a:noFill/>
          <a:ln>
            <a:noFill/>
          </a:ln>
        </p:spPr>
        <p:txBody>
          <a:bodyPr anchorCtr="0" anchor="t" bIns="45700" lIns="91425" spcFirstLastPara="1" rIns="91425" wrap="square" tIns="45700">
            <a:normAutofit/>
          </a:bodyPr>
          <a:lstStyle>
            <a:lvl1pPr indent="-342900" lvl="0" marL="457200" algn="l">
              <a:lnSpc>
                <a:spcPct val="112000"/>
              </a:lnSpc>
              <a:spcBef>
                <a:spcPts val="900"/>
              </a:spcBef>
              <a:spcAft>
                <a:spcPts val="0"/>
              </a:spcAft>
              <a:buClr>
                <a:srgbClr val="262626"/>
              </a:buClr>
              <a:buSzPts val="1800"/>
              <a:buChar char="•"/>
              <a:defRPr/>
            </a:lvl1pPr>
            <a:lvl2pPr indent="-342900" lvl="1" marL="914400" algn="l">
              <a:lnSpc>
                <a:spcPct val="112000"/>
              </a:lnSpc>
              <a:spcBef>
                <a:spcPts val="900"/>
              </a:spcBef>
              <a:spcAft>
                <a:spcPts val="0"/>
              </a:spcAft>
              <a:buClr>
                <a:srgbClr val="262626"/>
              </a:buClr>
              <a:buSzPts val="1800"/>
              <a:buChar char="–"/>
              <a:defRPr/>
            </a:lvl2pPr>
            <a:lvl3pPr indent="-342900" lvl="2" marL="1371600" algn="l">
              <a:lnSpc>
                <a:spcPct val="112000"/>
              </a:lnSpc>
              <a:spcBef>
                <a:spcPts val="900"/>
              </a:spcBef>
              <a:spcAft>
                <a:spcPts val="0"/>
              </a:spcAft>
              <a:buClr>
                <a:srgbClr val="262626"/>
              </a:buClr>
              <a:buSzPts val="1800"/>
              <a:buChar char="•"/>
              <a:defRPr/>
            </a:lvl3pPr>
            <a:lvl4pPr indent="-342900" lvl="3" marL="1828800" algn="l">
              <a:lnSpc>
                <a:spcPct val="112000"/>
              </a:lnSpc>
              <a:spcBef>
                <a:spcPts val="900"/>
              </a:spcBef>
              <a:spcAft>
                <a:spcPts val="0"/>
              </a:spcAft>
              <a:buClr>
                <a:srgbClr val="262626"/>
              </a:buClr>
              <a:buSzPts val="1800"/>
              <a:buChar char="–"/>
              <a:defRPr/>
            </a:lvl4pPr>
            <a:lvl5pPr indent="-342900" lvl="4" marL="2286000" algn="l">
              <a:lnSpc>
                <a:spcPct val="112000"/>
              </a:lnSpc>
              <a:spcBef>
                <a:spcPts val="900"/>
              </a:spcBef>
              <a:spcAft>
                <a:spcPts val="0"/>
              </a:spcAft>
              <a:buClr>
                <a:srgbClr val="262626"/>
              </a:buClr>
              <a:buSzPts val="1800"/>
              <a:buChar char="•"/>
              <a:defRPr/>
            </a:lvl5pPr>
            <a:lvl6pPr indent="-342900" lvl="5" marL="2743200" algn="l">
              <a:lnSpc>
                <a:spcPct val="112000"/>
              </a:lnSpc>
              <a:spcBef>
                <a:spcPts val="1300"/>
              </a:spcBef>
              <a:spcAft>
                <a:spcPts val="0"/>
              </a:spcAft>
              <a:buClr>
                <a:srgbClr val="262626"/>
              </a:buClr>
              <a:buSzPts val="1800"/>
              <a:buChar char="–"/>
              <a:defRPr/>
            </a:lvl6pPr>
            <a:lvl7pPr indent="-342900" lvl="6" marL="3200400" algn="l">
              <a:lnSpc>
                <a:spcPct val="112000"/>
              </a:lnSpc>
              <a:spcBef>
                <a:spcPts val="1300"/>
              </a:spcBef>
              <a:spcAft>
                <a:spcPts val="0"/>
              </a:spcAft>
              <a:buClr>
                <a:srgbClr val="262626"/>
              </a:buClr>
              <a:buSzPts val="1800"/>
              <a:buChar char="•"/>
              <a:defRPr/>
            </a:lvl7pPr>
            <a:lvl8pPr indent="-342900" lvl="7" marL="3657600" algn="l">
              <a:lnSpc>
                <a:spcPct val="112000"/>
              </a:lnSpc>
              <a:spcBef>
                <a:spcPts val="1300"/>
              </a:spcBef>
              <a:spcAft>
                <a:spcPts val="0"/>
              </a:spcAft>
              <a:buClr>
                <a:srgbClr val="262626"/>
              </a:buClr>
              <a:buSzPts val="1800"/>
              <a:buChar char="–"/>
              <a:defRPr/>
            </a:lvl8pPr>
            <a:lvl9pPr indent="-342900" lvl="8" marL="4114800" algn="l">
              <a:lnSpc>
                <a:spcPct val="112000"/>
              </a:lnSpc>
              <a:spcBef>
                <a:spcPts val="1300"/>
              </a:spcBef>
              <a:spcAft>
                <a:spcPts val="0"/>
              </a:spcAft>
              <a:buClr>
                <a:srgbClr val="262626"/>
              </a:buClr>
              <a:buSzPts val="1800"/>
              <a:buChar char="•"/>
              <a:defRPr/>
            </a:lvl9pPr>
          </a:lstStyle>
          <a:p/>
        </p:txBody>
      </p:sp>
      <p:sp>
        <p:nvSpPr>
          <p:cNvPr id="68" name="Google Shape;68;p15"/>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16"/>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6"/>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6" name="Shape 76"/>
        <p:cNvGrpSpPr/>
        <p:nvPr/>
      </p:nvGrpSpPr>
      <p:grpSpPr>
        <a:xfrm>
          <a:off x="0" y="0"/>
          <a:ext cx="0" cy="0"/>
          <a:chOff x="0" y="0"/>
          <a:chExt cx="0" cy="0"/>
        </a:xfrm>
      </p:grpSpPr>
      <p:sp>
        <p:nvSpPr>
          <p:cNvPr id="77" name="Google Shape;77;p17"/>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0" name="Shape 80"/>
        <p:cNvGrpSpPr/>
        <p:nvPr/>
      </p:nvGrpSpPr>
      <p:grpSpPr>
        <a:xfrm>
          <a:off x="0" y="0"/>
          <a:ext cx="0" cy="0"/>
          <a:chOff x="0" y="0"/>
          <a:chExt cx="0" cy="0"/>
        </a:xfrm>
      </p:grpSpPr>
      <p:sp>
        <p:nvSpPr>
          <p:cNvPr id="81" name="Google Shape;81;p18"/>
          <p:cNvSpPr txBox="1"/>
          <p:nvPr>
            <p:ph type="title"/>
          </p:nvPr>
        </p:nvSpPr>
        <p:spPr>
          <a:xfrm>
            <a:off x="762000" y="555479"/>
            <a:ext cx="3838776" cy="1921022"/>
          </a:xfrm>
          <a:prstGeom prst="rect">
            <a:avLst/>
          </a:prstGeom>
          <a:noFill/>
          <a:ln>
            <a:noFill/>
          </a:ln>
        </p:spPr>
        <p:txBody>
          <a:bodyPr anchorCtr="0" anchor="t" bIns="45700" lIns="91425" spcFirstLastPara="1" rIns="91425" wrap="square" tIns="45700">
            <a:noAutofit/>
          </a:bodyPr>
          <a:lstStyle>
            <a:lvl1pPr lvl="0" algn="r">
              <a:lnSpc>
                <a:spcPct val="93000"/>
              </a:lnSpc>
              <a:spcBef>
                <a:spcPts val="0"/>
              </a:spcBef>
              <a:spcAft>
                <a:spcPts val="0"/>
              </a:spcAft>
              <a:buClr>
                <a:srgbClr val="262626"/>
              </a:buClr>
              <a:buSzPts val="4000"/>
              <a:buFont typeface="Century Schoolboo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8"/>
          <p:cNvSpPr txBox="1"/>
          <p:nvPr>
            <p:ph idx="1" type="body"/>
          </p:nvPr>
        </p:nvSpPr>
        <p:spPr>
          <a:xfrm>
            <a:off x="5181600" y="564147"/>
            <a:ext cx="6248400" cy="5622644"/>
          </a:xfrm>
          <a:prstGeom prst="rect">
            <a:avLst/>
          </a:prstGeom>
          <a:noFill/>
          <a:ln>
            <a:noFill/>
          </a:ln>
        </p:spPr>
        <p:txBody>
          <a:bodyPr anchorCtr="0" anchor="t" bIns="45700" lIns="91425" spcFirstLastPara="1" rIns="91425" wrap="square" tIns="45700">
            <a:normAutofit/>
          </a:bodyPr>
          <a:lstStyle>
            <a:lvl1pPr indent="-355600" lvl="0" marL="457200" algn="l">
              <a:lnSpc>
                <a:spcPct val="112000"/>
              </a:lnSpc>
              <a:spcBef>
                <a:spcPts val="900"/>
              </a:spcBef>
              <a:spcAft>
                <a:spcPts val="0"/>
              </a:spcAft>
              <a:buClr>
                <a:srgbClr val="262626"/>
              </a:buClr>
              <a:buSzPts val="2000"/>
              <a:buChar char="•"/>
              <a:defRPr sz="2000"/>
            </a:lvl1pPr>
            <a:lvl2pPr indent="-342900" lvl="1" marL="914400" algn="l">
              <a:lnSpc>
                <a:spcPct val="112000"/>
              </a:lnSpc>
              <a:spcBef>
                <a:spcPts val="900"/>
              </a:spcBef>
              <a:spcAft>
                <a:spcPts val="0"/>
              </a:spcAft>
              <a:buClr>
                <a:srgbClr val="262626"/>
              </a:buClr>
              <a:buSzPts val="1800"/>
              <a:buChar char="–"/>
              <a:defRPr sz="1800"/>
            </a:lvl2pPr>
            <a:lvl3pPr indent="-330200" lvl="2" marL="1371600" algn="l">
              <a:lnSpc>
                <a:spcPct val="112000"/>
              </a:lnSpc>
              <a:spcBef>
                <a:spcPts val="900"/>
              </a:spcBef>
              <a:spcAft>
                <a:spcPts val="0"/>
              </a:spcAft>
              <a:buClr>
                <a:srgbClr val="262626"/>
              </a:buClr>
              <a:buSzPts val="1600"/>
              <a:buChar char="•"/>
              <a:defRPr sz="1600"/>
            </a:lvl3pPr>
            <a:lvl4pPr indent="-317500" lvl="3" marL="1828800" algn="l">
              <a:lnSpc>
                <a:spcPct val="112000"/>
              </a:lnSpc>
              <a:spcBef>
                <a:spcPts val="900"/>
              </a:spcBef>
              <a:spcAft>
                <a:spcPts val="0"/>
              </a:spcAft>
              <a:buClr>
                <a:srgbClr val="262626"/>
              </a:buClr>
              <a:buSzPts val="1400"/>
              <a:buChar char="–"/>
              <a:defRPr sz="1400"/>
            </a:lvl4pPr>
            <a:lvl5pPr indent="-317500" lvl="4" marL="2286000" algn="l">
              <a:lnSpc>
                <a:spcPct val="112000"/>
              </a:lnSpc>
              <a:spcBef>
                <a:spcPts val="900"/>
              </a:spcBef>
              <a:spcAft>
                <a:spcPts val="0"/>
              </a:spcAft>
              <a:buClr>
                <a:srgbClr val="262626"/>
              </a:buClr>
              <a:buSzPts val="1400"/>
              <a:buChar char="•"/>
              <a:defRPr sz="1400"/>
            </a:lvl5pPr>
            <a:lvl6pPr indent="-317500" lvl="5" marL="2743200" algn="l">
              <a:lnSpc>
                <a:spcPct val="112000"/>
              </a:lnSpc>
              <a:spcBef>
                <a:spcPts val="1300"/>
              </a:spcBef>
              <a:spcAft>
                <a:spcPts val="0"/>
              </a:spcAft>
              <a:buClr>
                <a:srgbClr val="262626"/>
              </a:buClr>
              <a:buSzPts val="1400"/>
              <a:buChar char="–"/>
              <a:defRPr sz="1400"/>
            </a:lvl6pPr>
            <a:lvl7pPr indent="-317500" lvl="6" marL="3200400" algn="l">
              <a:lnSpc>
                <a:spcPct val="112000"/>
              </a:lnSpc>
              <a:spcBef>
                <a:spcPts val="1300"/>
              </a:spcBef>
              <a:spcAft>
                <a:spcPts val="0"/>
              </a:spcAft>
              <a:buClr>
                <a:srgbClr val="262626"/>
              </a:buClr>
              <a:buSzPts val="1400"/>
              <a:buChar char="•"/>
              <a:defRPr sz="1400"/>
            </a:lvl7pPr>
            <a:lvl8pPr indent="-317500" lvl="7" marL="3657600" algn="l">
              <a:lnSpc>
                <a:spcPct val="112000"/>
              </a:lnSpc>
              <a:spcBef>
                <a:spcPts val="1300"/>
              </a:spcBef>
              <a:spcAft>
                <a:spcPts val="0"/>
              </a:spcAft>
              <a:buClr>
                <a:srgbClr val="262626"/>
              </a:buClr>
              <a:buSzPts val="1400"/>
              <a:buChar char="–"/>
              <a:defRPr sz="1400"/>
            </a:lvl8pPr>
            <a:lvl9pPr indent="-317500" lvl="8" marL="4114800" algn="l">
              <a:lnSpc>
                <a:spcPct val="112000"/>
              </a:lnSpc>
              <a:spcBef>
                <a:spcPts val="1300"/>
              </a:spcBef>
              <a:spcAft>
                <a:spcPts val="0"/>
              </a:spcAft>
              <a:buClr>
                <a:srgbClr val="262626"/>
              </a:buClr>
              <a:buSzPts val="1400"/>
              <a:buChar char="•"/>
              <a:defRPr sz="1400"/>
            </a:lvl9pPr>
          </a:lstStyle>
          <a:p/>
        </p:txBody>
      </p:sp>
      <p:sp>
        <p:nvSpPr>
          <p:cNvPr id="83" name="Google Shape;83;p18"/>
          <p:cNvSpPr txBox="1"/>
          <p:nvPr>
            <p:ph idx="2" type="body"/>
          </p:nvPr>
        </p:nvSpPr>
        <p:spPr>
          <a:xfrm>
            <a:off x="762000" y="2621512"/>
            <a:ext cx="3838776" cy="3239537"/>
          </a:xfrm>
          <a:prstGeom prst="rect">
            <a:avLst/>
          </a:prstGeom>
          <a:noFill/>
          <a:ln>
            <a:noFill/>
          </a:ln>
        </p:spPr>
        <p:txBody>
          <a:bodyPr anchorCtr="0" anchor="t" bIns="45700" lIns="91425" spcFirstLastPara="1" rIns="91425" wrap="square" tIns="45700">
            <a:normAutofit/>
          </a:bodyPr>
          <a:lstStyle>
            <a:lvl1pPr indent="-228600" lvl="0" marL="457200" algn="r">
              <a:lnSpc>
                <a:spcPct val="125000"/>
              </a:lnSpc>
              <a:spcBef>
                <a:spcPts val="900"/>
              </a:spcBef>
              <a:spcAft>
                <a:spcPts val="0"/>
              </a:spcAft>
              <a:buClr>
                <a:srgbClr val="262626"/>
              </a:buClr>
              <a:buSzPts val="1600"/>
              <a:buNone/>
              <a:defRPr sz="1600"/>
            </a:lvl1pPr>
            <a:lvl2pPr indent="-228600" lvl="1" marL="914400" algn="l">
              <a:lnSpc>
                <a:spcPct val="112000"/>
              </a:lnSpc>
              <a:spcBef>
                <a:spcPts val="900"/>
              </a:spcBef>
              <a:spcAft>
                <a:spcPts val="0"/>
              </a:spcAft>
              <a:buClr>
                <a:srgbClr val="262626"/>
              </a:buClr>
              <a:buSzPts val="1400"/>
              <a:buNone/>
              <a:defRPr sz="1400"/>
            </a:lvl2pPr>
            <a:lvl3pPr indent="-228600" lvl="2" marL="1371600" algn="l">
              <a:lnSpc>
                <a:spcPct val="112000"/>
              </a:lnSpc>
              <a:spcBef>
                <a:spcPts val="900"/>
              </a:spcBef>
              <a:spcAft>
                <a:spcPts val="0"/>
              </a:spcAft>
              <a:buClr>
                <a:srgbClr val="262626"/>
              </a:buClr>
              <a:buSzPts val="1200"/>
              <a:buNone/>
              <a:defRPr sz="1200"/>
            </a:lvl3pPr>
            <a:lvl4pPr indent="-228600" lvl="3" marL="1828800" algn="l">
              <a:lnSpc>
                <a:spcPct val="112000"/>
              </a:lnSpc>
              <a:spcBef>
                <a:spcPts val="900"/>
              </a:spcBef>
              <a:spcAft>
                <a:spcPts val="0"/>
              </a:spcAft>
              <a:buClr>
                <a:srgbClr val="262626"/>
              </a:buClr>
              <a:buSzPts val="1000"/>
              <a:buNone/>
              <a:defRPr sz="1000"/>
            </a:lvl4pPr>
            <a:lvl5pPr indent="-228600" lvl="4" marL="2286000" algn="l">
              <a:lnSpc>
                <a:spcPct val="112000"/>
              </a:lnSpc>
              <a:spcBef>
                <a:spcPts val="900"/>
              </a:spcBef>
              <a:spcAft>
                <a:spcPts val="0"/>
              </a:spcAft>
              <a:buClr>
                <a:srgbClr val="262626"/>
              </a:buClr>
              <a:buSzPts val="1000"/>
              <a:buNone/>
              <a:defRPr sz="1000"/>
            </a:lvl5pPr>
            <a:lvl6pPr indent="-228600" lvl="5" marL="2743200" algn="l">
              <a:lnSpc>
                <a:spcPct val="112000"/>
              </a:lnSpc>
              <a:spcBef>
                <a:spcPts val="1300"/>
              </a:spcBef>
              <a:spcAft>
                <a:spcPts val="0"/>
              </a:spcAft>
              <a:buClr>
                <a:srgbClr val="262626"/>
              </a:buClr>
              <a:buSzPts val="1000"/>
              <a:buNone/>
              <a:defRPr sz="1000"/>
            </a:lvl6pPr>
            <a:lvl7pPr indent="-228600" lvl="6" marL="3200400" algn="l">
              <a:lnSpc>
                <a:spcPct val="112000"/>
              </a:lnSpc>
              <a:spcBef>
                <a:spcPts val="1300"/>
              </a:spcBef>
              <a:spcAft>
                <a:spcPts val="0"/>
              </a:spcAft>
              <a:buClr>
                <a:srgbClr val="262626"/>
              </a:buClr>
              <a:buSzPts val="1000"/>
              <a:buNone/>
              <a:defRPr sz="1000"/>
            </a:lvl7pPr>
            <a:lvl8pPr indent="-228600" lvl="7" marL="3657600" algn="l">
              <a:lnSpc>
                <a:spcPct val="112000"/>
              </a:lnSpc>
              <a:spcBef>
                <a:spcPts val="1300"/>
              </a:spcBef>
              <a:spcAft>
                <a:spcPts val="0"/>
              </a:spcAft>
              <a:buClr>
                <a:srgbClr val="262626"/>
              </a:buClr>
              <a:buSzPts val="1000"/>
              <a:buNone/>
              <a:defRPr sz="1000"/>
            </a:lvl8pPr>
            <a:lvl9pPr indent="-228600" lvl="8" marL="4114800" algn="l">
              <a:lnSpc>
                <a:spcPct val="112000"/>
              </a:lnSpc>
              <a:spcBef>
                <a:spcPts val="1300"/>
              </a:spcBef>
              <a:spcAft>
                <a:spcPts val="0"/>
              </a:spcAft>
              <a:buClr>
                <a:srgbClr val="262626"/>
              </a:buClr>
              <a:buSzPts val="1000"/>
              <a:buNone/>
              <a:defRPr sz="1000"/>
            </a:lvl9pPr>
          </a:lstStyle>
          <a:p/>
        </p:txBody>
      </p:sp>
      <p:sp>
        <p:nvSpPr>
          <p:cNvPr id="84" name="Google Shape;84;p18"/>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9" title="Page Number Shape"/>
          <p:cNvSpPr/>
          <p:nvPr/>
        </p:nvSpPr>
        <p:spPr>
          <a:xfrm>
            <a:off x="11784011" y="5380580"/>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sp>
      <p:sp>
        <p:nvSpPr>
          <p:cNvPr id="11" name="Google Shape;11;p9"/>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rgbClr val="FEFEFE"/>
              </a:buClr>
              <a:buSzPts val="5000"/>
              <a:buFont typeface="Century Schoolbook"/>
              <a:buNone/>
              <a:defRPr b="0" i="1" sz="5000" u="none" cap="none" strike="noStrike">
                <a:solidFill>
                  <a:srgbClr val="FEFEFE"/>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9"/>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2000"/>
              </a:lnSpc>
              <a:spcBef>
                <a:spcPts val="900"/>
              </a:spcBef>
              <a:spcAft>
                <a:spcPts val="0"/>
              </a:spcAft>
              <a:buClr>
                <a:srgbClr val="FEFEFE"/>
              </a:buClr>
              <a:buSzPts val="2000"/>
              <a:buFont typeface="Arial"/>
              <a:buChar char="•"/>
              <a:defRPr b="0" i="0" sz="2000" u="none" cap="none" strike="noStrike">
                <a:solidFill>
                  <a:srgbClr val="FEFEFE"/>
                </a:solidFill>
                <a:latin typeface="Corbel"/>
                <a:ea typeface="Corbel"/>
                <a:cs typeface="Corbel"/>
                <a:sym typeface="Corbel"/>
              </a:defRPr>
            </a:lvl1pPr>
            <a:lvl2pPr indent="-342900" lvl="1" marL="914400" marR="0" rtl="0" algn="l">
              <a:lnSpc>
                <a:spcPct val="112000"/>
              </a:lnSpc>
              <a:spcBef>
                <a:spcPts val="900"/>
              </a:spcBef>
              <a:spcAft>
                <a:spcPts val="0"/>
              </a:spcAft>
              <a:buClr>
                <a:srgbClr val="FEFEFE"/>
              </a:buClr>
              <a:buSzPts val="1800"/>
              <a:buFont typeface="Corbel"/>
              <a:buChar char="–"/>
              <a:defRPr b="0" i="0" sz="1800" u="none" cap="none" strike="noStrike">
                <a:solidFill>
                  <a:srgbClr val="FEFEFE"/>
                </a:solidFill>
                <a:latin typeface="Corbel"/>
                <a:ea typeface="Corbel"/>
                <a:cs typeface="Corbel"/>
                <a:sym typeface="Corbel"/>
              </a:defRPr>
            </a:lvl2pPr>
            <a:lvl3pPr indent="-330200" lvl="2" marL="1371600" marR="0" rtl="0" algn="l">
              <a:lnSpc>
                <a:spcPct val="112000"/>
              </a:lnSpc>
              <a:spcBef>
                <a:spcPts val="900"/>
              </a:spcBef>
              <a:spcAft>
                <a:spcPts val="0"/>
              </a:spcAft>
              <a:buClr>
                <a:srgbClr val="FEFEFE"/>
              </a:buClr>
              <a:buSzPts val="1600"/>
              <a:buFont typeface="Arial"/>
              <a:buChar char="•"/>
              <a:defRPr b="0" i="0" sz="1600" u="none" cap="none" strike="noStrike">
                <a:solidFill>
                  <a:srgbClr val="FEFEFE"/>
                </a:solidFill>
                <a:latin typeface="Corbel"/>
                <a:ea typeface="Corbel"/>
                <a:cs typeface="Corbel"/>
                <a:sym typeface="Corbel"/>
              </a:defRPr>
            </a:lvl3pPr>
            <a:lvl4pPr indent="-317500" lvl="3" marL="1828800" marR="0" rtl="0" algn="l">
              <a:lnSpc>
                <a:spcPct val="112000"/>
              </a:lnSpc>
              <a:spcBef>
                <a:spcPts val="9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4pPr>
            <a:lvl5pPr indent="-317500" lvl="4" marL="2286000" marR="0" rtl="0" algn="l">
              <a:lnSpc>
                <a:spcPct val="112000"/>
              </a:lnSpc>
              <a:spcBef>
                <a:spcPts val="9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5pPr>
            <a:lvl6pPr indent="-317500" lvl="5" marL="2743200" marR="0" rtl="0" algn="l">
              <a:lnSpc>
                <a:spcPct val="112000"/>
              </a:lnSpc>
              <a:spcBef>
                <a:spcPts val="13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6pPr>
            <a:lvl7pPr indent="-317500" lvl="6" marL="3200400" marR="0" rtl="0" algn="l">
              <a:lnSpc>
                <a:spcPct val="112000"/>
              </a:lnSpc>
              <a:spcBef>
                <a:spcPts val="13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7pPr>
            <a:lvl8pPr indent="-317500" lvl="7" marL="3657600" marR="0" rtl="0" algn="l">
              <a:lnSpc>
                <a:spcPct val="112000"/>
              </a:lnSpc>
              <a:spcBef>
                <a:spcPts val="13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8pPr>
            <a:lvl9pPr indent="-317500" lvl="8" marL="4114800" marR="0" rtl="0" algn="l">
              <a:lnSpc>
                <a:spcPct val="112000"/>
              </a:lnSpc>
              <a:spcBef>
                <a:spcPts val="13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9pPr>
          </a:lstStyle>
          <a:p/>
        </p:txBody>
      </p:sp>
      <p:sp>
        <p:nvSpPr>
          <p:cNvPr id="13" name="Google Shape;13;p9"/>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1" sz="1000" u="none" cap="none" strike="noStrike">
                <a:solidFill>
                  <a:srgbClr val="FEFEFE"/>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9"/>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1200" u="none" cap="none" strike="noStrike">
                <a:solidFill>
                  <a:srgbClr val="FEFEFE"/>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5" name="Google Shape;15;p9"/>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1pPr>
            <a:lvl2pPr indent="0" lvl="1"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2pPr>
            <a:lvl3pPr indent="0" lvl="2"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3pPr>
            <a:lvl4pPr indent="0" lvl="3"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4pPr>
            <a:lvl5pPr indent="0" lvl="4"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5pPr>
            <a:lvl6pPr indent="0" lvl="5"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6pPr>
            <a:lvl7pPr indent="0" lvl="6"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7pPr>
            <a:lvl8pPr indent="0" lvl="7"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8pPr>
            <a:lvl9pPr indent="0" lvl="8"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16" name="Google Shape;16;p9" title="Horizontal Rule Line"/>
          <p:cNvCxnSpPr/>
          <p:nvPr/>
        </p:nvCxnSpPr>
        <p:spPr>
          <a:xfrm>
            <a:off x="0" y="6199730"/>
            <a:ext cx="4495800" cy="0"/>
          </a:xfrm>
          <a:prstGeom prst="straightConnector1">
            <a:avLst/>
          </a:prstGeom>
          <a:noFill/>
          <a:ln cap="flat" cmpd="sng" w="254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5" name="Shape 25"/>
        <p:cNvGrpSpPr/>
        <p:nvPr/>
      </p:nvGrpSpPr>
      <p:grpSpPr>
        <a:xfrm>
          <a:off x="0" y="0"/>
          <a:ext cx="0" cy="0"/>
          <a:chOff x="0" y="0"/>
          <a:chExt cx="0" cy="0"/>
        </a:xfrm>
      </p:grpSpPr>
      <p:sp>
        <p:nvSpPr>
          <p:cNvPr id="26" name="Google Shape;26;p8" title="Page Number Shape"/>
          <p:cNvSpPr/>
          <p:nvPr/>
        </p:nvSpPr>
        <p:spPr>
          <a:xfrm>
            <a:off x="11784011" y="5380580"/>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sp>
      <p:sp>
        <p:nvSpPr>
          <p:cNvPr id="27" name="Google Shape;27;p8"/>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rgbClr val="262626"/>
              </a:buClr>
              <a:buSzPts val="5000"/>
              <a:buFont typeface="Century Schoolbook"/>
              <a:buNone/>
              <a:defRPr b="0" i="1" sz="5000" u="none" cap="none" strike="noStrike">
                <a:solidFill>
                  <a:srgbClr val="26262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8"/>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2000"/>
              </a:lnSpc>
              <a:spcBef>
                <a:spcPts val="900"/>
              </a:spcBef>
              <a:spcAft>
                <a:spcPts val="0"/>
              </a:spcAft>
              <a:buClr>
                <a:srgbClr val="262626"/>
              </a:buClr>
              <a:buSzPts val="2000"/>
              <a:buFont typeface="Arial"/>
              <a:buChar char="•"/>
              <a:defRPr b="0" i="0" sz="2000" u="none" cap="none" strike="noStrike">
                <a:solidFill>
                  <a:srgbClr val="262626"/>
                </a:solidFill>
                <a:latin typeface="Corbel"/>
                <a:ea typeface="Corbel"/>
                <a:cs typeface="Corbel"/>
                <a:sym typeface="Corbel"/>
              </a:defRPr>
            </a:lvl1pPr>
            <a:lvl2pPr indent="-342900" lvl="1" marL="914400" marR="0" rtl="0" algn="l">
              <a:lnSpc>
                <a:spcPct val="112000"/>
              </a:lnSpc>
              <a:spcBef>
                <a:spcPts val="900"/>
              </a:spcBef>
              <a:spcAft>
                <a:spcPts val="0"/>
              </a:spcAft>
              <a:buClr>
                <a:srgbClr val="262626"/>
              </a:buClr>
              <a:buSzPts val="1800"/>
              <a:buFont typeface="Corbel"/>
              <a:buChar char="–"/>
              <a:defRPr b="0" i="0" sz="1800" u="none" cap="none" strike="noStrike">
                <a:solidFill>
                  <a:srgbClr val="262626"/>
                </a:solidFill>
                <a:latin typeface="Corbel"/>
                <a:ea typeface="Corbel"/>
                <a:cs typeface="Corbel"/>
                <a:sym typeface="Corbel"/>
              </a:defRPr>
            </a:lvl2pPr>
            <a:lvl3pPr indent="-330200" lvl="2" marL="1371600" marR="0" rtl="0" algn="l">
              <a:lnSpc>
                <a:spcPct val="112000"/>
              </a:lnSpc>
              <a:spcBef>
                <a:spcPts val="900"/>
              </a:spcBef>
              <a:spcAft>
                <a:spcPts val="0"/>
              </a:spcAft>
              <a:buClr>
                <a:srgbClr val="262626"/>
              </a:buClr>
              <a:buSzPts val="1600"/>
              <a:buFont typeface="Arial"/>
              <a:buChar char="•"/>
              <a:defRPr b="0" i="0" sz="1600" u="none" cap="none" strike="noStrike">
                <a:solidFill>
                  <a:srgbClr val="262626"/>
                </a:solidFill>
                <a:latin typeface="Corbel"/>
                <a:ea typeface="Corbel"/>
                <a:cs typeface="Corbel"/>
                <a:sym typeface="Corbel"/>
              </a:defRPr>
            </a:lvl3pPr>
            <a:lvl4pPr indent="-317500" lvl="3" marL="1828800" marR="0" rtl="0" algn="l">
              <a:lnSpc>
                <a:spcPct val="112000"/>
              </a:lnSpc>
              <a:spcBef>
                <a:spcPts val="900"/>
              </a:spcBef>
              <a:spcAft>
                <a:spcPts val="0"/>
              </a:spcAft>
              <a:buClr>
                <a:srgbClr val="262626"/>
              </a:buClr>
              <a:buSzPts val="1400"/>
              <a:buFont typeface="Corbel"/>
              <a:buChar char="–"/>
              <a:defRPr b="0" i="0" sz="1400" u="none" cap="none" strike="noStrike">
                <a:solidFill>
                  <a:srgbClr val="262626"/>
                </a:solidFill>
                <a:latin typeface="Corbel"/>
                <a:ea typeface="Corbel"/>
                <a:cs typeface="Corbel"/>
                <a:sym typeface="Corbel"/>
              </a:defRPr>
            </a:lvl4pPr>
            <a:lvl5pPr indent="-317500" lvl="4" marL="2286000" marR="0" rtl="0" algn="l">
              <a:lnSpc>
                <a:spcPct val="112000"/>
              </a:lnSpc>
              <a:spcBef>
                <a:spcPts val="900"/>
              </a:spcBef>
              <a:spcAft>
                <a:spcPts val="0"/>
              </a:spcAft>
              <a:buClr>
                <a:srgbClr val="262626"/>
              </a:buClr>
              <a:buSzPts val="1400"/>
              <a:buFont typeface="Arial"/>
              <a:buChar char="•"/>
              <a:defRPr b="0" i="1" sz="1400" u="none" cap="none" strike="noStrike">
                <a:solidFill>
                  <a:srgbClr val="262626"/>
                </a:solidFill>
                <a:latin typeface="Corbel"/>
                <a:ea typeface="Corbel"/>
                <a:cs typeface="Corbel"/>
                <a:sym typeface="Corbel"/>
              </a:defRPr>
            </a:lvl5pPr>
            <a:lvl6pPr indent="-317500" lvl="5" marL="2743200" marR="0" rtl="0" algn="l">
              <a:lnSpc>
                <a:spcPct val="112000"/>
              </a:lnSpc>
              <a:spcBef>
                <a:spcPts val="1300"/>
              </a:spcBef>
              <a:spcAft>
                <a:spcPts val="0"/>
              </a:spcAft>
              <a:buClr>
                <a:srgbClr val="262626"/>
              </a:buClr>
              <a:buSzPts val="1400"/>
              <a:buFont typeface="Corbel"/>
              <a:buChar char="–"/>
              <a:defRPr b="0" i="0" sz="1400" u="none" cap="none" strike="noStrike">
                <a:solidFill>
                  <a:srgbClr val="262626"/>
                </a:solidFill>
                <a:latin typeface="Corbel"/>
                <a:ea typeface="Corbel"/>
                <a:cs typeface="Corbel"/>
                <a:sym typeface="Corbel"/>
              </a:defRPr>
            </a:lvl6pPr>
            <a:lvl7pPr indent="-317500" lvl="6" marL="3200400" marR="0" rtl="0" algn="l">
              <a:lnSpc>
                <a:spcPct val="112000"/>
              </a:lnSpc>
              <a:spcBef>
                <a:spcPts val="1300"/>
              </a:spcBef>
              <a:spcAft>
                <a:spcPts val="0"/>
              </a:spcAft>
              <a:buClr>
                <a:srgbClr val="262626"/>
              </a:buClr>
              <a:buSzPts val="1400"/>
              <a:buFont typeface="Arial"/>
              <a:buChar char="•"/>
              <a:defRPr b="0" i="1" sz="1400" u="none" cap="none" strike="noStrike">
                <a:solidFill>
                  <a:srgbClr val="262626"/>
                </a:solidFill>
                <a:latin typeface="Corbel"/>
                <a:ea typeface="Corbel"/>
                <a:cs typeface="Corbel"/>
                <a:sym typeface="Corbel"/>
              </a:defRPr>
            </a:lvl7pPr>
            <a:lvl8pPr indent="-317500" lvl="7" marL="3657600" marR="0" rtl="0" algn="l">
              <a:lnSpc>
                <a:spcPct val="112000"/>
              </a:lnSpc>
              <a:spcBef>
                <a:spcPts val="1300"/>
              </a:spcBef>
              <a:spcAft>
                <a:spcPts val="0"/>
              </a:spcAft>
              <a:buClr>
                <a:srgbClr val="262626"/>
              </a:buClr>
              <a:buSzPts val="1400"/>
              <a:buFont typeface="Corbel"/>
              <a:buChar char="–"/>
              <a:defRPr b="0" i="0" sz="1400" u="none" cap="none" strike="noStrike">
                <a:solidFill>
                  <a:srgbClr val="262626"/>
                </a:solidFill>
                <a:latin typeface="Corbel"/>
                <a:ea typeface="Corbel"/>
                <a:cs typeface="Corbel"/>
                <a:sym typeface="Corbel"/>
              </a:defRPr>
            </a:lvl8pPr>
            <a:lvl9pPr indent="-317500" lvl="8" marL="4114800" marR="0" rtl="0" algn="l">
              <a:lnSpc>
                <a:spcPct val="112000"/>
              </a:lnSpc>
              <a:spcBef>
                <a:spcPts val="1300"/>
              </a:spcBef>
              <a:spcAft>
                <a:spcPts val="0"/>
              </a:spcAft>
              <a:buClr>
                <a:srgbClr val="262626"/>
              </a:buClr>
              <a:buSzPts val="1400"/>
              <a:buFont typeface="Arial"/>
              <a:buChar char="•"/>
              <a:defRPr b="0" i="1" sz="1400" u="none" cap="none" strike="noStrike">
                <a:solidFill>
                  <a:srgbClr val="262626"/>
                </a:solidFill>
                <a:latin typeface="Corbel"/>
                <a:ea typeface="Corbel"/>
                <a:cs typeface="Corbel"/>
                <a:sym typeface="Corbel"/>
              </a:defRPr>
            </a:lvl9pPr>
          </a:lstStyle>
          <a:p/>
        </p:txBody>
      </p:sp>
      <p:sp>
        <p:nvSpPr>
          <p:cNvPr id="29" name="Google Shape;29;p8"/>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1" sz="1000" u="none" cap="none" strike="noStrike">
                <a:solidFill>
                  <a:srgbClr val="26262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0" name="Google Shape;30;p8"/>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1200" u="none" cap="none" strike="noStrike">
                <a:solidFill>
                  <a:srgbClr val="26262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1" name="Google Shape;31;p8"/>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chemeClr val="lt2"/>
                </a:solidFill>
                <a:latin typeface="Century Schoolbook"/>
                <a:ea typeface="Century Schoolbook"/>
                <a:cs typeface="Century Schoolbook"/>
                <a:sym typeface="Century Schoolbook"/>
              </a:defRPr>
            </a:lvl1pPr>
            <a:lvl2pPr indent="0" lvl="1" marL="0" marR="0" rtl="0" algn="r">
              <a:spcBef>
                <a:spcPts val="0"/>
              </a:spcBef>
              <a:buNone/>
              <a:defRPr b="0" i="1" sz="1200" u="none" cap="none" strike="noStrike">
                <a:solidFill>
                  <a:schemeClr val="lt2"/>
                </a:solidFill>
                <a:latin typeface="Century Schoolbook"/>
                <a:ea typeface="Century Schoolbook"/>
                <a:cs typeface="Century Schoolbook"/>
                <a:sym typeface="Century Schoolbook"/>
              </a:defRPr>
            </a:lvl2pPr>
            <a:lvl3pPr indent="0" lvl="2" marL="0" marR="0" rtl="0" algn="r">
              <a:spcBef>
                <a:spcPts val="0"/>
              </a:spcBef>
              <a:buNone/>
              <a:defRPr b="0" i="1" sz="1200" u="none" cap="none" strike="noStrike">
                <a:solidFill>
                  <a:schemeClr val="lt2"/>
                </a:solidFill>
                <a:latin typeface="Century Schoolbook"/>
                <a:ea typeface="Century Schoolbook"/>
                <a:cs typeface="Century Schoolbook"/>
                <a:sym typeface="Century Schoolbook"/>
              </a:defRPr>
            </a:lvl3pPr>
            <a:lvl4pPr indent="0" lvl="3" marL="0" marR="0" rtl="0" algn="r">
              <a:spcBef>
                <a:spcPts val="0"/>
              </a:spcBef>
              <a:buNone/>
              <a:defRPr b="0" i="1" sz="1200" u="none" cap="none" strike="noStrike">
                <a:solidFill>
                  <a:schemeClr val="lt2"/>
                </a:solidFill>
                <a:latin typeface="Century Schoolbook"/>
                <a:ea typeface="Century Schoolbook"/>
                <a:cs typeface="Century Schoolbook"/>
                <a:sym typeface="Century Schoolbook"/>
              </a:defRPr>
            </a:lvl4pPr>
            <a:lvl5pPr indent="0" lvl="4" marL="0" marR="0" rtl="0" algn="r">
              <a:spcBef>
                <a:spcPts val="0"/>
              </a:spcBef>
              <a:buNone/>
              <a:defRPr b="0" i="1" sz="1200" u="none" cap="none" strike="noStrike">
                <a:solidFill>
                  <a:schemeClr val="lt2"/>
                </a:solidFill>
                <a:latin typeface="Century Schoolbook"/>
                <a:ea typeface="Century Schoolbook"/>
                <a:cs typeface="Century Schoolbook"/>
                <a:sym typeface="Century Schoolbook"/>
              </a:defRPr>
            </a:lvl5pPr>
            <a:lvl6pPr indent="0" lvl="5" marL="0" marR="0" rtl="0" algn="r">
              <a:spcBef>
                <a:spcPts val="0"/>
              </a:spcBef>
              <a:buNone/>
              <a:defRPr b="0" i="1" sz="1200" u="none" cap="none" strike="noStrike">
                <a:solidFill>
                  <a:schemeClr val="lt2"/>
                </a:solidFill>
                <a:latin typeface="Century Schoolbook"/>
                <a:ea typeface="Century Schoolbook"/>
                <a:cs typeface="Century Schoolbook"/>
                <a:sym typeface="Century Schoolbook"/>
              </a:defRPr>
            </a:lvl6pPr>
            <a:lvl7pPr indent="0" lvl="6" marL="0" marR="0" rtl="0" algn="r">
              <a:spcBef>
                <a:spcPts val="0"/>
              </a:spcBef>
              <a:buNone/>
              <a:defRPr b="0" i="1" sz="1200" u="none" cap="none" strike="noStrike">
                <a:solidFill>
                  <a:schemeClr val="lt2"/>
                </a:solidFill>
                <a:latin typeface="Century Schoolbook"/>
                <a:ea typeface="Century Schoolbook"/>
                <a:cs typeface="Century Schoolbook"/>
                <a:sym typeface="Century Schoolbook"/>
              </a:defRPr>
            </a:lvl7pPr>
            <a:lvl8pPr indent="0" lvl="7" marL="0" marR="0" rtl="0" algn="r">
              <a:spcBef>
                <a:spcPts val="0"/>
              </a:spcBef>
              <a:buNone/>
              <a:defRPr b="0" i="1" sz="1200" u="none" cap="none" strike="noStrike">
                <a:solidFill>
                  <a:schemeClr val="lt2"/>
                </a:solidFill>
                <a:latin typeface="Century Schoolbook"/>
                <a:ea typeface="Century Schoolbook"/>
                <a:cs typeface="Century Schoolbook"/>
                <a:sym typeface="Century Schoolbook"/>
              </a:defRPr>
            </a:lvl8pPr>
            <a:lvl9pPr indent="0" lvl="8" marL="0" marR="0" rtl="0" algn="r">
              <a:spcBef>
                <a:spcPts val="0"/>
              </a:spcBef>
              <a:buNone/>
              <a:defRPr b="0" i="1" sz="1200" u="none" cap="none" strike="noStrike">
                <a:solidFill>
                  <a:schemeClr val="lt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32" name="Google Shape;32;p8" title="Horizontal Rule Line"/>
          <p:cNvCxnSpPr/>
          <p:nvPr/>
        </p:nvCxnSpPr>
        <p:spPr>
          <a:xfrm>
            <a:off x="0" y="6199730"/>
            <a:ext cx="4495800" cy="0"/>
          </a:xfrm>
          <a:prstGeom prst="straightConnector1">
            <a:avLst/>
          </a:prstGeom>
          <a:noFill/>
          <a:ln cap="flat" cmpd="sng" w="25400">
            <a:solidFill>
              <a:srgbClr val="262626"/>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
          <p:cNvPicPr preferRelativeResize="0"/>
          <p:nvPr/>
        </p:nvPicPr>
        <p:blipFill rotWithShape="1">
          <a:blip r:embed="rId3">
            <a:alphaModFix/>
          </a:blip>
          <a:srcRect b="0" l="0" r="0" t="0"/>
          <a:stretch/>
        </p:blipFill>
        <p:spPr>
          <a:xfrm>
            <a:off x="6096000" y="0"/>
            <a:ext cx="6858000" cy="6858000"/>
          </a:xfrm>
          <a:prstGeom prst="rect">
            <a:avLst/>
          </a:prstGeom>
          <a:noFill/>
          <a:ln>
            <a:noFill/>
          </a:ln>
        </p:spPr>
      </p:pic>
      <p:sp>
        <p:nvSpPr>
          <p:cNvPr id="114" name="Google Shape;114;p1"/>
          <p:cNvSpPr txBox="1"/>
          <p:nvPr>
            <p:ph type="ctrTitle"/>
          </p:nvPr>
        </p:nvSpPr>
        <p:spPr>
          <a:xfrm>
            <a:off x="1088913" y="1143293"/>
            <a:ext cx="7034362" cy="4268965"/>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lt2"/>
              </a:buClr>
              <a:buSzPts val="7700"/>
              <a:buFont typeface="Century Schoolbook"/>
              <a:buNone/>
            </a:pPr>
            <a:r>
              <a:rPr lang="en-US"/>
              <a:t>DABUGGERS MAZE</a:t>
            </a:r>
            <a:endParaRPr/>
          </a:p>
        </p:txBody>
      </p:sp>
      <p:sp>
        <p:nvSpPr>
          <p:cNvPr id="115" name="Google Shape;115;p1"/>
          <p:cNvSpPr txBox="1"/>
          <p:nvPr>
            <p:ph idx="1" type="subTitle"/>
          </p:nvPr>
        </p:nvSpPr>
        <p:spPr>
          <a:xfrm>
            <a:off x="1088914" y="5537925"/>
            <a:ext cx="7034362" cy="706355"/>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lt2"/>
              </a:buClr>
              <a:buSzPts val="1400"/>
              <a:buNone/>
            </a:pPr>
            <a:r>
              <a:rPr lang="en-US" sz="1400"/>
              <a:t>Logan Earl</a:t>
            </a:r>
            <a:endParaRPr/>
          </a:p>
          <a:p>
            <a:pPr indent="0" lvl="0" marL="0" rtl="0" algn="l">
              <a:lnSpc>
                <a:spcPct val="94000"/>
              </a:lnSpc>
              <a:spcBef>
                <a:spcPts val="0"/>
              </a:spcBef>
              <a:spcAft>
                <a:spcPts val="0"/>
              </a:spcAft>
              <a:buClr>
                <a:schemeClr val="lt2"/>
              </a:buClr>
              <a:buSzPts val="1400"/>
              <a:buNone/>
            </a:pPr>
            <a:r>
              <a:rPr lang="en-US" sz="1400"/>
              <a:t>Pavel Trubchik</a:t>
            </a:r>
            <a:endParaRPr/>
          </a:p>
          <a:p>
            <a:pPr indent="0" lvl="0" marL="0" rtl="0" algn="l">
              <a:lnSpc>
                <a:spcPct val="94000"/>
              </a:lnSpc>
              <a:spcBef>
                <a:spcPts val="0"/>
              </a:spcBef>
              <a:spcAft>
                <a:spcPts val="0"/>
              </a:spcAft>
              <a:buClr>
                <a:schemeClr val="lt2"/>
              </a:buClr>
              <a:buSzPts val="1400"/>
              <a:buNone/>
            </a:pPr>
            <a:r>
              <a:rPr lang="en-US" sz="1400"/>
              <a:t>Svetlana Kozubenko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262626"/>
              </a:buClr>
              <a:buSzPts val="5000"/>
              <a:buFont typeface="Century Schoolbook"/>
              <a:buNone/>
            </a:pPr>
            <a:r>
              <a:rPr lang="en-US"/>
              <a:t>MVC Architecture</a:t>
            </a:r>
            <a:endParaRPr/>
          </a:p>
        </p:txBody>
      </p:sp>
      <p:sp>
        <p:nvSpPr>
          <p:cNvPr id="122" name="Google Shape;122;p2"/>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p>
            <a:pPr indent="-283464" lvl="0" marL="283464" rtl="0" algn="l">
              <a:lnSpc>
                <a:spcPct val="112000"/>
              </a:lnSpc>
              <a:spcBef>
                <a:spcPts val="0"/>
              </a:spcBef>
              <a:spcAft>
                <a:spcPts val="0"/>
              </a:spcAft>
              <a:buClr>
                <a:srgbClr val="262626"/>
              </a:buClr>
              <a:buSzPts val="2000"/>
              <a:buChar char="•"/>
            </a:pPr>
            <a:r>
              <a:rPr lang="en-US"/>
              <a:t>View and Controller are dedicated interfaces with flexible implementations</a:t>
            </a:r>
            <a:endParaRPr/>
          </a:p>
          <a:p>
            <a:pPr indent="-283464" lvl="0" marL="283464" rtl="0" algn="l">
              <a:lnSpc>
                <a:spcPct val="112000"/>
              </a:lnSpc>
              <a:spcBef>
                <a:spcPts val="900"/>
              </a:spcBef>
              <a:spcAft>
                <a:spcPts val="0"/>
              </a:spcAft>
              <a:buClr>
                <a:srgbClr val="262626"/>
              </a:buClr>
              <a:buSzPts val="2000"/>
              <a:buChar char="•"/>
            </a:pPr>
            <a:r>
              <a:rPr lang="en-US"/>
              <a:t>Controller consists mainly of GameEvent objects, these objects are part of the Controller package and encapsulate actions the player could make.</a:t>
            </a:r>
            <a:endParaRPr/>
          </a:p>
          <a:p>
            <a:pPr indent="-283464" lvl="0" marL="283464" rtl="0" algn="l">
              <a:lnSpc>
                <a:spcPct val="112000"/>
              </a:lnSpc>
              <a:spcBef>
                <a:spcPts val="900"/>
              </a:spcBef>
              <a:spcAft>
                <a:spcPts val="0"/>
              </a:spcAft>
              <a:buClr>
                <a:srgbClr val="262626"/>
              </a:buClr>
              <a:buSzPts val="2000"/>
              <a:buChar char="•"/>
            </a:pPr>
            <a:r>
              <a:rPr lang="en-US"/>
              <a:t>View is instantiated with a GameEventListener that is fed GameEvents as the player makes them. </a:t>
            </a:r>
            <a:endParaRPr/>
          </a:p>
          <a:p>
            <a:pPr indent="-283464" lvl="0" marL="283464" rtl="0" algn="l">
              <a:lnSpc>
                <a:spcPct val="112000"/>
              </a:lnSpc>
              <a:spcBef>
                <a:spcPts val="900"/>
              </a:spcBef>
              <a:spcAft>
                <a:spcPts val="0"/>
              </a:spcAft>
              <a:buClr>
                <a:srgbClr val="262626"/>
              </a:buClr>
              <a:buSzPts val="2000"/>
              <a:buChar char="•"/>
            </a:pPr>
            <a:r>
              <a:rPr lang="en-US"/>
              <a:t>Controller contains references to everything and decides which world and view to resolve GameEvents against.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3"/>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262626"/>
              </a:buClr>
              <a:buSzPts val="5000"/>
              <a:buFont typeface="Century Schoolbook"/>
              <a:buNone/>
            </a:pPr>
            <a:r>
              <a:rPr lang="en-US"/>
              <a:t>View</a:t>
            </a:r>
            <a:endParaRPr/>
          </a:p>
        </p:txBody>
      </p:sp>
      <p:sp>
        <p:nvSpPr>
          <p:cNvPr id="129" name="Google Shape;129;p3"/>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p>
            <a:pPr indent="-283464" lvl="0" marL="283464" rtl="0" algn="l">
              <a:lnSpc>
                <a:spcPct val="112000"/>
              </a:lnSpc>
              <a:spcBef>
                <a:spcPts val="0"/>
              </a:spcBef>
              <a:spcAft>
                <a:spcPts val="0"/>
              </a:spcAft>
              <a:buClr>
                <a:srgbClr val="262626"/>
              </a:buClr>
              <a:buSzPts val="2000"/>
              <a:buChar char="•"/>
            </a:pPr>
            <a:r>
              <a:rPr lang="en-US"/>
              <a:t>Consists of multiple Panels, each representing a “View” the player might be interacting with</a:t>
            </a:r>
            <a:endParaRPr/>
          </a:p>
          <a:p>
            <a:pPr indent="-283464" lvl="1" marL="685800" rtl="0" algn="l">
              <a:lnSpc>
                <a:spcPct val="112000"/>
              </a:lnSpc>
              <a:spcBef>
                <a:spcPts val="900"/>
              </a:spcBef>
              <a:spcAft>
                <a:spcPts val="0"/>
              </a:spcAft>
              <a:buClr>
                <a:srgbClr val="262626"/>
              </a:buClr>
              <a:buSzPts val="1800"/>
              <a:buChar char="–"/>
            </a:pPr>
            <a:r>
              <a:rPr lang="en-US"/>
              <a:t>Graphics Panel</a:t>
            </a:r>
            <a:endParaRPr/>
          </a:p>
          <a:p>
            <a:pPr indent="-283464" lvl="1" marL="685800" rtl="0" algn="l">
              <a:lnSpc>
                <a:spcPct val="112000"/>
              </a:lnSpc>
              <a:spcBef>
                <a:spcPts val="900"/>
              </a:spcBef>
              <a:spcAft>
                <a:spcPts val="0"/>
              </a:spcAft>
              <a:buClr>
                <a:srgbClr val="262626"/>
              </a:buClr>
              <a:buSzPts val="1800"/>
              <a:buChar char="–"/>
            </a:pPr>
            <a:r>
              <a:rPr lang="en-US"/>
              <a:t>Main Menu Panel</a:t>
            </a:r>
            <a:endParaRPr/>
          </a:p>
          <a:p>
            <a:pPr indent="-283464" lvl="1" marL="685800" rtl="0" algn="l">
              <a:lnSpc>
                <a:spcPct val="112000"/>
              </a:lnSpc>
              <a:spcBef>
                <a:spcPts val="900"/>
              </a:spcBef>
              <a:spcAft>
                <a:spcPts val="0"/>
              </a:spcAft>
              <a:buClr>
                <a:srgbClr val="262626"/>
              </a:buClr>
              <a:buSzPts val="1800"/>
              <a:buChar char="–"/>
            </a:pPr>
            <a:r>
              <a:rPr lang="en-US"/>
              <a:t>Save Selector Panel</a:t>
            </a:r>
            <a:endParaRPr/>
          </a:p>
          <a:p>
            <a:pPr indent="-283464" lvl="1" marL="685800" rtl="0" algn="l">
              <a:lnSpc>
                <a:spcPct val="112000"/>
              </a:lnSpc>
              <a:spcBef>
                <a:spcPts val="900"/>
              </a:spcBef>
              <a:spcAft>
                <a:spcPts val="0"/>
              </a:spcAft>
              <a:buClr>
                <a:srgbClr val="262626"/>
              </a:buClr>
              <a:buSzPts val="1800"/>
              <a:buChar char="–"/>
            </a:pPr>
            <a:r>
              <a:rPr lang="en-US"/>
              <a:t>Etc.</a:t>
            </a:r>
            <a:endParaRPr/>
          </a:p>
          <a:p>
            <a:pPr indent="-283464" lvl="0" marL="283464" rtl="0" algn="l">
              <a:lnSpc>
                <a:spcPct val="112000"/>
              </a:lnSpc>
              <a:spcBef>
                <a:spcPts val="900"/>
              </a:spcBef>
              <a:spcAft>
                <a:spcPts val="0"/>
              </a:spcAft>
              <a:buClr>
                <a:srgbClr val="262626"/>
              </a:buClr>
              <a:buSzPts val="2000"/>
              <a:buChar char="•"/>
            </a:pPr>
            <a:r>
              <a:rPr lang="en-US"/>
              <a:t>The main view class has references to the available panels. GameEvents (part of the controller) determine which panels are shown and when they are hidden</a:t>
            </a:r>
            <a:endParaRPr/>
          </a:p>
          <a:p>
            <a:pPr indent="-283464" lvl="0" marL="283464" rtl="0" algn="l">
              <a:lnSpc>
                <a:spcPct val="112000"/>
              </a:lnSpc>
              <a:spcBef>
                <a:spcPts val="900"/>
              </a:spcBef>
              <a:spcAft>
                <a:spcPts val="0"/>
              </a:spcAft>
              <a:buClr>
                <a:srgbClr val="262626"/>
              </a:buClr>
              <a:buSzPts val="2000"/>
              <a:buChar char="•"/>
            </a:pPr>
            <a:r>
              <a:rPr lang="en-US"/>
              <a:t>Panels can have limited communication with each other using an observer-like interface.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4"/>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262626"/>
              </a:buClr>
              <a:buSzPts val="5000"/>
              <a:buFont typeface="Century Schoolbook"/>
              <a:buNone/>
            </a:pPr>
            <a:r>
              <a:rPr lang="en-US"/>
              <a:t>Controller</a:t>
            </a:r>
            <a:endParaRPr/>
          </a:p>
        </p:txBody>
      </p:sp>
      <p:sp>
        <p:nvSpPr>
          <p:cNvPr id="136" name="Google Shape;136;p4"/>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p>
            <a:pPr indent="-283464" lvl="0" marL="283464" rtl="0" algn="l">
              <a:lnSpc>
                <a:spcPct val="112000"/>
              </a:lnSpc>
              <a:spcBef>
                <a:spcPts val="0"/>
              </a:spcBef>
              <a:spcAft>
                <a:spcPts val="0"/>
              </a:spcAft>
              <a:buClr>
                <a:srgbClr val="262626"/>
              </a:buClr>
              <a:buSzPts val="2000"/>
              <a:buChar char="•"/>
            </a:pPr>
            <a:r>
              <a:rPr lang="en-US"/>
              <a:t>Consists of a central Controller implementation and a series of GameEvents. </a:t>
            </a:r>
            <a:endParaRPr/>
          </a:p>
          <a:p>
            <a:pPr indent="-283464" lvl="0" marL="283464" rtl="0" algn="l">
              <a:lnSpc>
                <a:spcPct val="112000"/>
              </a:lnSpc>
              <a:spcBef>
                <a:spcPts val="900"/>
              </a:spcBef>
              <a:spcAft>
                <a:spcPts val="0"/>
              </a:spcAft>
              <a:buClr>
                <a:srgbClr val="262626"/>
              </a:buClr>
              <a:buSzPts val="2000"/>
              <a:buChar char="•"/>
            </a:pPr>
            <a:r>
              <a:rPr lang="en-US"/>
              <a:t>Controller has references to the following</a:t>
            </a:r>
            <a:endParaRPr/>
          </a:p>
          <a:p>
            <a:pPr indent="-283464" lvl="1" marL="685800" rtl="0" algn="l">
              <a:lnSpc>
                <a:spcPct val="112000"/>
              </a:lnSpc>
              <a:spcBef>
                <a:spcPts val="900"/>
              </a:spcBef>
              <a:spcAft>
                <a:spcPts val="0"/>
              </a:spcAft>
              <a:buClr>
                <a:srgbClr val="262626"/>
              </a:buClr>
              <a:buSzPts val="1800"/>
              <a:buChar char="–"/>
            </a:pPr>
            <a:r>
              <a:rPr lang="en-US"/>
              <a:t>The View</a:t>
            </a:r>
            <a:endParaRPr/>
          </a:p>
          <a:p>
            <a:pPr indent="-283464" lvl="1" marL="685800" rtl="0" algn="l">
              <a:lnSpc>
                <a:spcPct val="112000"/>
              </a:lnSpc>
              <a:spcBef>
                <a:spcPts val="900"/>
              </a:spcBef>
              <a:spcAft>
                <a:spcPts val="0"/>
              </a:spcAft>
              <a:buClr>
                <a:srgbClr val="262626"/>
              </a:buClr>
              <a:buSzPts val="1800"/>
              <a:buChar char="–"/>
            </a:pPr>
            <a:r>
              <a:rPr lang="en-US"/>
              <a:t>The GameEventListener (often implemented by the concrete controller, but not necessarily)</a:t>
            </a:r>
            <a:endParaRPr/>
          </a:p>
          <a:p>
            <a:pPr indent="-283464" lvl="1" marL="685800" rtl="0" algn="l">
              <a:lnSpc>
                <a:spcPct val="112000"/>
              </a:lnSpc>
              <a:spcBef>
                <a:spcPts val="900"/>
              </a:spcBef>
              <a:spcAft>
                <a:spcPts val="0"/>
              </a:spcAft>
              <a:buClr>
                <a:srgbClr val="262626"/>
              </a:buClr>
              <a:buSzPts val="1800"/>
              <a:buChar char="–"/>
            </a:pPr>
            <a:r>
              <a:rPr lang="en-US"/>
              <a:t>The World (model)</a:t>
            </a:r>
            <a:endParaRPr/>
          </a:p>
          <a:p>
            <a:pPr indent="-283464" lvl="1" marL="685800" rtl="0" algn="l">
              <a:lnSpc>
                <a:spcPct val="112000"/>
              </a:lnSpc>
              <a:spcBef>
                <a:spcPts val="900"/>
              </a:spcBef>
              <a:spcAft>
                <a:spcPts val="0"/>
              </a:spcAft>
              <a:buClr>
                <a:srgbClr val="262626"/>
              </a:buClr>
              <a:buSzPts val="1800"/>
              <a:buChar char="–"/>
            </a:pPr>
            <a:r>
              <a:rPr lang="en-US"/>
              <a:t>The QuestionDataSource (more on that later)</a:t>
            </a:r>
            <a:endParaRPr/>
          </a:p>
          <a:p>
            <a:pPr indent="-169164" lvl="1" marL="685800" rtl="0" algn="l">
              <a:lnSpc>
                <a:spcPct val="112000"/>
              </a:lnSpc>
              <a:spcBef>
                <a:spcPts val="900"/>
              </a:spcBef>
              <a:spcAft>
                <a:spcPts val="0"/>
              </a:spcAft>
              <a:buClr>
                <a:srgbClr val="262626"/>
              </a:buClr>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5"/>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262626"/>
              </a:buClr>
              <a:buSzPts val="5000"/>
              <a:buFont typeface="Century Schoolbook"/>
              <a:buNone/>
            </a:pPr>
            <a:r>
              <a:rPr lang="en-US"/>
              <a:t>World</a:t>
            </a:r>
            <a:endParaRPr/>
          </a:p>
        </p:txBody>
      </p:sp>
      <p:sp>
        <p:nvSpPr>
          <p:cNvPr id="143" name="Google Shape;143;p5"/>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p>
            <a:pPr indent="0" lvl="0" marL="0" rtl="0" algn="l">
              <a:lnSpc>
                <a:spcPct val="112000"/>
              </a:lnSpc>
              <a:spcBef>
                <a:spcPts val="0"/>
              </a:spcBef>
              <a:spcAft>
                <a:spcPts val="0"/>
              </a:spcAft>
              <a:buClr>
                <a:srgbClr val="262626"/>
              </a:buClr>
              <a:buSzPts val="2000"/>
              <a:buNone/>
            </a:pPr>
            <a:r>
              <a:rPr lang="en-US"/>
              <a:t>The World consists of</a:t>
            </a:r>
            <a:endParaRPr/>
          </a:p>
          <a:p>
            <a:pPr indent="-283464" lvl="1" marL="685800" rtl="0" algn="l">
              <a:lnSpc>
                <a:spcPct val="112000"/>
              </a:lnSpc>
              <a:spcBef>
                <a:spcPts val="900"/>
              </a:spcBef>
              <a:spcAft>
                <a:spcPts val="0"/>
              </a:spcAft>
              <a:buClr>
                <a:srgbClr val="262626"/>
              </a:buClr>
              <a:buSzPts val="1800"/>
              <a:buChar char="–"/>
            </a:pPr>
            <a:r>
              <a:rPr lang="en-US"/>
              <a:t>A Player</a:t>
            </a:r>
            <a:endParaRPr/>
          </a:p>
          <a:p>
            <a:pPr indent="-283464" lvl="1" marL="685800" rtl="0" algn="l">
              <a:lnSpc>
                <a:spcPct val="112000"/>
              </a:lnSpc>
              <a:spcBef>
                <a:spcPts val="900"/>
              </a:spcBef>
              <a:spcAft>
                <a:spcPts val="0"/>
              </a:spcAft>
              <a:buClr>
                <a:srgbClr val="262626"/>
              </a:buClr>
              <a:buSzPts val="1800"/>
              <a:buChar char="–"/>
            </a:pPr>
            <a:r>
              <a:rPr lang="en-US"/>
              <a:t>A Set of rooms</a:t>
            </a:r>
            <a:endParaRPr/>
          </a:p>
          <a:p>
            <a:pPr indent="-283464" lvl="2" marL="1143000" rtl="0" algn="l">
              <a:lnSpc>
                <a:spcPct val="112000"/>
              </a:lnSpc>
              <a:spcBef>
                <a:spcPts val="900"/>
              </a:spcBef>
              <a:spcAft>
                <a:spcPts val="0"/>
              </a:spcAft>
              <a:buClr>
                <a:srgbClr val="262626"/>
              </a:buClr>
              <a:buSzPts val="1600"/>
              <a:buChar char="•"/>
            </a:pPr>
            <a:r>
              <a:rPr lang="en-US"/>
              <a:t>Organized via connections to other rooms in a 2d graph</a:t>
            </a:r>
            <a:endParaRPr/>
          </a:p>
          <a:p>
            <a:pPr indent="-283464" lvl="2" marL="1143000" rtl="0" algn="l">
              <a:lnSpc>
                <a:spcPct val="112000"/>
              </a:lnSpc>
              <a:spcBef>
                <a:spcPts val="900"/>
              </a:spcBef>
              <a:spcAft>
                <a:spcPts val="0"/>
              </a:spcAft>
              <a:buClr>
                <a:srgbClr val="262626"/>
              </a:buClr>
              <a:buSzPts val="1600"/>
              <a:buChar char="•"/>
            </a:pPr>
            <a:r>
              <a:rPr lang="en-US"/>
              <a:t>Doors connect rooms, and Doors have questions attached</a:t>
            </a:r>
            <a:endParaRPr/>
          </a:p>
          <a:p>
            <a:pPr indent="-283464" lvl="1" marL="685800" rtl="0" algn="l">
              <a:lnSpc>
                <a:spcPct val="112000"/>
              </a:lnSpc>
              <a:spcBef>
                <a:spcPts val="900"/>
              </a:spcBef>
              <a:spcAft>
                <a:spcPts val="0"/>
              </a:spcAft>
              <a:buClr>
                <a:srgbClr val="262626"/>
              </a:buClr>
              <a:buSzPts val="1800"/>
              <a:buChar char="–"/>
            </a:pPr>
            <a:r>
              <a:rPr lang="en-US"/>
              <a:t>An entry and exit Room</a:t>
            </a:r>
            <a:endParaRPr/>
          </a:p>
          <a:p>
            <a:pPr indent="-283464" lvl="1" marL="685800" rtl="0" algn="l">
              <a:lnSpc>
                <a:spcPct val="112000"/>
              </a:lnSpc>
              <a:spcBef>
                <a:spcPts val="900"/>
              </a:spcBef>
              <a:spcAft>
                <a:spcPts val="0"/>
              </a:spcAft>
              <a:buClr>
                <a:srgbClr val="262626"/>
              </a:buClr>
              <a:buSzPts val="1800"/>
              <a:buChar char="–"/>
            </a:pPr>
            <a:r>
              <a:rPr lang="en-US"/>
              <a:t>Worlds are all procedural, allowing for a varied and interesting user experience</a:t>
            </a:r>
            <a:endParaRPr/>
          </a:p>
        </p:txBody>
      </p:sp>
      <p:pic>
        <p:nvPicPr>
          <p:cNvPr id="144" name="Google Shape;144;p5"/>
          <p:cNvPicPr preferRelativeResize="0"/>
          <p:nvPr/>
        </p:nvPicPr>
        <p:blipFill rotWithShape="1">
          <a:blip r:embed="rId3">
            <a:alphaModFix/>
          </a:blip>
          <a:srcRect b="0" l="0" r="0" t="0"/>
          <a:stretch/>
        </p:blipFill>
        <p:spPr>
          <a:xfrm>
            <a:off x="209550" y="1676401"/>
            <a:ext cx="5104548" cy="42275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6"/>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262626"/>
              </a:buClr>
              <a:buSzPts val="5000"/>
              <a:buFont typeface="Century Schoolbook"/>
              <a:buNone/>
            </a:pPr>
            <a:r>
              <a:rPr lang="en-US"/>
              <a:t>Question</a:t>
            </a:r>
            <a:br>
              <a:rPr lang="en-US"/>
            </a:br>
            <a:r>
              <a:rPr lang="en-US"/>
              <a:t>DataSource</a:t>
            </a:r>
            <a:endParaRPr/>
          </a:p>
        </p:txBody>
      </p:sp>
      <p:sp>
        <p:nvSpPr>
          <p:cNvPr id="151" name="Google Shape;151;p6"/>
          <p:cNvSpPr txBox="1"/>
          <p:nvPr>
            <p:ph idx="1" type="body"/>
          </p:nvPr>
        </p:nvSpPr>
        <p:spPr>
          <a:xfrm>
            <a:off x="4762500" y="569066"/>
            <a:ext cx="6667498" cy="5655156"/>
          </a:xfrm>
          <a:prstGeom prst="rect">
            <a:avLst/>
          </a:prstGeom>
          <a:noFill/>
          <a:ln>
            <a:noFill/>
          </a:ln>
        </p:spPr>
        <p:txBody>
          <a:bodyPr anchorCtr="0" anchor="t" bIns="45700" lIns="91425" spcFirstLastPara="1" rIns="91425" wrap="square" tIns="45700">
            <a:normAutofit/>
          </a:bodyPr>
          <a:lstStyle/>
          <a:p>
            <a:pPr indent="-283464" lvl="0" marL="283464" rtl="0" algn="l">
              <a:lnSpc>
                <a:spcPct val="112000"/>
              </a:lnSpc>
              <a:spcBef>
                <a:spcPts val="0"/>
              </a:spcBef>
              <a:spcAft>
                <a:spcPts val="0"/>
              </a:spcAft>
              <a:buClr>
                <a:srgbClr val="262626"/>
              </a:buClr>
              <a:buSzPts val="2000"/>
              <a:buChar char="•"/>
            </a:pPr>
            <a:r>
              <a:rPr lang="en-US"/>
              <a:t>Interface is designed to allow for multiple implementations of the DataSource, which helps with writing tests. </a:t>
            </a:r>
            <a:endParaRPr/>
          </a:p>
          <a:p>
            <a:pPr indent="-283464" lvl="0" marL="283464" rtl="0" algn="l">
              <a:lnSpc>
                <a:spcPct val="112000"/>
              </a:lnSpc>
              <a:spcBef>
                <a:spcPts val="900"/>
              </a:spcBef>
              <a:spcAft>
                <a:spcPts val="0"/>
              </a:spcAft>
              <a:buClr>
                <a:srgbClr val="262626"/>
              </a:buClr>
              <a:buSzPts val="2000"/>
              <a:buChar char="•"/>
            </a:pPr>
            <a:r>
              <a:rPr lang="en-US"/>
              <a:t>The Controller concrete implementation uses the SQLiteQuestionDataSource implementation.</a:t>
            </a:r>
            <a:endParaRPr/>
          </a:p>
          <a:p>
            <a:pPr indent="-283464" lvl="0" marL="283464" rtl="0" algn="l">
              <a:lnSpc>
                <a:spcPct val="112000"/>
              </a:lnSpc>
              <a:spcBef>
                <a:spcPts val="900"/>
              </a:spcBef>
              <a:spcAft>
                <a:spcPts val="0"/>
              </a:spcAft>
              <a:buClr>
                <a:srgbClr val="262626"/>
              </a:buClr>
              <a:buSzPts val="2000"/>
              <a:buChar char="•"/>
            </a:pPr>
            <a:r>
              <a:rPr lang="en-US"/>
              <a:t>Questions are created via a SQLiteQuestionFactory that knows how to parse questions from an SQLite ResultSet object through the utilization of package-private constructors in each SQLiteQuestion implementation.</a:t>
            </a:r>
            <a:endParaRPr/>
          </a:p>
        </p:txBody>
      </p:sp>
      <p:pic>
        <p:nvPicPr>
          <p:cNvPr id="152" name="Google Shape;152;p6"/>
          <p:cNvPicPr preferRelativeResize="0"/>
          <p:nvPr/>
        </p:nvPicPr>
        <p:blipFill rotWithShape="1">
          <a:blip r:embed="rId3">
            <a:alphaModFix/>
          </a:blip>
          <a:srcRect b="0" l="0" r="0" t="0"/>
          <a:stretch/>
        </p:blipFill>
        <p:spPr>
          <a:xfrm>
            <a:off x="5181600" y="3689720"/>
            <a:ext cx="6229350" cy="2247900"/>
          </a:xfrm>
          <a:prstGeom prst="rect">
            <a:avLst/>
          </a:prstGeom>
          <a:noFill/>
          <a:ln>
            <a:noFill/>
          </a:ln>
        </p:spPr>
      </p:pic>
      <p:pic>
        <p:nvPicPr>
          <p:cNvPr id="153" name="Google Shape;153;p6"/>
          <p:cNvPicPr preferRelativeResize="0"/>
          <p:nvPr/>
        </p:nvPicPr>
        <p:blipFill>
          <a:blip r:embed="rId4">
            <a:alphaModFix/>
          </a:blip>
          <a:stretch>
            <a:fillRect/>
          </a:stretch>
        </p:blipFill>
        <p:spPr>
          <a:xfrm>
            <a:off x="272675" y="2923414"/>
            <a:ext cx="4411299" cy="30142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7"/>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262626"/>
              </a:buClr>
              <a:buSzPts val="5000"/>
              <a:buFont typeface="Century Schoolbook"/>
              <a:buNone/>
            </a:pPr>
            <a:r>
              <a:rPr lang="en-US"/>
              <a:t>Database Schema</a:t>
            </a:r>
            <a:endParaRPr/>
          </a:p>
        </p:txBody>
      </p:sp>
      <p:sp>
        <p:nvSpPr>
          <p:cNvPr id="160" name="Google Shape;160;p7"/>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p>
            <a:pPr indent="-283464" lvl="0" marL="283464" rtl="0" algn="l">
              <a:lnSpc>
                <a:spcPct val="112000"/>
              </a:lnSpc>
              <a:spcBef>
                <a:spcPts val="0"/>
              </a:spcBef>
              <a:spcAft>
                <a:spcPts val="0"/>
              </a:spcAft>
              <a:buClr>
                <a:srgbClr val="262626"/>
              </a:buClr>
              <a:buSzPts val="2000"/>
              <a:buChar char="•"/>
            </a:pPr>
            <a:r>
              <a:rPr lang="en-US"/>
              <a:t>Two total tables</a:t>
            </a:r>
            <a:endParaRPr/>
          </a:p>
          <a:p>
            <a:pPr indent="-283464" lvl="1" marL="685800" rtl="0" algn="l">
              <a:lnSpc>
                <a:spcPct val="112000"/>
              </a:lnSpc>
              <a:spcBef>
                <a:spcPts val="900"/>
              </a:spcBef>
              <a:spcAft>
                <a:spcPts val="0"/>
              </a:spcAft>
              <a:buClr>
                <a:srgbClr val="262626"/>
              </a:buClr>
              <a:buSzPts val="1800"/>
              <a:buChar char="–"/>
            </a:pPr>
            <a:r>
              <a:rPr lang="en-US"/>
              <a:t>Question</a:t>
            </a:r>
            <a:endParaRPr/>
          </a:p>
          <a:p>
            <a:pPr indent="-283464" lvl="2" marL="1143000" rtl="0" algn="l">
              <a:lnSpc>
                <a:spcPct val="112000"/>
              </a:lnSpc>
              <a:spcBef>
                <a:spcPts val="900"/>
              </a:spcBef>
              <a:spcAft>
                <a:spcPts val="0"/>
              </a:spcAft>
              <a:buClr>
                <a:srgbClr val="262626"/>
              </a:buClr>
              <a:buSzPts val="1600"/>
              <a:buChar char="•"/>
            </a:pPr>
            <a:r>
              <a:rPr lang="en-US"/>
              <a:t>Unique question id</a:t>
            </a:r>
            <a:endParaRPr/>
          </a:p>
          <a:p>
            <a:pPr indent="-283464" lvl="2" marL="1143000" rtl="0" algn="l">
              <a:lnSpc>
                <a:spcPct val="112000"/>
              </a:lnSpc>
              <a:spcBef>
                <a:spcPts val="900"/>
              </a:spcBef>
              <a:spcAft>
                <a:spcPts val="0"/>
              </a:spcAft>
              <a:buClr>
                <a:srgbClr val="262626"/>
              </a:buClr>
              <a:buSzPts val="1600"/>
              <a:buChar char="•"/>
            </a:pPr>
            <a:r>
              <a:rPr lang="en-US"/>
              <a:t>Things like a prompt, question type, etc</a:t>
            </a:r>
            <a:endParaRPr/>
          </a:p>
          <a:p>
            <a:pPr indent="-283464" lvl="2" marL="1143000" rtl="0" algn="l">
              <a:lnSpc>
                <a:spcPct val="112000"/>
              </a:lnSpc>
              <a:spcBef>
                <a:spcPts val="900"/>
              </a:spcBef>
              <a:spcAft>
                <a:spcPts val="0"/>
              </a:spcAft>
              <a:buClr>
                <a:srgbClr val="262626"/>
              </a:buClr>
              <a:buSzPts val="1600"/>
              <a:buChar char="•"/>
            </a:pPr>
            <a:r>
              <a:rPr lang="en-US"/>
              <a:t>An item name, used by random gen if it needs an item that is thematically consistent item for a door</a:t>
            </a:r>
            <a:endParaRPr/>
          </a:p>
          <a:p>
            <a:pPr indent="-283464" lvl="1" marL="685800" rtl="0" algn="l">
              <a:lnSpc>
                <a:spcPct val="112000"/>
              </a:lnSpc>
              <a:spcBef>
                <a:spcPts val="900"/>
              </a:spcBef>
              <a:spcAft>
                <a:spcPts val="0"/>
              </a:spcAft>
              <a:buClr>
                <a:srgbClr val="262626"/>
              </a:buClr>
              <a:buSzPts val="1800"/>
              <a:buChar char="–"/>
            </a:pPr>
            <a:r>
              <a:rPr lang="en-US"/>
              <a:t>Answer</a:t>
            </a:r>
            <a:endParaRPr/>
          </a:p>
          <a:p>
            <a:pPr indent="-283464" lvl="2" marL="1143000" rtl="0" algn="l">
              <a:lnSpc>
                <a:spcPct val="112000"/>
              </a:lnSpc>
              <a:spcBef>
                <a:spcPts val="900"/>
              </a:spcBef>
              <a:spcAft>
                <a:spcPts val="0"/>
              </a:spcAft>
              <a:buClr>
                <a:srgbClr val="262626"/>
              </a:buClr>
              <a:buSzPts val="1600"/>
              <a:buChar char="•"/>
            </a:pPr>
            <a:r>
              <a:rPr lang="en-US"/>
              <a:t>Many to one relationship with question through unique identifier</a:t>
            </a:r>
            <a:endParaRPr/>
          </a:p>
          <a:p>
            <a:pPr indent="-283464" lvl="2" marL="1143000" rtl="0" algn="l">
              <a:lnSpc>
                <a:spcPct val="112000"/>
              </a:lnSpc>
              <a:spcBef>
                <a:spcPts val="900"/>
              </a:spcBef>
              <a:spcAft>
                <a:spcPts val="0"/>
              </a:spcAft>
              <a:buClr>
                <a:srgbClr val="262626"/>
              </a:buClr>
              <a:buSzPts val="1600"/>
              <a:buChar char="•"/>
            </a:pPr>
            <a:r>
              <a:rPr lang="en-US"/>
              <a:t>The answer in text form</a:t>
            </a:r>
            <a:endParaRPr/>
          </a:p>
          <a:p>
            <a:pPr indent="-283464" lvl="2" marL="1143000" rtl="0" algn="l">
              <a:lnSpc>
                <a:spcPct val="112000"/>
              </a:lnSpc>
              <a:spcBef>
                <a:spcPts val="900"/>
              </a:spcBef>
              <a:spcAft>
                <a:spcPts val="0"/>
              </a:spcAft>
              <a:buClr>
                <a:srgbClr val="262626"/>
              </a:buClr>
              <a:buSzPts val="1600"/>
              <a:buChar char="•"/>
            </a:pPr>
            <a:r>
              <a:rPr lang="en-US"/>
              <a:t>A T/F flag to make the answer correct or incorrect</a:t>
            </a:r>
            <a:endParaRPr/>
          </a:p>
          <a:p>
            <a:pPr indent="-283464" lvl="2" marL="1143000" rtl="0" algn="l">
              <a:lnSpc>
                <a:spcPct val="112000"/>
              </a:lnSpc>
              <a:spcBef>
                <a:spcPts val="900"/>
              </a:spcBef>
              <a:spcAft>
                <a:spcPts val="0"/>
              </a:spcAft>
              <a:buClr>
                <a:srgbClr val="262626"/>
              </a:buClr>
              <a:buSzPts val="1600"/>
              <a:buChar char="•"/>
            </a:pPr>
            <a:r>
              <a:rPr lang="en-US"/>
              <a:t>In the case of short response questions, each answer is a keyword that their answer is checked for</a:t>
            </a:r>
            <a:endParaRPr/>
          </a:p>
          <a:p>
            <a:pPr indent="-156464" lvl="0" marL="283464" rtl="0" algn="l">
              <a:lnSpc>
                <a:spcPct val="112000"/>
              </a:lnSpc>
              <a:spcBef>
                <a:spcPts val="900"/>
              </a:spcBef>
              <a:spcAft>
                <a:spcPts val="0"/>
              </a:spcAft>
              <a:buClr>
                <a:srgbClr val="262626"/>
              </a:buClr>
              <a:buSzPts val="2000"/>
              <a:buNone/>
            </a:pPr>
            <a:r>
              <a:t/>
            </a:r>
            <a:endParaRPr/>
          </a:p>
        </p:txBody>
      </p:sp>
      <p:pic>
        <p:nvPicPr>
          <p:cNvPr id="161" name="Google Shape;161;p7"/>
          <p:cNvPicPr preferRelativeResize="0"/>
          <p:nvPr/>
        </p:nvPicPr>
        <p:blipFill rotWithShape="1">
          <a:blip r:embed="rId3">
            <a:alphaModFix/>
          </a:blip>
          <a:srcRect b="0" l="0" r="0" t="25104"/>
          <a:stretch/>
        </p:blipFill>
        <p:spPr>
          <a:xfrm>
            <a:off x="1003150" y="3836725"/>
            <a:ext cx="4105275" cy="1383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g7ac1ba7811_0_3"/>
          <p:cNvPicPr preferRelativeResize="0"/>
          <p:nvPr/>
        </p:nvPicPr>
        <p:blipFill>
          <a:blip r:embed="rId3">
            <a:alphaModFix/>
          </a:blip>
          <a:stretch>
            <a:fillRect/>
          </a:stretch>
        </p:blipFill>
        <p:spPr>
          <a:xfrm>
            <a:off x="-554050" y="-285950"/>
            <a:ext cx="12921450" cy="8220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dlines">
  <a:themeElements>
    <a:clrScheme name="Headlines">
      <a:dk1>
        <a:srgbClr val="000000"/>
      </a:dk1>
      <a:lt1>
        <a:srgbClr val="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Headlines">
  <a:themeElements>
    <a:clrScheme name="Headlines">
      <a:dk1>
        <a:srgbClr val="000000"/>
      </a:dk1>
      <a:lt1>
        <a:srgbClr val="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2019-12-08T20:06:54Z</dcterms:created>
  <dc:creator>Logan Earl</dc:creator>
</cp:coreProperties>
</file>