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rley, Jeffery" initials="HJ" lastIdx="1" clrIdx="0">
    <p:extLst>
      <p:ext uri="{19B8F6BF-5375-455C-9EA6-DF929625EA0E}">
        <p15:presenceInfo xmlns:p15="http://schemas.microsoft.com/office/powerpoint/2012/main" userId="S-1-5-21-3635936906-1112455398-2660635900-7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3883" autoAdjust="0"/>
  </p:normalViewPr>
  <p:slideViewPr>
    <p:cSldViewPr snapToGrid="0">
      <p:cViewPr varScale="1">
        <p:scale>
          <a:sx n="73" d="100"/>
          <a:sy n="73" d="100"/>
        </p:scale>
        <p:origin x="7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5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244-D7CD-406E-962D-4D54AFCFFFE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1B8B-A106-490C-95B1-AF513E45B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string/string/getlin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926" y="169037"/>
            <a:ext cx="9937786" cy="745364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ECE 4122/6122 Advance Programing Techniques</a:t>
            </a:r>
          </a:p>
        </p:txBody>
      </p:sp>
      <p:pic>
        <p:nvPicPr>
          <p:cNvPr id="1026" name="Picture 2" descr="https://pbs.twimg.com/profile_images/560203548583940096/O-zJjYI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7" y="169036"/>
            <a:ext cx="1330580" cy="13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31136" y="1974301"/>
            <a:ext cx="269264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Mute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Cell Phones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CA1D1-95D3-4DFD-B935-8B1F994BE138}"/>
              </a:ext>
            </a:extLst>
          </p:cNvPr>
          <p:cNvSpPr/>
          <p:nvPr/>
        </p:nvSpPr>
        <p:spPr>
          <a:xfrm>
            <a:off x="3795192" y="1311495"/>
            <a:ext cx="38282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/>
              <a:t>Daily Stuff</a:t>
            </a: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56526-0AA3-42EB-BB2F-EC48355CBBB3}"/>
              </a:ext>
            </a:extLst>
          </p:cNvPr>
          <p:cNvSpPr txBox="1"/>
          <p:nvPr/>
        </p:nvSpPr>
        <p:spPr>
          <a:xfrm>
            <a:off x="583478" y="2410989"/>
            <a:ext cx="4733920" cy="184665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Daily Stuff: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TAs Lab grades (PDO students)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Final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Lab1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5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6629F-EA93-4E2C-B568-CBDE41DF5E69}"/>
              </a:ext>
            </a:extLst>
          </p:cNvPr>
          <p:cNvSpPr txBox="1"/>
          <p:nvPr/>
        </p:nvSpPr>
        <p:spPr>
          <a:xfrm>
            <a:off x="745958" y="272716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Lab1</a:t>
            </a:r>
          </a:p>
        </p:txBody>
      </p:sp>
      <p:pic>
        <p:nvPicPr>
          <p:cNvPr id="6" name="Picture 2" descr="https://pbs.twimg.com/profile_images/560203548583940096/O-zJjYI4.jpeg">
            <a:extLst>
              <a:ext uri="{FF2B5EF4-FFF2-40B4-BE49-F238E27FC236}">
                <a16:creationId xmlns:a16="http://schemas.microsoft.com/office/drawing/2014/main" id="{9C57D6E5-D009-425D-BF28-264123BF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7" y="169036"/>
            <a:ext cx="1330580" cy="13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352F7F4-5A40-4CC6-A5EE-3CD1E105F065}"/>
              </a:ext>
            </a:extLst>
          </p:cNvPr>
          <p:cNvSpPr/>
          <p:nvPr/>
        </p:nvSpPr>
        <p:spPr>
          <a:xfrm>
            <a:off x="2188308" y="1891323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445C5F-4841-4F65-BC9A-276FFCE8CD06}"/>
              </a:ext>
            </a:extLst>
          </p:cNvPr>
          <p:cNvSpPr/>
          <p:nvPr/>
        </p:nvSpPr>
        <p:spPr>
          <a:xfrm>
            <a:off x="2555631" y="1891323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A812FD-9472-4522-BFF1-F56395DA956F}"/>
              </a:ext>
            </a:extLst>
          </p:cNvPr>
          <p:cNvSpPr/>
          <p:nvPr/>
        </p:nvSpPr>
        <p:spPr>
          <a:xfrm>
            <a:off x="2942493" y="1891323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0B1401-EBBA-4B8D-BCB3-9A792DE455C0}"/>
              </a:ext>
            </a:extLst>
          </p:cNvPr>
          <p:cNvSpPr/>
          <p:nvPr/>
        </p:nvSpPr>
        <p:spPr>
          <a:xfrm>
            <a:off x="2950309" y="2430585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30168E-4EEB-46D5-A3CD-F13394FE9692}"/>
              </a:ext>
            </a:extLst>
          </p:cNvPr>
          <p:cNvSpPr/>
          <p:nvPr/>
        </p:nvSpPr>
        <p:spPr>
          <a:xfrm>
            <a:off x="2950309" y="296984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EF8E8D-53FA-492F-9AFC-2EF4E27F1C7D}"/>
              </a:ext>
            </a:extLst>
          </p:cNvPr>
          <p:cNvSpPr/>
          <p:nvPr/>
        </p:nvSpPr>
        <p:spPr>
          <a:xfrm>
            <a:off x="2555631" y="2430585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4AB540-138F-4263-A6D4-CAF197BA5AE7}"/>
              </a:ext>
            </a:extLst>
          </p:cNvPr>
          <p:cNvSpPr/>
          <p:nvPr/>
        </p:nvSpPr>
        <p:spPr>
          <a:xfrm>
            <a:off x="2555631" y="296984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EA513B-EA85-4E6A-9896-5660A0DD50E2}"/>
              </a:ext>
            </a:extLst>
          </p:cNvPr>
          <p:cNvSpPr/>
          <p:nvPr/>
        </p:nvSpPr>
        <p:spPr>
          <a:xfrm>
            <a:off x="2188308" y="2430585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230733-67CE-452C-BA26-B5F7527F8C7D}"/>
              </a:ext>
            </a:extLst>
          </p:cNvPr>
          <p:cNvSpPr/>
          <p:nvPr/>
        </p:nvSpPr>
        <p:spPr>
          <a:xfrm>
            <a:off x="2188308" y="296984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C6F81-833A-4571-8568-B81778F6ABC5}"/>
              </a:ext>
            </a:extLst>
          </p:cNvPr>
          <p:cNvSpPr txBox="1"/>
          <p:nvPr/>
        </p:nvSpPr>
        <p:spPr>
          <a:xfrm>
            <a:off x="1992923" y="1268995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35595D-000C-45BD-9146-AA914868479C}"/>
              </a:ext>
            </a:extLst>
          </p:cNvPr>
          <p:cNvCxnSpPr>
            <a:cxnSpLocks/>
          </p:cNvCxnSpPr>
          <p:nvPr/>
        </p:nvCxnSpPr>
        <p:spPr>
          <a:xfrm flipV="1">
            <a:off x="1291139" y="2532185"/>
            <a:ext cx="1201969" cy="87331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C479B0-A9F5-4BEC-9508-823850902369}"/>
              </a:ext>
            </a:extLst>
          </p:cNvPr>
          <p:cNvSpPr txBox="1"/>
          <p:nvPr/>
        </p:nvSpPr>
        <p:spPr>
          <a:xfrm>
            <a:off x="300065" y="3405499"/>
            <a:ext cx="27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point is at the origin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D49D2C-8240-4339-BEBC-40B04C26A302}"/>
              </a:ext>
            </a:extLst>
          </p:cNvPr>
          <p:cNvSpPr/>
          <p:nvPr/>
        </p:nvSpPr>
        <p:spPr>
          <a:xfrm>
            <a:off x="4945199" y="1891323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D599D5-B316-40D2-B514-5741DA4C8068}"/>
              </a:ext>
            </a:extLst>
          </p:cNvPr>
          <p:cNvSpPr/>
          <p:nvPr/>
        </p:nvSpPr>
        <p:spPr>
          <a:xfrm>
            <a:off x="5312522" y="1891323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6219E0-94F9-4634-93D4-60652BB1CABE}"/>
              </a:ext>
            </a:extLst>
          </p:cNvPr>
          <p:cNvSpPr/>
          <p:nvPr/>
        </p:nvSpPr>
        <p:spPr>
          <a:xfrm>
            <a:off x="5699384" y="1891323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49D36A-FE91-4671-99B8-0908BDC5B3C8}"/>
              </a:ext>
            </a:extLst>
          </p:cNvPr>
          <p:cNvSpPr/>
          <p:nvPr/>
        </p:nvSpPr>
        <p:spPr>
          <a:xfrm>
            <a:off x="5707200" y="2430585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C5398-5CE9-441E-B0B0-D89CE546B913}"/>
              </a:ext>
            </a:extLst>
          </p:cNvPr>
          <p:cNvSpPr/>
          <p:nvPr/>
        </p:nvSpPr>
        <p:spPr>
          <a:xfrm>
            <a:off x="5707200" y="296984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BDE53A7-3C09-4E29-94C2-4257F34F9700}"/>
              </a:ext>
            </a:extLst>
          </p:cNvPr>
          <p:cNvSpPr/>
          <p:nvPr/>
        </p:nvSpPr>
        <p:spPr>
          <a:xfrm>
            <a:off x="5312522" y="2430585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E53790-429A-4FE2-983B-BFE9B2EA45F8}"/>
              </a:ext>
            </a:extLst>
          </p:cNvPr>
          <p:cNvSpPr/>
          <p:nvPr/>
        </p:nvSpPr>
        <p:spPr>
          <a:xfrm>
            <a:off x="5312522" y="296984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C78C1D2-C3E8-459A-8542-C31A7BD7AF1F}"/>
              </a:ext>
            </a:extLst>
          </p:cNvPr>
          <p:cNvSpPr/>
          <p:nvPr/>
        </p:nvSpPr>
        <p:spPr>
          <a:xfrm>
            <a:off x="4945199" y="2430585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7BF368-AA24-412A-8F50-A03B75969993}"/>
              </a:ext>
            </a:extLst>
          </p:cNvPr>
          <p:cNvSpPr/>
          <p:nvPr/>
        </p:nvSpPr>
        <p:spPr>
          <a:xfrm>
            <a:off x="4945199" y="296984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42AA97-D6C5-4621-8E45-C3FDD2421D4C}"/>
              </a:ext>
            </a:extLst>
          </p:cNvPr>
          <p:cNvSpPr txBox="1"/>
          <p:nvPr/>
        </p:nvSpPr>
        <p:spPr>
          <a:xfrm>
            <a:off x="4893062" y="1295529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number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483E90-C95D-49C3-9A6D-FC61E7395EB1}"/>
              </a:ext>
            </a:extLst>
          </p:cNvPr>
          <p:cNvSpPr/>
          <p:nvPr/>
        </p:nvSpPr>
        <p:spPr>
          <a:xfrm>
            <a:off x="6101878" y="188635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0F6E8F-846A-412F-927A-3CFA3C0DB196}"/>
              </a:ext>
            </a:extLst>
          </p:cNvPr>
          <p:cNvSpPr/>
          <p:nvPr/>
        </p:nvSpPr>
        <p:spPr>
          <a:xfrm>
            <a:off x="6109694" y="2425619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2D7EF9-29E2-4488-AD8E-86C2C2D7B2CC}"/>
              </a:ext>
            </a:extLst>
          </p:cNvPr>
          <p:cNvSpPr/>
          <p:nvPr/>
        </p:nvSpPr>
        <p:spPr>
          <a:xfrm>
            <a:off x="6109694" y="2964881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B2ECC3-64F2-4EB3-BD4F-0BFFE40C47D4}"/>
              </a:ext>
            </a:extLst>
          </p:cNvPr>
          <p:cNvSpPr/>
          <p:nvPr/>
        </p:nvSpPr>
        <p:spPr>
          <a:xfrm>
            <a:off x="5505953" y="2435916"/>
            <a:ext cx="101600" cy="101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EE435-AA09-407F-9E70-32B96730DBE3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5486444" y="2537516"/>
            <a:ext cx="70309" cy="97692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6E48F4-C640-4E0C-8D90-DFC0CF134768}"/>
              </a:ext>
            </a:extLst>
          </p:cNvPr>
          <p:cNvSpPr txBox="1"/>
          <p:nvPr/>
        </p:nvSpPr>
        <p:spPr>
          <a:xfrm>
            <a:off x="5124806" y="35144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F3D46-1301-434B-A4A0-192833039BA5}"/>
              </a:ext>
            </a:extLst>
          </p:cNvPr>
          <p:cNvSpPr txBox="1"/>
          <p:nvPr/>
        </p:nvSpPr>
        <p:spPr>
          <a:xfrm>
            <a:off x="667265" y="4728519"/>
            <a:ext cx="9272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user enters an invalid number then display “Invalid entry!” and then re-prompt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std::</a:t>
            </a:r>
            <a:r>
              <a:rPr lang="en-US" dirty="0" err="1"/>
              <a:t>getline</a:t>
            </a:r>
            <a:r>
              <a:rPr lang="en-US" dirty="0"/>
              <a:t> to get the input as a string and then interrogate the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https://cplusplus.com/reference/string/string/getline/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523C3E-F675-4F38-A54A-394D7410823C}"/>
              </a:ext>
            </a:extLst>
          </p:cNvPr>
          <p:cNvSpPr txBox="1"/>
          <p:nvPr/>
        </p:nvSpPr>
        <p:spPr>
          <a:xfrm>
            <a:off x="6635249" y="230205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DF7CEA-B1AA-44E0-8074-BB41F5583E1C}"/>
              </a:ext>
            </a:extLst>
          </p:cNvPr>
          <p:cNvSpPr txBox="1"/>
          <p:nvPr/>
        </p:nvSpPr>
        <p:spPr>
          <a:xfrm>
            <a:off x="441210" y="225125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 number</a:t>
            </a:r>
          </a:p>
        </p:txBody>
      </p:sp>
    </p:spTree>
    <p:extLst>
      <p:ext uri="{BB962C8B-B14F-4D97-AF65-F5344CB8AC3E}">
        <p14:creationId xmlns:p14="http://schemas.microsoft.com/office/powerpoint/2010/main" val="26254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pbs.twimg.com/profile_images/560203548583940096/O-zJjYI4.jpeg">
            <a:extLst>
              <a:ext uri="{FF2B5EF4-FFF2-40B4-BE49-F238E27FC236}">
                <a16:creationId xmlns:a16="http://schemas.microsoft.com/office/drawing/2014/main" id="{9C57D6E5-D009-425D-BF28-264123BF4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7" y="169036"/>
            <a:ext cx="1330580" cy="13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1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11474</TotalTime>
  <Words>91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ECE 4122/6122 Advance Programing Techniques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Hurley, Jeffery</dc:creator>
  <cp:lastModifiedBy>Hurley, Jeffery</cp:lastModifiedBy>
  <cp:revision>245</cp:revision>
  <dcterms:created xsi:type="dcterms:W3CDTF">2018-12-24T14:38:19Z</dcterms:created>
  <dcterms:modified xsi:type="dcterms:W3CDTF">2023-09-12T12:23:48Z</dcterms:modified>
</cp:coreProperties>
</file>