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7"/>
  </p:normalViewPr>
  <p:slideViewPr>
    <p:cSldViewPr snapToGrid="0" snapToObjects="1">
      <p:cViewPr varScale="1">
        <p:scale>
          <a:sx n="106" d="100"/>
          <a:sy n="106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3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F7BB-2A4F-8E44-A9B1-C4E746C004F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7FE4-6212-6341-97BD-CF6E73EE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" y="0"/>
            <a:ext cx="10936705" cy="68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8" y="0"/>
            <a:ext cx="10912642" cy="68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" y="0"/>
            <a:ext cx="10936705" cy="68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5" y="0"/>
            <a:ext cx="10912642" cy="68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0"/>
            <a:ext cx="10924674" cy="68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0"/>
            <a:ext cx="10900611" cy="68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9" y="0"/>
            <a:ext cx="10924674" cy="68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0"/>
            <a:ext cx="10900611" cy="68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3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4" y="0"/>
            <a:ext cx="10900611" cy="68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2" y="0"/>
            <a:ext cx="10888579" cy="6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1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" y="0"/>
            <a:ext cx="10912642" cy="68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4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0"/>
            <a:ext cx="10888579" cy="6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6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" y="-1"/>
            <a:ext cx="109728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3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0"/>
            <a:ext cx="10900611" cy="68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2018-04-19T17:54:40Z</dcterms:created>
  <dcterms:modified xsi:type="dcterms:W3CDTF">2018-04-19T18:03:56Z</dcterms:modified>
</cp:coreProperties>
</file>