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9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87FC-BA42-47FD-9875-2B22E30507A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C408-6ED1-44EA-8096-013702A90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模拟 </a:t>
            </a:r>
            <a:r>
              <a:rPr lang="en-US" altLang="zh-CN" dirty="0" smtClean="0"/>
              <a:t>#1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试题讲评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一般做法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我们考虑优化之前的筛法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根据上一页的思路，不难想到，给定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之后，使得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 smtClean="0"/>
                  <a:t> 为先手必败态的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 只有一个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不妨用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表示这个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我们从小到大枚举一个变量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然后计算：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有</a:t>
                </a:r>
                <a:r>
                  <a:rPr lang="zh-CN" altLang="en-US" dirty="0" smtClean="0"/>
                  <a:t>多少个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的值为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接上页，如果我们从小到大枚举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，枚举到当前的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时：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 smtClean="0"/>
                  <a:t>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状态</m:t>
                    </m:r>
                  </m:oMath>
                </a14:m>
                <a:r>
                  <a:rPr lang="zh-CN" altLang="en-US" dirty="0" smtClean="0"/>
                  <a:t>已经计算完毕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，那么代表着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均不可能是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1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10000"/>
                  </a:lnSpc>
                </a:pP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 smtClean="0"/>
                  <a:t>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的状态中，每个自然数出现不超过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次，且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应该互不相同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根据这三个原则，我们可以在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/>
                  <a:t>枚举中，发现所有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的状态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预处理结束之后，对于一个询问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b="0" dirty="0" smtClean="0"/>
                  <a:t>，根据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是否等于 </a:t>
                </a:r>
                <a:r>
                  <a:rPr lang="en-US" altLang="zh-CN" b="0" dirty="0" smtClean="0"/>
                  <a:t>z </a:t>
                </a:r>
                <a:r>
                  <a:rPr lang="zh-CN" altLang="en-US" b="0" dirty="0" smtClean="0"/>
                  <a:t>即可判定先手必胜 </a:t>
                </a:r>
                <a:r>
                  <a:rPr lang="en-US" altLang="zh-CN" b="0" dirty="0" smtClean="0"/>
                  <a:t>/ </a:t>
                </a:r>
                <a:r>
                  <a:rPr lang="zh-CN" altLang="en-US" b="0" dirty="0" smtClean="0"/>
                  <a:t>必败</a:t>
                </a:r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zh-CN" altLang="en-US" b="0" dirty="0" smtClean="0"/>
                  <a:t>总时间复杂度为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给定一个数组，选择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个不相交的连续段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我们从左到右记这些连续段的和为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你需要最大化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 ≤ 30000,k ≤ 200.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1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一个观察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本题有一个关键的性质，没有注意到的话将会寸步难行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假设</a:t>
                </a:r>
                <a:r>
                  <a:rPr lang="zh-CN" altLang="en-US" dirty="0" smtClean="0"/>
                  <a:t>有两个变量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，我们有：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 smtClean="0"/>
              </a:p>
              <a:p>
                <a:r>
                  <a:rPr lang="zh-CN" altLang="en-US" dirty="0" smtClean="0"/>
                  <a:t>说人话：遇到</a:t>
                </a:r>
                <a:r>
                  <a:rPr lang="zh-CN" altLang="en-US" b="1" dirty="0" smtClean="0"/>
                  <a:t>最大化绝对值之和</a:t>
                </a:r>
                <a:r>
                  <a:rPr lang="zh-CN" altLang="en-US" dirty="0" smtClean="0"/>
                  <a:t>的题目，我们可以拆开绝对值，在拆开的两种情况中取较大值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在本题中，如果没有注意到这个性质，可能不得不设计一个 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，来记录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从而求贡献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有了这个观察，我们可以开始讨论一些高效算法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565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5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 = 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不妨设拆出的三个连续段为 </a:t>
                </a:r>
                <a:r>
                  <a:rPr lang="en-US" altLang="zh-CN" dirty="0" err="1" smtClean="0"/>
                  <a:t>a,b,c</a:t>
                </a:r>
                <a:r>
                  <a:rPr lang="zh-CN" altLang="en-US" dirty="0" smtClean="0"/>
                  <a:t>，我们暴力 ‘钦定’ 他们之间的大小关系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钦定大小关系之后，我们可以知道每个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对答案的贡献系数。接着记录前 </a:t>
                </a:r>
                <a:r>
                  <a:rPr lang="en-US" altLang="zh-CN" dirty="0" smtClean="0"/>
                  <a:t>/ </a:t>
                </a:r>
                <a:r>
                  <a:rPr lang="zh-CN" altLang="en-US" dirty="0" smtClean="0"/>
                  <a:t>后缀的最值来求答案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时间复杂度为 </a:t>
                </a:r>
                <a:r>
                  <a:rPr lang="en-US" altLang="zh-CN" dirty="0" smtClean="0"/>
                  <a:t>O(N) 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</a:t>
            </a:r>
            <a:r>
              <a:rPr lang="zh-CN" altLang="en-US" dirty="0" smtClean="0"/>
              <a:t>分做法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我们把每个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的绝对值拆开，考虑每一项对答案的贡献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显然，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的贡献系数为 </a:t>
                </a:r>
                <a:r>
                  <a:rPr lang="en-US" altLang="zh-CN" dirty="0" smtClean="0"/>
                  <a:t>±1</a:t>
                </a:r>
                <a:r>
                  <a:rPr lang="zh-CN" altLang="en-US" dirty="0" smtClean="0"/>
                  <a:t>，中间的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的贡献系数为 </a:t>
                </a:r>
                <a:r>
                  <a:rPr lang="en-US" altLang="zh-CN" dirty="0" smtClean="0"/>
                  <a:t>0,±2.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并且，相邻两个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之间至少有一个 </a:t>
                </a:r>
                <a:r>
                  <a:rPr lang="en-US" altLang="zh-CN" dirty="0" smtClean="0"/>
                  <a:t>-2.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容易想到它的形式为：</a:t>
                </a:r>
                <a:r>
                  <a:rPr lang="en-US" altLang="zh-CN" b="1" dirty="0" smtClean="0"/>
                  <a:t>...-2, 0, 0, 2, 0, 0, 0, -2, 0, 2...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b="1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因此可以记 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][j][k] 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到第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个位置，之前划分了 </a:t>
                </a:r>
                <a:r>
                  <a:rPr lang="en-US" altLang="zh-CN" dirty="0" smtClean="0"/>
                  <a:t>j </a:t>
                </a:r>
                <a:r>
                  <a:rPr lang="zh-CN" altLang="en-US" dirty="0" smtClean="0"/>
                  <a:t>段，目前处于 ‘阶段’ </a:t>
                </a:r>
                <a:r>
                  <a:rPr lang="en-US" altLang="zh-CN" dirty="0" smtClean="0"/>
                  <a:t>k ∈ {1,2,3,4} 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枚举下一个连续段，复杂度为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一个观察是，除了开头和结尾，中间的数字可以都被取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因此，转移枚举下一个连续段时可以约定左端点为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+ 1.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显然同一子段的数贡献系数相等，可以不用直接枚举，而是一个个加进去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时间复杂度为 </a:t>
            </a:r>
            <a:r>
              <a:rPr lang="en-US" altLang="zh-CN" dirty="0" smtClean="0"/>
              <a:t>O(NK).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，计算：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7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的做法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之后，我们枚举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可以让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 的值遍历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因此可以 </a:t>
                </a:r>
                <a:r>
                  <a:rPr lang="en-US" altLang="zh-CN" dirty="0" smtClean="0"/>
                  <a:t>O(1) </a:t>
                </a:r>
                <a:r>
                  <a:rPr lang="zh-CN" altLang="en-US" dirty="0" smtClean="0"/>
                  <a:t>计算答案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考虑到：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在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第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位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不同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考虑枚举每一位对答案的贡献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我们枚举每个二进制数位，数出 </a:t>
                </a:r>
                <a:r>
                  <a:rPr lang="en-US" altLang="zh-CN" dirty="0" smtClean="0"/>
                  <a:t>L~R </a:t>
                </a:r>
                <a:r>
                  <a:rPr lang="zh-CN" altLang="en-US" dirty="0" smtClean="0"/>
                  <a:t>中有 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个数在这一位为</a:t>
                </a:r>
                <a:r>
                  <a:rPr lang="en-US" altLang="zh-CN" dirty="0" smtClean="0"/>
                  <a:t> 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 </a:t>
                </a:r>
                <a:r>
                  <a:rPr lang="zh-CN" altLang="en-US" dirty="0" smtClean="0"/>
                  <a:t>个数为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，那它对答案的贡献为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如何快速数出有多少个数在这一位为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可以转化为两个前缀相减 </a:t>
            </a:r>
            <a:r>
              <a:rPr lang="en-US" altLang="zh-CN" dirty="0" smtClean="0"/>
              <a:t>count(R, w) – count(L – 1, w)</a:t>
            </a:r>
          </a:p>
          <a:p>
            <a:endParaRPr lang="en-US" altLang="zh-CN" dirty="0"/>
          </a:p>
          <a:p>
            <a:r>
              <a:rPr lang="zh-CN" altLang="en-US" dirty="0" smtClean="0"/>
              <a:t>计算 </a:t>
            </a:r>
            <a:r>
              <a:rPr lang="en-US" altLang="zh-CN" dirty="0" smtClean="0"/>
              <a:t>count(n, w) </a:t>
            </a:r>
            <a:r>
              <a:rPr lang="zh-CN" altLang="en-US" dirty="0" smtClean="0"/>
              <a:t>时，我们枚举满足条件的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最高在哪一个二进制位不同即可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三堆石子上玩取石子游戏，每次取出其中若干堆，并从每一堆中取出相同数量的石子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不能操作的人失败，判断游戏结果。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保证石子数不超过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9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通用的朴素解法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 表示面对三堆石子数分别为 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 j, k) </a:t>
                </a:r>
                <a:r>
                  <a:rPr lang="zh-CN" altLang="en-US" dirty="0" smtClean="0"/>
                  <a:t>的局面，先手是否必败。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那么，我们判定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 是先手必胜，当且仅当它能转移到一个先手必败，也就是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的局面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我们可以从小到大“筛”出所有的先手必败局面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1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初始的时候，令所有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r>
                  <a:rPr lang="zh-CN" altLang="en-US" dirty="0" smtClean="0"/>
                  <a:t>从小到大枚举每个三元组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 ，每发现一个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，枚举能转移到它的所有局面，把它们的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 置为 </a:t>
                </a:r>
                <a:r>
                  <a:rPr lang="en-US" altLang="zh-CN" dirty="0" smtClean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显然，枚举到一个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时，这就表示它没有被筛掉，从而它无法转移到一个先手必败的局面，从而它本身是先手必败的局面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只有两堆石子的做法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大名鼎鼎的威佐夫博弈</a:t>
                </a:r>
                <a:endParaRPr lang="en-US" altLang="zh-CN" dirty="0"/>
              </a:p>
              <a:p>
                <a:r>
                  <a:rPr lang="zh-CN" altLang="en-US" dirty="0" smtClean="0"/>
                  <a:t>通过一个简单的搜索，</a:t>
                </a:r>
                <a:r>
                  <a:rPr lang="zh-CN" altLang="en-US" dirty="0"/>
                  <a:t>不难</a:t>
                </a:r>
                <a:r>
                  <a:rPr lang="zh-CN" altLang="en-US" dirty="0" smtClean="0"/>
                  <a:t>发现它的必败状态为：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4, 7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6, 10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8, 13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通过这个表，能发现什么规律？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每个自然数出现一次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相邻两个必败态中，石子个数之差恰好增加 </a:t>
                </a:r>
                <a:r>
                  <a:rPr lang="en-US" altLang="zh-CN" dirty="0" smtClean="0"/>
                  <a:t>1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这样两个现象其实是非常合理的：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，应该只存在一个 </a:t>
                </a:r>
                <a:r>
                  <a:rPr lang="en-US" altLang="zh-CN" dirty="0" smtClean="0"/>
                  <a:t>y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是先手必败态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所有不同</a:t>
                </a:r>
                <a:r>
                  <a:rPr lang="zh-CN" altLang="en-US" dirty="0" smtClean="0"/>
                  <a:t>的先手必败态的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应该互不相同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它们都来源于同一个事实：先手必败状态无法转移到另一个先手必败状态。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419</Words>
  <Application>Microsoft Office PowerPoint</Application>
  <PresentationFormat>宽屏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NOIp 模拟 #1</vt:lpstr>
      <vt:lpstr>XOR</vt:lpstr>
      <vt:lpstr>L=0, R=2^K-1 的做法</vt:lpstr>
      <vt:lpstr>标准解法</vt:lpstr>
      <vt:lpstr>Cont’d</vt:lpstr>
      <vt:lpstr>STONE</vt:lpstr>
      <vt:lpstr>通用的朴素解法</vt:lpstr>
      <vt:lpstr>筛法？</vt:lpstr>
      <vt:lpstr>只有两堆石子的做法</vt:lpstr>
      <vt:lpstr>一般做法</vt:lpstr>
      <vt:lpstr>Cont’d</vt:lpstr>
      <vt:lpstr>Cont’d</vt:lpstr>
      <vt:lpstr>Optimization</vt:lpstr>
      <vt:lpstr>一个观察</vt:lpstr>
      <vt:lpstr>K = 3</vt:lpstr>
      <vt:lpstr>部分分做法</vt:lpstr>
      <vt:lpstr>优化 1</vt:lpstr>
      <vt:lpstr>优化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模拟 #1</dc:title>
  <dc:creator>Lv Jack</dc:creator>
  <cp:lastModifiedBy>Lv Jack</cp:lastModifiedBy>
  <cp:revision>5</cp:revision>
  <dcterms:created xsi:type="dcterms:W3CDTF">2018-10-01T01:51:09Z</dcterms:created>
  <dcterms:modified xsi:type="dcterms:W3CDTF">2018-10-01T02:20:16Z</dcterms:modified>
</cp:coreProperties>
</file>