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1DF7-62F9-427E-859B-6F6669E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FJWC 20190212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1A66F-794C-4F0A-B140-50DA089D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解题报告</a:t>
            </a:r>
          </a:p>
        </p:txBody>
      </p:sp>
    </p:spTree>
    <p:extLst>
      <p:ext uri="{BB962C8B-B14F-4D97-AF65-F5344CB8AC3E}">
        <p14:creationId xmlns:p14="http://schemas.microsoft.com/office/powerpoint/2010/main" val="261166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写在前面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这是今天的随堂测验题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当然还是比上午讲的（后面两道）后缀自动机例题简单很多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虽然暴力的部分看起来并不像另外两题那样暴力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但是如果上午有认真听课的话还是能拿到不少分数的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我当然希望我上午的课没有白上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不过直接暴力并不是没分数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由于数据有一定梯度，直接暴力枚举每个串的子串可能可以得到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10~30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2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对于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40%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</m:oMath>
                </a14:m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那相当于询问一个字符串本质不同的子串个数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按照上午说的建出后缀自动机之后把每个非根节点的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max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减去其父亲的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max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加起来就好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当然由于可以是空串记得要加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</a:t>
                </a: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输出方案？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你都有后缀自动机了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直接按照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ACGT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的顺序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for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转移边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DFS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，在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DFS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的过程中输出就好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如果你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sort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了可能会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TLE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9226936-A1D7-4762-9C60-A23A50D770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=2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？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9226936-A1D7-4762-9C60-A23A50D77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留给正解没想清楚或者写挂的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不多解释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2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772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一个串可以后缀自动机，那多个串呢？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每个串建一个后缀自动机然后拼起来！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可以怎么拼呢？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我们考虑如何判断一个字符串是否是可能的输出文件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显然我们可以贪心地匹配，每次拿起一个输入串，一直匹配到不能再加字符了才放下，这样一定是正确的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于是我们可以告诉自动机如果失配了要往哪走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比如有一个节点没有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的转移边，那么就要向之后第一个包含字符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的字符串的后缀自动机接受字符串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的节点连一条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的转移边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当然如果这样的字符串不存在就不需要连边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8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772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于是我们就构造出了一个恰好能够接受所有可能的输出的自动机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输出方案同样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那么计算方案数呢？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这个自动机没有那么好的限制，于是我们就计算从根出发的路径条数吧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这个自动机显然是个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，只要拓扑排序的时候顺便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一下就行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52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772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只要你学会了构造后缀自动机，其余的部分应该都不是难事吧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5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E25A-4A1F-4095-9AE2-33D4AAEB7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不同的缩写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705623-E913-4678-9851-0CD730004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E.Space</a:t>
            </a:r>
            <a:endParaRPr lang="zh-CN" altLang="en-US" cap="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7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写在前面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这道题的题目来自一位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叫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chj2001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的神犇，正解是我想的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7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子任务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数据范围很小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随便搜都行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1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E25A-4A1F-4095-9AE2-33D4AAEB7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705623-E913-4678-9851-0CD730004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E.Space</a:t>
            </a:r>
            <a:endParaRPr lang="zh-CN" altLang="en-US" cap="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25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子任务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数据随机并且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至少是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答案肯定很小（其实所有测试点答案都是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于是只要枚举长度较小的子序列跑个匹配就好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当然一些带考虑搜索顺序和剪枝的搜索也能搜出来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子任务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考虑二分答案，判断是否存在一种所有串长都不超过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暴力是把所有长度不超过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的子序列搜出来跑匹配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但是我们发现没必要搜那么多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因为如果一个字符串有至少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个满足条件的子序列，那么不管其它字符串选择什么简称它都能匹配上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所以对每个字符串一旦搜出了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个子序列就不用再往下搜了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O(n^2)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个点，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O(n^2)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条边，你可以用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trie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来表示字符串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匹配算法用匈牙利或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Dinic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均可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时间复杂度为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O(n^3logn)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，显然常数很小，所以可过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这是一道挺简单的问题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希望大家能够拿到相对可观的分数或者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当然也欢迎乱搞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祝大家考试不翻车，正解不写挂！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1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最简单的暴力，直接枚举每个音符是否点击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期望得分：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20pts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注意到如果两个存在影响关系的音符之间有别的音符，那么这些音符也能被这两个音符中的至少一个影响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所以只要考虑相邻两个音符是否收到影响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个时刻中选择点击第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个音符时这部分的最大分数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枚举下一个点击的音符转移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期望得分：</a:t>
                </a:r>
                <a:r>
                  <a:rPr lang="en-US" altLang="zh-CN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40~45pts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0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对于一部分数据，所有的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都相等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这意味着只要满足相邻两个音符的距离不小于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可以从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0..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转移到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记一个前缀最小值即可优化转移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期望得分：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20pts</a:t>
                </a: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加上前面部分有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60pts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一般情况就有点不一样了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因为还要考虑到前面的音符可能会影响到后面的音符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能转移到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这是个二维偏序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是递增的，所以我们可以按照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从小到大的顺序加入树状数组维护前缀最大值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期望得分：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100pts</a:t>
                </a: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如果多一个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log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只有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70~80pts</a:t>
                </a: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只要常数不是特别特别大都能过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501" b="-2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1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分数等于准备时间乘以性价比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你说要高精度？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不存在的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点击的音符中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的和是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答案也就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级别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所以出题人很良心的对吧？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3F456-2E50-40BA-B83D-BC15164A2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26936-A1D7-4762-9C60-A23A50D7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3F456-2E50-40BA-B83D-BC15164A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这是一道中规中矩的序列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DP+1D1D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的优化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没有多少思维难度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是一道开场就可以切掉的题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0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E25A-4A1F-4095-9AE2-33D4AAEB7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原样输出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705623-E913-4678-9851-0CD730004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E.Space</a:t>
            </a:r>
            <a:endParaRPr lang="zh-CN" altLang="en-US" cap="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35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89</TotalTime>
  <Words>1033</Words>
  <Application>Microsoft Office PowerPoint</Application>
  <PresentationFormat>宽屏</PresentationFormat>
  <Paragraphs>112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Microsoft YaHei UI</vt:lpstr>
      <vt:lpstr>Arial</vt:lpstr>
      <vt:lpstr>Calibri</vt:lpstr>
      <vt:lpstr>Calibri Light</vt:lpstr>
      <vt:lpstr>Cambria Math</vt:lpstr>
      <vt:lpstr>天体</vt:lpstr>
      <vt:lpstr>FJWC 20190212</vt:lpstr>
      <vt:lpstr>《全连》解题报告</vt:lpstr>
      <vt:lpstr>算法一</vt:lpstr>
      <vt:lpstr>算法二</vt:lpstr>
      <vt:lpstr>算法三</vt:lpstr>
      <vt:lpstr>算法四</vt:lpstr>
      <vt:lpstr>等下</vt:lpstr>
      <vt:lpstr>总结</vt:lpstr>
      <vt:lpstr>《原样输出》解题报告</vt:lpstr>
      <vt:lpstr>写在前面</vt:lpstr>
      <vt:lpstr>算法一</vt:lpstr>
      <vt:lpstr>算法二</vt:lpstr>
      <vt:lpstr>n=2？</vt:lpstr>
      <vt:lpstr>正解</vt:lpstr>
      <vt:lpstr>正解</vt:lpstr>
      <vt:lpstr>总结</vt:lpstr>
      <vt:lpstr>《不同的缩写》解题报告</vt:lpstr>
      <vt:lpstr>写在前面</vt:lpstr>
      <vt:lpstr>子任务 1</vt:lpstr>
      <vt:lpstr>子任务 2</vt:lpstr>
      <vt:lpstr>子任务 3</vt:lpstr>
      <vt:lpstr>总结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Eliminate Space</dc:creator>
  <cp:lastModifiedBy>Eliminate Space</cp:lastModifiedBy>
  <cp:revision>10</cp:revision>
  <dcterms:created xsi:type="dcterms:W3CDTF">2019-02-11T08:09:07Z</dcterms:created>
  <dcterms:modified xsi:type="dcterms:W3CDTF">2019-02-11T09:38:56Z</dcterms:modified>
</cp:coreProperties>
</file>