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0" r:id="rId3"/>
    <p:sldId id="259" r:id="rId4"/>
    <p:sldId id="275" r:id="rId5"/>
    <p:sldId id="263" r:id="rId6"/>
    <p:sldId id="276" r:id="rId7"/>
    <p:sldId id="277" r:id="rId8"/>
    <p:sldId id="278" r:id="rId9"/>
    <p:sldId id="279" r:id="rId10"/>
    <p:sldId id="27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87602" autoAdjust="0"/>
  </p:normalViewPr>
  <p:slideViewPr>
    <p:cSldViewPr snapToGrid="0">
      <p:cViewPr varScale="1">
        <p:scale>
          <a:sx n="100" d="100"/>
          <a:sy n="10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3D8E9DA-660F-449B-B5A7-9FAC061DDBFD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2019/2/13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F3D8E9DA-660F-449B-B5A7-9FAC061DDBFD}" type="datetime1">
              <a:rPr lang="zh-CN" altLang="en-US" smtClean="0"/>
              <a:pPr algn="r"/>
              <a:t>2019/2/13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57E03411-58E2-43FD-AE1D-AD77DFF8CB20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18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0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2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56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6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8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C8DC57A8-AE18-4654-B6AF-04B3577165BE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0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4" name="组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图片占位符 33" descr="为添加图像预留的空占位符。单击占位符，选择要添加的图像。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98" name="组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1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grpSp>
        <p:nvGrpSpPr>
          <p:cNvPr id="112" name="组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5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6" name="文本占位符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任意多边形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任意多边形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两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9" name="文本占位符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图片占位符 33" descr="为添加图像预留的空占位符。单击占位符，选择要添加的图像。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三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52" name="组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图片占位符 33" descr="为添加图像预留的空占位符。单击占位符，选择要添加的图像。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1" name="文本占位符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grpSp>
        <p:nvGrpSpPr>
          <p:cNvPr id="84" name="组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图片占位符 33" descr="为添加图像预留的空占位符。单击占位符，选择要添加的图像。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2" name="文本占位符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grpSp>
        <p:nvGrpSpPr>
          <p:cNvPr id="97" name="组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任意多边形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任意多边形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任意多边形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任意多边形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任意多边形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任意多边形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任意多边形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任意多边形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任意多边形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任意多边形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图片占位符 33" descr="为添加图像预留的空占位符。单击占位符，选择要添加的图像。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3" name="文本占位符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41E560D-D90D-4607-BD9A-7D917091570A}" type="datetime1">
              <a:rPr lang="zh-CN" altLang="en-US" smtClean="0"/>
              <a:pPr/>
              <a:t>2019/2/13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解题报告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200" dirty="0">
                <a:latin typeface="Salesforce Sans"/>
                <a:ea typeface="微软雅黑" panose="020B0503020204020204" pitchFamily="34" charset="-122"/>
                <a:sym typeface="Salesforce Sans"/>
              </a:rPr>
              <a:t>zzq</a:t>
            </a:r>
            <a:endParaRPr lang="zh-CN" altLang="en-US" sz="3200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讲完了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latin typeface="Salesforce Sans"/>
                <a:ea typeface="微软雅黑" panose="020B0503020204020204" pitchFamily="34" charset="-122"/>
                <a:sym typeface="Salesforce Sans"/>
              </a:rPr>
              <a:t>祝大家身体健康</a:t>
            </a:r>
          </a:p>
        </p:txBody>
      </p:sp>
    </p:spTree>
    <p:extLst>
      <p:ext uri="{BB962C8B-B14F-4D97-AF65-F5344CB8AC3E}">
        <p14:creationId xmlns:p14="http://schemas.microsoft.com/office/powerpoint/2010/main" val="30884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F4CDC3-62C0-4BB9-9610-7FAD1D02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FCE936-294E-4A11-B055-E8FA2863D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吐槽环节</a:t>
            </a:r>
          </a:p>
        </p:txBody>
      </p:sp>
    </p:spTree>
    <p:extLst>
      <p:ext uri="{BB962C8B-B14F-4D97-AF65-F5344CB8AC3E}">
        <p14:creationId xmlns:p14="http://schemas.microsoft.com/office/powerpoint/2010/main" val="16757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直径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193628" y="1752600"/>
            <a:ext cx="6929986" cy="4229100"/>
          </a:xfrm>
        </p:spPr>
        <p:txBody>
          <a:bodyPr rtlCol="0"/>
          <a:lstStyle/>
          <a:p>
            <a:pPr rtl="0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注意到边权可以为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，考虑如左图的构造，设下面三条链长度分别为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、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、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，那么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k=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ab+ac+bc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=(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a+c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)(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b+c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)-c^2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  <a:sym typeface="Salesforce Sans"/>
            </a:endParaRPr>
          </a:p>
          <a:p>
            <a:pPr rtl="0"/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从小到大枚举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c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，将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k+c^2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分解质因数，直到找到这样合适的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a,b,c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即可。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  <a:sym typeface="Salesforce Sans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由于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sqrt(500w)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2236&lt;5000/2=2500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，所以有很高概率存在这样合适的解，事实上跑一遍所有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Salesforce Sans"/>
              </a:rPr>
              <a:t>发现确实如此。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AB1311-28CB-4B60-BD56-BB5DE28E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771650"/>
            <a:ext cx="2914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87EF03-41CA-4643-8FDF-16D7CFC7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2CFE0-67C6-4606-8857-5A83C7623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吐槽环节</a:t>
            </a:r>
          </a:p>
        </p:txBody>
      </p:sp>
    </p:spTree>
    <p:extLst>
      <p:ext uri="{BB962C8B-B14F-4D97-AF65-F5344CB8AC3E}">
        <p14:creationId xmlns:p14="http://schemas.microsoft.com/office/powerpoint/2010/main" val="7183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排序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考虑模拟出这个算法进行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k</a:t>
            </a:r>
            <a:r>
              <a:rPr lang="zh-CN" altLang="en-US" dirty="0">
                <a:latin typeface="Salesforce Sans"/>
                <a:sym typeface="Salesforce Sans"/>
              </a:rPr>
              <a:t>轮（即外层的</a:t>
            </a:r>
            <a:r>
              <a:rPr lang="en-US" altLang="zh-CN" dirty="0" err="1">
                <a:latin typeface="Salesforce Sans"/>
                <a:sym typeface="Salesforce Sans"/>
              </a:rPr>
              <a:t>i</a:t>
            </a:r>
            <a:r>
              <a:rPr lang="zh-CN" altLang="en-US" dirty="0">
                <a:latin typeface="Salesforce Sans"/>
                <a:sym typeface="Salesforce Sans"/>
              </a:rPr>
              <a:t>循环到</a:t>
            </a:r>
            <a:r>
              <a:rPr lang="en-US" altLang="zh-CN" dirty="0">
                <a:latin typeface="Salesforce Sans"/>
                <a:sym typeface="Salesforce Sans"/>
              </a:rPr>
              <a:t>k</a:t>
            </a:r>
            <a:r>
              <a:rPr lang="zh-CN" altLang="en-US" dirty="0">
                <a:latin typeface="Salesforce Sans"/>
                <a:sym typeface="Salesforce Sans"/>
              </a:rPr>
              <a:t>）时的序列，之后再暴力模拟零散的步。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考虑这个算法在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01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序列上的表现，</a:t>
            </a:r>
            <a:r>
              <a:rPr lang="en-US" altLang="zh-CN" dirty="0">
                <a:latin typeface="Salesforce Sans"/>
                <a:sym typeface="Salesforce Sans"/>
              </a:rPr>
              <a:t>k</a:t>
            </a:r>
            <a:r>
              <a:rPr lang="zh-CN" altLang="en-US" dirty="0">
                <a:latin typeface="Salesforce Sans"/>
                <a:sym typeface="Salesforce Sans"/>
              </a:rPr>
              <a:t>轮后实际上就是将最开始的不超过</a:t>
            </a:r>
            <a:r>
              <a:rPr lang="en-US" altLang="zh-CN" dirty="0">
                <a:latin typeface="Salesforce Sans"/>
                <a:sym typeface="Salesforce Sans"/>
              </a:rPr>
              <a:t>k</a:t>
            </a:r>
            <a:r>
              <a:rPr lang="zh-CN" altLang="en-US" dirty="0">
                <a:latin typeface="Salesforce Sans"/>
                <a:sym typeface="Salesforce Sans"/>
              </a:rPr>
              <a:t>个</a:t>
            </a:r>
            <a:r>
              <a:rPr lang="en-US" altLang="zh-CN" dirty="0">
                <a:latin typeface="Salesforce Sans"/>
                <a:sym typeface="Salesforce Sans"/>
              </a:rPr>
              <a:t>0</a:t>
            </a:r>
            <a:r>
              <a:rPr lang="zh-CN" altLang="en-US" dirty="0">
                <a:latin typeface="Salesforce Sans"/>
                <a:sym typeface="Salesforce Sans"/>
              </a:rPr>
              <a:t>放到序列开头。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考虑把序列转化成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01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序列，我们只要从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1~n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枚举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，然后把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&lt;=x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的记为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，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&gt;x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的记为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就行了，新增的那个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就是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的位置。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我们用</a:t>
            </a:r>
            <a:r>
              <a:rPr lang="en-US" altLang="zh-CN" dirty="0" err="1">
                <a:latin typeface="Salesforce Sans"/>
                <a:ea typeface="微软雅黑" panose="020B0503020204020204" pitchFamily="34" charset="-122"/>
                <a:sym typeface="Salesforce Sans"/>
              </a:rPr>
              <a:t>priority_queue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维护序列中当前前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k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个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的位置，每次考虑新的那个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0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的位置。如果它为前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k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个，那么被弹出去的那个元素就是现在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的位置。如果它不为前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k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个，那么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x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的位置保持不变。</a:t>
            </a:r>
          </a:p>
        </p:txBody>
      </p:sp>
    </p:spTree>
    <p:extLst>
      <p:ext uri="{BB962C8B-B14F-4D97-AF65-F5344CB8AC3E}">
        <p14:creationId xmlns:p14="http://schemas.microsoft.com/office/powerpoint/2010/main" val="25717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87EF03-41CA-4643-8FDF-16D7CFC7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D2CFE0-67C6-4606-8857-5A83C7623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吐槽环节</a:t>
            </a:r>
          </a:p>
        </p:txBody>
      </p:sp>
    </p:spTree>
    <p:extLst>
      <p:ext uri="{BB962C8B-B14F-4D97-AF65-F5344CB8AC3E}">
        <p14:creationId xmlns:p14="http://schemas.microsoft.com/office/powerpoint/2010/main" val="5849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定价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本题为一个大数据结构题，感觉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3h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内想出并调完有点困难（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strike="sngStrike" dirty="0">
                <a:latin typeface="Salesforce Sans"/>
                <a:sym typeface="Salesforce Sans"/>
              </a:rPr>
              <a:t>由于太懒了，数据造的挺烂的，希望不要有莫名其妙的水法水过去</a:t>
            </a:r>
            <a:endParaRPr lang="en-US" altLang="zh-CN" strike="sngStrike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显然定价正确策略就是贪心确定每个产品的价格。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观察数据范围可以发现我们大概是需要在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O(</a:t>
            </a:r>
            <a:r>
              <a:rPr lang="en-US" altLang="zh-CN" dirty="0" err="1">
                <a:latin typeface="Salesforce Sans"/>
                <a:ea typeface="微软雅黑" panose="020B0503020204020204" pitchFamily="34" charset="-122"/>
                <a:sym typeface="Salesforce Sans"/>
              </a:rPr>
              <a:t>nlogn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)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的时间内模拟这个贪心。</a:t>
            </a:r>
          </a:p>
        </p:txBody>
      </p:sp>
    </p:spTree>
    <p:extLst>
      <p:ext uri="{BB962C8B-B14F-4D97-AF65-F5344CB8AC3E}">
        <p14:creationId xmlns:p14="http://schemas.microsoft.com/office/powerpoint/2010/main" val="2427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定价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我们先总结一下贪心的时候在干啥。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假设我们上一行有若干位为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，那么对于下一行，我们需要找到最高的为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位，满足这一行这位不能再为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了，我们就需要选取在这个位置之前的一个可以变成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</a:t>
            </a:r>
            <a:r>
              <a:rPr lang="en-US" altLang="zh-CN" dirty="0">
                <a:latin typeface="Salesforce Sans"/>
                <a:sym typeface="Salesforce Sans"/>
              </a:rPr>
              <a:t>0</a:t>
            </a:r>
            <a:r>
              <a:rPr lang="zh-CN" altLang="en-US" dirty="0">
                <a:latin typeface="Salesforce Sans"/>
                <a:sym typeface="Salesforce Sans"/>
              </a:rPr>
              <a:t>，把它变成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，并把后面的位置全变成</a:t>
            </a:r>
            <a:r>
              <a:rPr lang="en-US" altLang="zh-CN" dirty="0">
                <a:latin typeface="Salesforce Sans"/>
                <a:sym typeface="Salesforce Sans"/>
              </a:rPr>
              <a:t>0</a:t>
            </a:r>
            <a:r>
              <a:rPr lang="zh-CN" altLang="en-US" dirty="0">
                <a:latin typeface="Salesforce Sans"/>
                <a:sym typeface="Salesforce Sans"/>
              </a:rPr>
              <a:t>。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sym typeface="Salesforce Sans"/>
              </a:rPr>
              <a:t>直接用</a:t>
            </a:r>
            <a:r>
              <a:rPr lang="en-US" altLang="zh-CN" dirty="0" err="1">
                <a:latin typeface="Salesforce Sans"/>
                <a:sym typeface="Salesforce Sans"/>
              </a:rPr>
              <a:t>bitset</a:t>
            </a:r>
            <a:r>
              <a:rPr lang="zh-CN" altLang="en-US" dirty="0">
                <a:latin typeface="Salesforce Sans"/>
                <a:sym typeface="Salesforce Sans"/>
              </a:rPr>
              <a:t>维护可以获得部分分。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我们考虑使用一个栈维护当前的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，假设我们能找到最高的不能继续为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的位，我们就可以从这一位开始依次遍历前面的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，找到这个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之前第一个可以变成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的位置，如果这个位置在下一个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之前就是答案。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2261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定价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考虑如何找到最高的不能继续为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的位。对于栈内的每个元素，我们算出它到哪一行时不能继续为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，我们对于这些行维护一个优先队列，出栈时也在优先队列里弹出，这样就可以查询出所有不能继续为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的位了。</a:t>
            </a:r>
            <a:endParaRPr lang="en-US" altLang="zh-CN" dirty="0">
              <a:latin typeface="Salesforce Sans"/>
              <a:sym typeface="Salesforce Sans"/>
            </a:endParaRPr>
          </a:p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由于每次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的个数只会增加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，这样均摊复杂度就是对的了。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算</a:t>
            </a:r>
            <a:r>
              <a:rPr lang="zh-CN" altLang="en-US" dirty="0">
                <a:latin typeface="Salesforce Sans"/>
                <a:sym typeface="Salesforce Sans"/>
              </a:rPr>
              <a:t>到哪一行时不能继续为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和找到每一行某一个位置前的第一个能为</a:t>
            </a:r>
            <a:r>
              <a:rPr lang="en-US" altLang="zh-CN" dirty="0">
                <a:latin typeface="Salesforce Sans"/>
                <a:sym typeface="Salesforce Sans"/>
              </a:rPr>
              <a:t>1</a:t>
            </a:r>
            <a:r>
              <a:rPr lang="zh-CN" altLang="en-US" dirty="0">
                <a:latin typeface="Salesforce Sans"/>
                <a:sym typeface="Salesforce Sans"/>
              </a:rPr>
              <a:t>的位置可以使用你喜爱的数据结构维护，例如动态开点线段树，</a:t>
            </a:r>
            <a:r>
              <a:rPr lang="en-US" altLang="zh-CN" dirty="0">
                <a:latin typeface="Salesforce Sans"/>
                <a:sym typeface="Salesforce Sans"/>
              </a:rPr>
              <a:t>set&lt;pair&lt;</a:t>
            </a:r>
            <a:r>
              <a:rPr lang="en-US" altLang="zh-CN" dirty="0" err="1">
                <a:latin typeface="Salesforce Sans"/>
                <a:sym typeface="Salesforce Sans"/>
              </a:rPr>
              <a:t>int,int</a:t>
            </a:r>
            <a:r>
              <a:rPr lang="en-US" altLang="zh-CN" dirty="0">
                <a:latin typeface="Salesforce Sans"/>
                <a:sym typeface="Salesforce Sans"/>
              </a:rPr>
              <a:t>&gt;&gt;</a:t>
            </a:r>
            <a:r>
              <a:rPr lang="zh-CN" altLang="en-US">
                <a:latin typeface="Salesforce Sans"/>
                <a:sym typeface="Salesforce Sans"/>
              </a:rPr>
              <a:t>等。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815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然插图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28_TF03431377" id="{F905887C-0BAF-4072-9E9C-D973DFA3C32B}" vid="{BADEEABA-7C18-415B-9EF8-856F7990EB74}"/>
    </a:ext>
  </a:extLst>
</a:theme>
</file>

<file path=ppt/theme/theme2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自然演示，插画式风景设计方案（宽屏）</Template>
  <TotalTime>82</TotalTime>
  <Words>661</Words>
  <Application>Microsoft Office PowerPoint</Application>
  <PresentationFormat>宽屏</PresentationFormat>
  <Paragraphs>40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Salesforce Sans</vt:lpstr>
      <vt:lpstr>微软雅黑</vt:lpstr>
      <vt:lpstr>Arial</vt:lpstr>
      <vt:lpstr>Calibri</vt:lpstr>
      <vt:lpstr>自然插图 16x9</vt:lpstr>
      <vt:lpstr>解题报告</vt:lpstr>
      <vt:lpstr>直径</vt:lpstr>
      <vt:lpstr>直径</vt:lpstr>
      <vt:lpstr>排序</vt:lpstr>
      <vt:lpstr>排序</vt:lpstr>
      <vt:lpstr>定价</vt:lpstr>
      <vt:lpstr>定价</vt:lpstr>
      <vt:lpstr>定价</vt:lpstr>
      <vt:lpstr>定价</vt:lpstr>
      <vt:lpstr>讲完了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sol</dc:title>
  <dc:creator>钟 子谦</dc:creator>
  <cp:lastModifiedBy>钟 子谦</cp:lastModifiedBy>
  <cp:revision>300</cp:revision>
  <dcterms:created xsi:type="dcterms:W3CDTF">2019-01-06T15:18:56Z</dcterms:created>
  <dcterms:modified xsi:type="dcterms:W3CDTF">2019-02-13T10:30:31Z</dcterms:modified>
</cp:coreProperties>
</file>