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7432000" cy="36576000"/>
  <p:notesSz cx="7019925" cy="93059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4"/>
    <p:restoredTop sz="94604"/>
  </p:normalViewPr>
  <p:slideViewPr>
    <p:cSldViewPr snapToGrid="0">
      <p:cViewPr>
        <p:scale>
          <a:sx n="33" d="100"/>
          <a:sy n="33" d="100"/>
        </p:scale>
        <p:origin x="1162" y="-2266"/>
      </p:cViewPr>
      <p:guideLst>
        <p:guide orient="horz" pos="11520"/>
        <p:guide pos="86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41968" cy="465296"/>
          </a:xfrm>
          <a:prstGeom prst="rect">
            <a:avLst/>
          </a:prstGeom>
          <a:noFill/>
          <a:ln>
            <a:noFill/>
          </a:ln>
        </p:spPr>
        <p:txBody>
          <a:bodyPr spcFirstLastPara="1" wrap="square" lIns="93275" tIns="46625" rIns="93275" bIns="466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6333" y="0"/>
            <a:ext cx="3041968" cy="465296"/>
          </a:xfrm>
          <a:prstGeom prst="rect">
            <a:avLst/>
          </a:prstGeom>
          <a:noFill/>
          <a:ln>
            <a:noFill/>
          </a:ln>
        </p:spPr>
        <p:txBody>
          <a:bodyPr spcFirstLastPara="1" wrap="square" lIns="93275" tIns="46625" rIns="93275" bIns="466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01863" y="698500"/>
            <a:ext cx="2616200"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993" y="4420315"/>
            <a:ext cx="5615940" cy="4187666"/>
          </a:xfrm>
          <a:prstGeom prst="rect">
            <a:avLst/>
          </a:prstGeom>
          <a:noFill/>
          <a:ln>
            <a:noFill/>
          </a:ln>
        </p:spPr>
        <p:txBody>
          <a:bodyPr spcFirstLastPara="1" wrap="square" lIns="93275" tIns="46625" rIns="93275" bIns="466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9014"/>
            <a:ext cx="3041968" cy="465296"/>
          </a:xfrm>
          <a:prstGeom prst="rect">
            <a:avLst/>
          </a:prstGeom>
          <a:noFill/>
          <a:ln>
            <a:noFill/>
          </a:ln>
        </p:spPr>
        <p:txBody>
          <a:bodyPr spcFirstLastPara="1" wrap="square" lIns="93275" tIns="46625" rIns="93275" bIns="466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6333" y="8839014"/>
            <a:ext cx="3041968" cy="465296"/>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201863" y="698500"/>
            <a:ext cx="2616200"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01993" y="4420315"/>
            <a:ext cx="5615940" cy="4187666"/>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76333" y="8839014"/>
            <a:ext cx="3041968" cy="465296"/>
          </a:xfrm>
          <a:prstGeom prst="rect">
            <a:avLst/>
          </a:prstGeom>
          <a:noFill/>
          <a:ln>
            <a:noFill/>
          </a:ln>
        </p:spPr>
        <p:txBody>
          <a:bodyPr spcFirstLastPara="1" wrap="square" lIns="93275" tIns="46625" rIns="93275" bIns="466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057400" y="11362270"/>
            <a:ext cx="23317200" cy="78401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114800" y="20726400"/>
            <a:ext cx="19202401" cy="9347200"/>
          </a:xfrm>
          <a:prstGeom prst="rect">
            <a:avLst/>
          </a:prstGeom>
          <a:noFill/>
          <a:ln>
            <a:noFill/>
          </a:ln>
        </p:spPr>
        <p:txBody>
          <a:bodyPr spcFirstLastPara="1" wrap="square" lIns="365750" tIns="182875" rIns="365750" bIns="182875" anchor="t" anchorCtr="0">
            <a:no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a:endParaRPr/>
          </a:p>
        </p:txBody>
      </p:sp>
      <p:sp>
        <p:nvSpPr>
          <p:cNvPr id="18" name="Google Shape;18;p2"/>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71600" y="1464736"/>
            <a:ext cx="24688800" cy="6096000"/>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646766" y="8259237"/>
            <a:ext cx="24138468" cy="24688800"/>
          </a:xfrm>
          <a:prstGeom prst="rect">
            <a:avLst/>
          </a:prstGeom>
          <a:noFill/>
          <a:ln>
            <a:noFill/>
          </a:ln>
        </p:spPr>
        <p:txBody>
          <a:bodyPr spcFirstLastPara="1" wrap="square" lIns="365750" tIns="182875" rIns="365750" bIns="1828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370234" y="13982705"/>
            <a:ext cx="31208133" cy="6172200"/>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202767" y="8039105"/>
            <a:ext cx="31208133" cy="18059401"/>
          </a:xfrm>
          <a:prstGeom prst="rect">
            <a:avLst/>
          </a:prstGeom>
          <a:noFill/>
          <a:ln>
            <a:noFill/>
          </a:ln>
        </p:spPr>
        <p:txBody>
          <a:bodyPr spcFirstLastPara="1" wrap="square" lIns="365750" tIns="182875" rIns="365750" bIns="1828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71600" y="1464736"/>
            <a:ext cx="24688800" cy="6096000"/>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371600" y="8534403"/>
            <a:ext cx="24688800" cy="24138468"/>
          </a:xfrm>
          <a:prstGeom prst="rect">
            <a:avLst/>
          </a:prstGeom>
          <a:noFill/>
          <a:ln>
            <a:noFill/>
          </a:ln>
        </p:spPr>
        <p:txBody>
          <a:bodyPr spcFirstLastPara="1" wrap="square" lIns="365750" tIns="182875" rIns="365750" bIns="1828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166939" y="23503469"/>
            <a:ext cx="23317200" cy="7264400"/>
          </a:xfrm>
          <a:prstGeom prst="rect">
            <a:avLst/>
          </a:prstGeom>
          <a:noFill/>
          <a:ln>
            <a:noFill/>
          </a:ln>
        </p:spPr>
        <p:txBody>
          <a:bodyPr spcFirstLastPara="1" wrap="square" lIns="365750" tIns="182875" rIns="365750" bIns="182875" anchor="t" anchorCtr="0">
            <a:noAutofit/>
          </a:bodyPr>
          <a:lstStyle>
            <a:lvl1pPr lvl="0" algn="l">
              <a:spcBef>
                <a:spcPts val="0"/>
              </a:spcBef>
              <a:spcAft>
                <a:spcPts val="0"/>
              </a:spcAft>
              <a:buClr>
                <a:schemeClr val="dk1"/>
              </a:buClr>
              <a:buSzPts val="16000"/>
              <a:buFont typeface="Calibri"/>
              <a:buNone/>
              <a:defRPr sz="16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166939" y="15502472"/>
            <a:ext cx="23317200" cy="8000997"/>
          </a:xfrm>
          <a:prstGeom prst="rect">
            <a:avLst/>
          </a:prstGeom>
          <a:noFill/>
          <a:ln>
            <a:noFill/>
          </a:ln>
        </p:spPr>
        <p:txBody>
          <a:bodyPr spcFirstLastPara="1" wrap="square" lIns="365750" tIns="182875" rIns="365750" bIns="182875" anchor="b" anchorCtr="0">
            <a:noAutofit/>
          </a:bodyPr>
          <a:lstStyle>
            <a:lvl1pPr marL="457200" lvl="0" indent="-228600" algn="l">
              <a:spcBef>
                <a:spcPts val="1600"/>
              </a:spcBef>
              <a:spcAft>
                <a:spcPts val="0"/>
              </a:spcAft>
              <a:buClr>
                <a:srgbClr val="888888"/>
              </a:buClr>
              <a:buSzPts val="8000"/>
              <a:buNone/>
              <a:defRPr sz="8000">
                <a:solidFill>
                  <a:srgbClr val="888888"/>
                </a:solidFill>
              </a:defRPr>
            </a:lvl1pPr>
            <a:lvl2pPr marL="914400" lvl="1" indent="-228600" algn="l">
              <a:spcBef>
                <a:spcPts val="1440"/>
              </a:spcBef>
              <a:spcAft>
                <a:spcPts val="0"/>
              </a:spcAft>
              <a:buClr>
                <a:srgbClr val="888888"/>
              </a:buClr>
              <a:buSzPts val="7200"/>
              <a:buNone/>
              <a:defRPr sz="7200">
                <a:solidFill>
                  <a:srgbClr val="888888"/>
                </a:solidFill>
              </a:defRPr>
            </a:lvl2pPr>
            <a:lvl3pPr marL="1371600" lvl="2" indent="-228600" algn="l">
              <a:spcBef>
                <a:spcPts val="1280"/>
              </a:spcBef>
              <a:spcAft>
                <a:spcPts val="0"/>
              </a:spcAft>
              <a:buClr>
                <a:srgbClr val="888888"/>
              </a:buClr>
              <a:buSzPts val="6400"/>
              <a:buNone/>
              <a:defRPr sz="6400">
                <a:solidFill>
                  <a:srgbClr val="888888"/>
                </a:solidFill>
              </a:defRPr>
            </a:lvl3pPr>
            <a:lvl4pPr marL="1828800" lvl="3" indent="-228600" algn="l">
              <a:spcBef>
                <a:spcPts val="1120"/>
              </a:spcBef>
              <a:spcAft>
                <a:spcPts val="0"/>
              </a:spcAft>
              <a:buClr>
                <a:srgbClr val="888888"/>
              </a:buClr>
              <a:buSzPts val="5600"/>
              <a:buNone/>
              <a:defRPr sz="5600">
                <a:solidFill>
                  <a:srgbClr val="888888"/>
                </a:solidFill>
              </a:defRPr>
            </a:lvl4pPr>
            <a:lvl5pPr marL="2286000" lvl="4" indent="-228600" algn="l">
              <a:spcBef>
                <a:spcPts val="1120"/>
              </a:spcBef>
              <a:spcAft>
                <a:spcPts val="0"/>
              </a:spcAft>
              <a:buClr>
                <a:srgbClr val="888888"/>
              </a:buClr>
              <a:buSzPts val="5600"/>
              <a:buNone/>
              <a:defRPr sz="5600">
                <a:solidFill>
                  <a:srgbClr val="888888"/>
                </a:solidFill>
              </a:defRPr>
            </a:lvl5pPr>
            <a:lvl6pPr marL="2743200" lvl="5" indent="-228600" algn="l">
              <a:spcBef>
                <a:spcPts val="1120"/>
              </a:spcBef>
              <a:spcAft>
                <a:spcPts val="0"/>
              </a:spcAft>
              <a:buClr>
                <a:srgbClr val="888888"/>
              </a:buClr>
              <a:buSzPts val="5600"/>
              <a:buNone/>
              <a:defRPr sz="5600">
                <a:solidFill>
                  <a:srgbClr val="888888"/>
                </a:solidFill>
              </a:defRPr>
            </a:lvl6pPr>
            <a:lvl7pPr marL="3200400" lvl="6" indent="-228600" algn="l">
              <a:spcBef>
                <a:spcPts val="1120"/>
              </a:spcBef>
              <a:spcAft>
                <a:spcPts val="0"/>
              </a:spcAft>
              <a:buClr>
                <a:srgbClr val="888888"/>
              </a:buClr>
              <a:buSzPts val="5600"/>
              <a:buNone/>
              <a:defRPr sz="5600">
                <a:solidFill>
                  <a:srgbClr val="888888"/>
                </a:solidFill>
              </a:defRPr>
            </a:lvl7pPr>
            <a:lvl8pPr marL="3657600" lvl="7" indent="-228600" algn="l">
              <a:spcBef>
                <a:spcPts val="1120"/>
              </a:spcBef>
              <a:spcAft>
                <a:spcPts val="0"/>
              </a:spcAft>
              <a:buClr>
                <a:srgbClr val="888888"/>
              </a:buClr>
              <a:buSzPts val="5600"/>
              <a:buNone/>
              <a:defRPr sz="5600">
                <a:solidFill>
                  <a:srgbClr val="888888"/>
                </a:solidFill>
              </a:defRPr>
            </a:lvl8pPr>
            <a:lvl9pPr marL="4114800" lvl="8" indent="-228600" algn="l">
              <a:spcBef>
                <a:spcPts val="1120"/>
              </a:spcBef>
              <a:spcAft>
                <a:spcPts val="0"/>
              </a:spcAft>
              <a:buClr>
                <a:srgbClr val="888888"/>
              </a:buClr>
              <a:buSzPts val="5600"/>
              <a:buNone/>
              <a:defRPr sz="5600">
                <a:solidFill>
                  <a:srgbClr val="888888"/>
                </a:solidFill>
              </a:defRPr>
            </a:lvl9pPr>
          </a:lstStyle>
          <a:p>
            <a:endParaRPr/>
          </a:p>
        </p:txBody>
      </p:sp>
      <p:sp>
        <p:nvSpPr>
          <p:cNvPr id="30" name="Google Shape;30;p4"/>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371600" y="1464736"/>
            <a:ext cx="24688800" cy="6096000"/>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371600" y="8534403"/>
            <a:ext cx="12115800" cy="24138468"/>
          </a:xfrm>
          <a:prstGeom prst="rect">
            <a:avLst/>
          </a:prstGeom>
          <a:noFill/>
          <a:ln>
            <a:noFill/>
          </a:ln>
        </p:spPr>
        <p:txBody>
          <a:bodyPr spcFirstLastPara="1" wrap="square" lIns="365750" tIns="182875" rIns="365750" bIns="182875" anchor="t" anchorCtr="0">
            <a:noAutofit/>
          </a:bodyPr>
          <a:lstStyle>
            <a:lvl1pPr marL="457200" lvl="0" indent="-939800" algn="l">
              <a:spcBef>
                <a:spcPts val="2240"/>
              </a:spcBef>
              <a:spcAft>
                <a:spcPts val="0"/>
              </a:spcAft>
              <a:buClr>
                <a:schemeClr val="dk1"/>
              </a:buClr>
              <a:buSzPts val="11200"/>
              <a:buChar char="•"/>
              <a:defRPr sz="11200"/>
            </a:lvl1pPr>
            <a:lvl2pPr marL="914400" lvl="1" indent="-838200" algn="l">
              <a:spcBef>
                <a:spcPts val="1920"/>
              </a:spcBef>
              <a:spcAft>
                <a:spcPts val="0"/>
              </a:spcAft>
              <a:buClr>
                <a:schemeClr val="dk1"/>
              </a:buClr>
              <a:buSzPts val="9600"/>
              <a:buChar char="–"/>
              <a:defRPr sz="9600"/>
            </a:lvl2pPr>
            <a:lvl3pPr marL="1371600" lvl="2" indent="-736600" algn="l">
              <a:spcBef>
                <a:spcPts val="1600"/>
              </a:spcBef>
              <a:spcAft>
                <a:spcPts val="0"/>
              </a:spcAft>
              <a:buClr>
                <a:schemeClr val="dk1"/>
              </a:buClr>
              <a:buSzPts val="8000"/>
              <a:buChar char="•"/>
              <a:defRPr sz="8000"/>
            </a:lvl3pPr>
            <a:lvl4pPr marL="1828800" lvl="3" indent="-685800" algn="l">
              <a:spcBef>
                <a:spcPts val="1440"/>
              </a:spcBef>
              <a:spcAft>
                <a:spcPts val="0"/>
              </a:spcAft>
              <a:buClr>
                <a:schemeClr val="dk1"/>
              </a:buClr>
              <a:buSzPts val="7200"/>
              <a:buChar char="–"/>
              <a:defRPr sz="7200"/>
            </a:lvl4pPr>
            <a:lvl5pPr marL="2286000" lvl="4" indent="-685800" algn="l">
              <a:spcBef>
                <a:spcPts val="1440"/>
              </a:spcBef>
              <a:spcAft>
                <a:spcPts val="0"/>
              </a:spcAft>
              <a:buClr>
                <a:schemeClr val="dk1"/>
              </a:buClr>
              <a:buSzPts val="7200"/>
              <a:buChar char="»"/>
              <a:defRPr sz="7200"/>
            </a:lvl5pPr>
            <a:lvl6pPr marL="2743200" lvl="5" indent="-685800" algn="l">
              <a:spcBef>
                <a:spcPts val="1440"/>
              </a:spcBef>
              <a:spcAft>
                <a:spcPts val="0"/>
              </a:spcAft>
              <a:buClr>
                <a:schemeClr val="dk1"/>
              </a:buClr>
              <a:buSzPts val="7200"/>
              <a:buChar char="•"/>
              <a:defRPr sz="7200"/>
            </a:lvl6pPr>
            <a:lvl7pPr marL="3200400" lvl="6" indent="-685800" algn="l">
              <a:spcBef>
                <a:spcPts val="1440"/>
              </a:spcBef>
              <a:spcAft>
                <a:spcPts val="0"/>
              </a:spcAft>
              <a:buClr>
                <a:schemeClr val="dk1"/>
              </a:buClr>
              <a:buSzPts val="7200"/>
              <a:buChar char="•"/>
              <a:defRPr sz="7200"/>
            </a:lvl7pPr>
            <a:lvl8pPr marL="3657600" lvl="7" indent="-685800" algn="l">
              <a:spcBef>
                <a:spcPts val="1440"/>
              </a:spcBef>
              <a:spcAft>
                <a:spcPts val="0"/>
              </a:spcAft>
              <a:buClr>
                <a:schemeClr val="dk1"/>
              </a:buClr>
              <a:buSzPts val="7200"/>
              <a:buChar char="•"/>
              <a:defRPr sz="7200"/>
            </a:lvl8pPr>
            <a:lvl9pPr marL="4114800" lvl="8" indent="-685800" algn="l">
              <a:spcBef>
                <a:spcPts val="1440"/>
              </a:spcBef>
              <a:spcAft>
                <a:spcPts val="0"/>
              </a:spcAft>
              <a:buClr>
                <a:schemeClr val="dk1"/>
              </a:buClr>
              <a:buSzPts val="7200"/>
              <a:buChar char="•"/>
              <a:defRPr sz="7200"/>
            </a:lvl9pPr>
          </a:lstStyle>
          <a:p>
            <a:endParaRPr/>
          </a:p>
        </p:txBody>
      </p:sp>
      <p:sp>
        <p:nvSpPr>
          <p:cNvPr id="36" name="Google Shape;36;p5"/>
          <p:cNvSpPr txBox="1">
            <a:spLocks noGrp="1"/>
          </p:cNvSpPr>
          <p:nvPr>
            <p:ph type="body" idx="2"/>
          </p:nvPr>
        </p:nvSpPr>
        <p:spPr>
          <a:xfrm>
            <a:off x="13944600" y="8534403"/>
            <a:ext cx="12115800" cy="24138468"/>
          </a:xfrm>
          <a:prstGeom prst="rect">
            <a:avLst/>
          </a:prstGeom>
          <a:noFill/>
          <a:ln>
            <a:noFill/>
          </a:ln>
        </p:spPr>
        <p:txBody>
          <a:bodyPr spcFirstLastPara="1" wrap="square" lIns="365750" tIns="182875" rIns="365750" bIns="182875" anchor="t" anchorCtr="0">
            <a:noAutofit/>
          </a:bodyPr>
          <a:lstStyle>
            <a:lvl1pPr marL="457200" lvl="0" indent="-939800" algn="l">
              <a:spcBef>
                <a:spcPts val="2240"/>
              </a:spcBef>
              <a:spcAft>
                <a:spcPts val="0"/>
              </a:spcAft>
              <a:buClr>
                <a:schemeClr val="dk1"/>
              </a:buClr>
              <a:buSzPts val="11200"/>
              <a:buChar char="•"/>
              <a:defRPr sz="11200"/>
            </a:lvl1pPr>
            <a:lvl2pPr marL="914400" lvl="1" indent="-838200" algn="l">
              <a:spcBef>
                <a:spcPts val="1920"/>
              </a:spcBef>
              <a:spcAft>
                <a:spcPts val="0"/>
              </a:spcAft>
              <a:buClr>
                <a:schemeClr val="dk1"/>
              </a:buClr>
              <a:buSzPts val="9600"/>
              <a:buChar char="–"/>
              <a:defRPr sz="9600"/>
            </a:lvl2pPr>
            <a:lvl3pPr marL="1371600" lvl="2" indent="-736600" algn="l">
              <a:spcBef>
                <a:spcPts val="1600"/>
              </a:spcBef>
              <a:spcAft>
                <a:spcPts val="0"/>
              </a:spcAft>
              <a:buClr>
                <a:schemeClr val="dk1"/>
              </a:buClr>
              <a:buSzPts val="8000"/>
              <a:buChar char="•"/>
              <a:defRPr sz="8000"/>
            </a:lvl3pPr>
            <a:lvl4pPr marL="1828800" lvl="3" indent="-685800" algn="l">
              <a:spcBef>
                <a:spcPts val="1440"/>
              </a:spcBef>
              <a:spcAft>
                <a:spcPts val="0"/>
              </a:spcAft>
              <a:buClr>
                <a:schemeClr val="dk1"/>
              </a:buClr>
              <a:buSzPts val="7200"/>
              <a:buChar char="–"/>
              <a:defRPr sz="7200"/>
            </a:lvl4pPr>
            <a:lvl5pPr marL="2286000" lvl="4" indent="-685800" algn="l">
              <a:spcBef>
                <a:spcPts val="1440"/>
              </a:spcBef>
              <a:spcAft>
                <a:spcPts val="0"/>
              </a:spcAft>
              <a:buClr>
                <a:schemeClr val="dk1"/>
              </a:buClr>
              <a:buSzPts val="7200"/>
              <a:buChar char="»"/>
              <a:defRPr sz="7200"/>
            </a:lvl5pPr>
            <a:lvl6pPr marL="2743200" lvl="5" indent="-685800" algn="l">
              <a:spcBef>
                <a:spcPts val="1440"/>
              </a:spcBef>
              <a:spcAft>
                <a:spcPts val="0"/>
              </a:spcAft>
              <a:buClr>
                <a:schemeClr val="dk1"/>
              </a:buClr>
              <a:buSzPts val="7200"/>
              <a:buChar char="•"/>
              <a:defRPr sz="7200"/>
            </a:lvl6pPr>
            <a:lvl7pPr marL="3200400" lvl="6" indent="-685800" algn="l">
              <a:spcBef>
                <a:spcPts val="1440"/>
              </a:spcBef>
              <a:spcAft>
                <a:spcPts val="0"/>
              </a:spcAft>
              <a:buClr>
                <a:schemeClr val="dk1"/>
              </a:buClr>
              <a:buSzPts val="7200"/>
              <a:buChar char="•"/>
              <a:defRPr sz="7200"/>
            </a:lvl7pPr>
            <a:lvl8pPr marL="3657600" lvl="7" indent="-685800" algn="l">
              <a:spcBef>
                <a:spcPts val="1440"/>
              </a:spcBef>
              <a:spcAft>
                <a:spcPts val="0"/>
              </a:spcAft>
              <a:buClr>
                <a:schemeClr val="dk1"/>
              </a:buClr>
              <a:buSzPts val="7200"/>
              <a:buChar char="•"/>
              <a:defRPr sz="7200"/>
            </a:lvl8pPr>
            <a:lvl9pPr marL="4114800" lvl="8" indent="-685800" algn="l">
              <a:spcBef>
                <a:spcPts val="1440"/>
              </a:spcBef>
              <a:spcAft>
                <a:spcPts val="0"/>
              </a:spcAft>
              <a:buClr>
                <a:schemeClr val="dk1"/>
              </a:buClr>
              <a:buSzPts val="7200"/>
              <a:buChar char="•"/>
              <a:defRPr sz="7200"/>
            </a:lvl9pPr>
          </a:lstStyle>
          <a:p>
            <a:endParaRPr/>
          </a:p>
        </p:txBody>
      </p:sp>
      <p:sp>
        <p:nvSpPr>
          <p:cNvPr id="37" name="Google Shape;37;p5"/>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371600" y="1464736"/>
            <a:ext cx="24688800" cy="6096000"/>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371600" y="8187269"/>
            <a:ext cx="12120564" cy="3412064"/>
          </a:xfrm>
          <a:prstGeom prst="rect">
            <a:avLst/>
          </a:prstGeom>
          <a:noFill/>
          <a:ln>
            <a:noFill/>
          </a:ln>
        </p:spPr>
        <p:txBody>
          <a:bodyPr spcFirstLastPara="1" wrap="square" lIns="365750" tIns="182875" rIns="365750" bIns="182875" anchor="b" anchorCtr="0">
            <a:noAutofit/>
          </a:bodyPr>
          <a:lstStyle>
            <a:lvl1pPr marL="457200" lvl="0" indent="-228600" algn="l">
              <a:spcBef>
                <a:spcPts val="1920"/>
              </a:spcBef>
              <a:spcAft>
                <a:spcPts val="0"/>
              </a:spcAft>
              <a:buClr>
                <a:schemeClr val="dk1"/>
              </a:buClr>
              <a:buSzPts val="9600"/>
              <a:buNone/>
              <a:defRPr sz="9600" b="1"/>
            </a:lvl1pPr>
            <a:lvl2pPr marL="914400" lvl="1" indent="-228600" algn="l">
              <a:spcBef>
                <a:spcPts val="1600"/>
              </a:spcBef>
              <a:spcAft>
                <a:spcPts val="0"/>
              </a:spcAft>
              <a:buClr>
                <a:schemeClr val="dk1"/>
              </a:buClr>
              <a:buSzPts val="8000"/>
              <a:buNone/>
              <a:defRPr sz="8000" b="1"/>
            </a:lvl2pPr>
            <a:lvl3pPr marL="1371600" lvl="2" indent="-228600" algn="l">
              <a:spcBef>
                <a:spcPts val="1440"/>
              </a:spcBef>
              <a:spcAft>
                <a:spcPts val="0"/>
              </a:spcAft>
              <a:buClr>
                <a:schemeClr val="dk1"/>
              </a:buClr>
              <a:buSzPts val="7200"/>
              <a:buNone/>
              <a:defRPr sz="7200" b="1"/>
            </a:lvl3pPr>
            <a:lvl4pPr marL="1828800" lvl="3" indent="-228600" algn="l">
              <a:spcBef>
                <a:spcPts val="1280"/>
              </a:spcBef>
              <a:spcAft>
                <a:spcPts val="0"/>
              </a:spcAft>
              <a:buClr>
                <a:schemeClr val="dk1"/>
              </a:buClr>
              <a:buSzPts val="6400"/>
              <a:buNone/>
              <a:defRPr sz="6400" b="1"/>
            </a:lvl4pPr>
            <a:lvl5pPr marL="2286000" lvl="4" indent="-228600" algn="l">
              <a:spcBef>
                <a:spcPts val="1280"/>
              </a:spcBef>
              <a:spcAft>
                <a:spcPts val="0"/>
              </a:spcAft>
              <a:buClr>
                <a:schemeClr val="dk1"/>
              </a:buClr>
              <a:buSzPts val="6400"/>
              <a:buNone/>
              <a:defRPr sz="6400" b="1"/>
            </a:lvl5pPr>
            <a:lvl6pPr marL="2743200" lvl="5" indent="-228600" algn="l">
              <a:spcBef>
                <a:spcPts val="1280"/>
              </a:spcBef>
              <a:spcAft>
                <a:spcPts val="0"/>
              </a:spcAft>
              <a:buClr>
                <a:schemeClr val="dk1"/>
              </a:buClr>
              <a:buSzPts val="6400"/>
              <a:buNone/>
              <a:defRPr sz="6400" b="1"/>
            </a:lvl6pPr>
            <a:lvl7pPr marL="3200400" lvl="6" indent="-228600" algn="l">
              <a:spcBef>
                <a:spcPts val="1280"/>
              </a:spcBef>
              <a:spcAft>
                <a:spcPts val="0"/>
              </a:spcAft>
              <a:buClr>
                <a:schemeClr val="dk1"/>
              </a:buClr>
              <a:buSzPts val="6400"/>
              <a:buNone/>
              <a:defRPr sz="6400" b="1"/>
            </a:lvl7pPr>
            <a:lvl8pPr marL="3657600" lvl="7" indent="-228600" algn="l">
              <a:spcBef>
                <a:spcPts val="1280"/>
              </a:spcBef>
              <a:spcAft>
                <a:spcPts val="0"/>
              </a:spcAft>
              <a:buClr>
                <a:schemeClr val="dk1"/>
              </a:buClr>
              <a:buSzPts val="6400"/>
              <a:buNone/>
              <a:defRPr sz="6400" b="1"/>
            </a:lvl8pPr>
            <a:lvl9pPr marL="4114800" lvl="8" indent="-228600" algn="l">
              <a:spcBef>
                <a:spcPts val="1280"/>
              </a:spcBef>
              <a:spcAft>
                <a:spcPts val="0"/>
              </a:spcAft>
              <a:buClr>
                <a:schemeClr val="dk1"/>
              </a:buClr>
              <a:buSzPts val="6400"/>
              <a:buNone/>
              <a:defRPr sz="6400" b="1"/>
            </a:lvl9pPr>
          </a:lstStyle>
          <a:p>
            <a:endParaRPr/>
          </a:p>
        </p:txBody>
      </p:sp>
      <p:sp>
        <p:nvSpPr>
          <p:cNvPr id="43" name="Google Shape;43;p6"/>
          <p:cNvSpPr txBox="1">
            <a:spLocks noGrp="1"/>
          </p:cNvSpPr>
          <p:nvPr>
            <p:ph type="body" idx="2"/>
          </p:nvPr>
        </p:nvSpPr>
        <p:spPr>
          <a:xfrm>
            <a:off x="1371600" y="11599333"/>
            <a:ext cx="12120564" cy="21073535"/>
          </a:xfrm>
          <a:prstGeom prst="rect">
            <a:avLst/>
          </a:prstGeom>
          <a:noFill/>
          <a:ln>
            <a:noFill/>
          </a:ln>
        </p:spPr>
        <p:txBody>
          <a:bodyPr spcFirstLastPara="1" wrap="square" lIns="365750" tIns="182875" rIns="365750" bIns="182875" anchor="t" anchorCtr="0">
            <a:noAutofit/>
          </a:bodyPr>
          <a:lstStyle>
            <a:lvl1pPr marL="457200" lvl="0" indent="-838200" algn="l">
              <a:spcBef>
                <a:spcPts val="1920"/>
              </a:spcBef>
              <a:spcAft>
                <a:spcPts val="0"/>
              </a:spcAft>
              <a:buClr>
                <a:schemeClr val="dk1"/>
              </a:buClr>
              <a:buSzPts val="9600"/>
              <a:buChar char="•"/>
              <a:defRPr sz="9600"/>
            </a:lvl1pPr>
            <a:lvl2pPr marL="914400" lvl="1" indent="-736600" algn="l">
              <a:spcBef>
                <a:spcPts val="1600"/>
              </a:spcBef>
              <a:spcAft>
                <a:spcPts val="0"/>
              </a:spcAft>
              <a:buClr>
                <a:schemeClr val="dk1"/>
              </a:buClr>
              <a:buSzPts val="8000"/>
              <a:buChar char="–"/>
              <a:defRPr sz="8000"/>
            </a:lvl2pPr>
            <a:lvl3pPr marL="1371600" lvl="2" indent="-685800" algn="l">
              <a:spcBef>
                <a:spcPts val="1440"/>
              </a:spcBef>
              <a:spcAft>
                <a:spcPts val="0"/>
              </a:spcAft>
              <a:buClr>
                <a:schemeClr val="dk1"/>
              </a:buClr>
              <a:buSzPts val="7200"/>
              <a:buChar char="•"/>
              <a:defRPr sz="7200"/>
            </a:lvl3pPr>
            <a:lvl4pPr marL="1828800" lvl="3" indent="-635000" algn="l">
              <a:spcBef>
                <a:spcPts val="1280"/>
              </a:spcBef>
              <a:spcAft>
                <a:spcPts val="0"/>
              </a:spcAft>
              <a:buClr>
                <a:schemeClr val="dk1"/>
              </a:buClr>
              <a:buSzPts val="6400"/>
              <a:buChar char="–"/>
              <a:defRPr sz="6400"/>
            </a:lvl4pPr>
            <a:lvl5pPr marL="2286000" lvl="4" indent="-635000" algn="l">
              <a:spcBef>
                <a:spcPts val="1280"/>
              </a:spcBef>
              <a:spcAft>
                <a:spcPts val="0"/>
              </a:spcAft>
              <a:buClr>
                <a:schemeClr val="dk1"/>
              </a:buClr>
              <a:buSzPts val="6400"/>
              <a:buChar char="»"/>
              <a:defRPr sz="6400"/>
            </a:lvl5pPr>
            <a:lvl6pPr marL="2743200" lvl="5" indent="-635000" algn="l">
              <a:spcBef>
                <a:spcPts val="1280"/>
              </a:spcBef>
              <a:spcAft>
                <a:spcPts val="0"/>
              </a:spcAft>
              <a:buClr>
                <a:schemeClr val="dk1"/>
              </a:buClr>
              <a:buSzPts val="6400"/>
              <a:buChar char="•"/>
              <a:defRPr sz="6400"/>
            </a:lvl6pPr>
            <a:lvl7pPr marL="3200400" lvl="6" indent="-635000" algn="l">
              <a:spcBef>
                <a:spcPts val="1280"/>
              </a:spcBef>
              <a:spcAft>
                <a:spcPts val="0"/>
              </a:spcAft>
              <a:buClr>
                <a:schemeClr val="dk1"/>
              </a:buClr>
              <a:buSzPts val="6400"/>
              <a:buChar char="•"/>
              <a:defRPr sz="6400"/>
            </a:lvl7pPr>
            <a:lvl8pPr marL="3657600" lvl="7" indent="-635000" algn="l">
              <a:spcBef>
                <a:spcPts val="1280"/>
              </a:spcBef>
              <a:spcAft>
                <a:spcPts val="0"/>
              </a:spcAft>
              <a:buClr>
                <a:schemeClr val="dk1"/>
              </a:buClr>
              <a:buSzPts val="6400"/>
              <a:buChar char="•"/>
              <a:defRPr sz="6400"/>
            </a:lvl8pPr>
            <a:lvl9pPr marL="4114800" lvl="8" indent="-635000" algn="l">
              <a:spcBef>
                <a:spcPts val="1280"/>
              </a:spcBef>
              <a:spcAft>
                <a:spcPts val="0"/>
              </a:spcAft>
              <a:buClr>
                <a:schemeClr val="dk1"/>
              </a:buClr>
              <a:buSzPts val="6400"/>
              <a:buChar char="•"/>
              <a:defRPr sz="6400"/>
            </a:lvl9pPr>
          </a:lstStyle>
          <a:p>
            <a:endParaRPr/>
          </a:p>
        </p:txBody>
      </p:sp>
      <p:sp>
        <p:nvSpPr>
          <p:cNvPr id="44" name="Google Shape;44;p6"/>
          <p:cNvSpPr txBox="1">
            <a:spLocks noGrp="1"/>
          </p:cNvSpPr>
          <p:nvPr>
            <p:ph type="body" idx="3"/>
          </p:nvPr>
        </p:nvSpPr>
        <p:spPr>
          <a:xfrm>
            <a:off x="13935077" y="8187269"/>
            <a:ext cx="12125326" cy="3412064"/>
          </a:xfrm>
          <a:prstGeom prst="rect">
            <a:avLst/>
          </a:prstGeom>
          <a:noFill/>
          <a:ln>
            <a:noFill/>
          </a:ln>
        </p:spPr>
        <p:txBody>
          <a:bodyPr spcFirstLastPara="1" wrap="square" lIns="365750" tIns="182875" rIns="365750" bIns="182875" anchor="b" anchorCtr="0">
            <a:noAutofit/>
          </a:bodyPr>
          <a:lstStyle>
            <a:lvl1pPr marL="457200" lvl="0" indent="-228600" algn="l">
              <a:spcBef>
                <a:spcPts val="1920"/>
              </a:spcBef>
              <a:spcAft>
                <a:spcPts val="0"/>
              </a:spcAft>
              <a:buClr>
                <a:schemeClr val="dk1"/>
              </a:buClr>
              <a:buSzPts val="9600"/>
              <a:buNone/>
              <a:defRPr sz="9600" b="1"/>
            </a:lvl1pPr>
            <a:lvl2pPr marL="914400" lvl="1" indent="-228600" algn="l">
              <a:spcBef>
                <a:spcPts val="1600"/>
              </a:spcBef>
              <a:spcAft>
                <a:spcPts val="0"/>
              </a:spcAft>
              <a:buClr>
                <a:schemeClr val="dk1"/>
              </a:buClr>
              <a:buSzPts val="8000"/>
              <a:buNone/>
              <a:defRPr sz="8000" b="1"/>
            </a:lvl2pPr>
            <a:lvl3pPr marL="1371600" lvl="2" indent="-228600" algn="l">
              <a:spcBef>
                <a:spcPts val="1440"/>
              </a:spcBef>
              <a:spcAft>
                <a:spcPts val="0"/>
              </a:spcAft>
              <a:buClr>
                <a:schemeClr val="dk1"/>
              </a:buClr>
              <a:buSzPts val="7200"/>
              <a:buNone/>
              <a:defRPr sz="7200" b="1"/>
            </a:lvl3pPr>
            <a:lvl4pPr marL="1828800" lvl="3" indent="-228600" algn="l">
              <a:spcBef>
                <a:spcPts val="1280"/>
              </a:spcBef>
              <a:spcAft>
                <a:spcPts val="0"/>
              </a:spcAft>
              <a:buClr>
                <a:schemeClr val="dk1"/>
              </a:buClr>
              <a:buSzPts val="6400"/>
              <a:buNone/>
              <a:defRPr sz="6400" b="1"/>
            </a:lvl4pPr>
            <a:lvl5pPr marL="2286000" lvl="4" indent="-228600" algn="l">
              <a:spcBef>
                <a:spcPts val="1280"/>
              </a:spcBef>
              <a:spcAft>
                <a:spcPts val="0"/>
              </a:spcAft>
              <a:buClr>
                <a:schemeClr val="dk1"/>
              </a:buClr>
              <a:buSzPts val="6400"/>
              <a:buNone/>
              <a:defRPr sz="6400" b="1"/>
            </a:lvl5pPr>
            <a:lvl6pPr marL="2743200" lvl="5" indent="-228600" algn="l">
              <a:spcBef>
                <a:spcPts val="1280"/>
              </a:spcBef>
              <a:spcAft>
                <a:spcPts val="0"/>
              </a:spcAft>
              <a:buClr>
                <a:schemeClr val="dk1"/>
              </a:buClr>
              <a:buSzPts val="6400"/>
              <a:buNone/>
              <a:defRPr sz="6400" b="1"/>
            </a:lvl6pPr>
            <a:lvl7pPr marL="3200400" lvl="6" indent="-228600" algn="l">
              <a:spcBef>
                <a:spcPts val="1280"/>
              </a:spcBef>
              <a:spcAft>
                <a:spcPts val="0"/>
              </a:spcAft>
              <a:buClr>
                <a:schemeClr val="dk1"/>
              </a:buClr>
              <a:buSzPts val="6400"/>
              <a:buNone/>
              <a:defRPr sz="6400" b="1"/>
            </a:lvl7pPr>
            <a:lvl8pPr marL="3657600" lvl="7" indent="-228600" algn="l">
              <a:spcBef>
                <a:spcPts val="1280"/>
              </a:spcBef>
              <a:spcAft>
                <a:spcPts val="0"/>
              </a:spcAft>
              <a:buClr>
                <a:schemeClr val="dk1"/>
              </a:buClr>
              <a:buSzPts val="6400"/>
              <a:buNone/>
              <a:defRPr sz="6400" b="1"/>
            </a:lvl8pPr>
            <a:lvl9pPr marL="4114800" lvl="8" indent="-228600" algn="l">
              <a:spcBef>
                <a:spcPts val="1280"/>
              </a:spcBef>
              <a:spcAft>
                <a:spcPts val="0"/>
              </a:spcAft>
              <a:buClr>
                <a:schemeClr val="dk1"/>
              </a:buClr>
              <a:buSzPts val="6400"/>
              <a:buNone/>
              <a:defRPr sz="6400" b="1"/>
            </a:lvl9pPr>
          </a:lstStyle>
          <a:p>
            <a:endParaRPr/>
          </a:p>
        </p:txBody>
      </p:sp>
      <p:sp>
        <p:nvSpPr>
          <p:cNvPr id="45" name="Google Shape;45;p6"/>
          <p:cNvSpPr txBox="1">
            <a:spLocks noGrp="1"/>
          </p:cNvSpPr>
          <p:nvPr>
            <p:ph type="body" idx="4"/>
          </p:nvPr>
        </p:nvSpPr>
        <p:spPr>
          <a:xfrm>
            <a:off x="13935077" y="11599333"/>
            <a:ext cx="12125326" cy="21073535"/>
          </a:xfrm>
          <a:prstGeom prst="rect">
            <a:avLst/>
          </a:prstGeom>
          <a:noFill/>
          <a:ln>
            <a:noFill/>
          </a:ln>
        </p:spPr>
        <p:txBody>
          <a:bodyPr spcFirstLastPara="1" wrap="square" lIns="365750" tIns="182875" rIns="365750" bIns="182875" anchor="t" anchorCtr="0">
            <a:noAutofit/>
          </a:bodyPr>
          <a:lstStyle>
            <a:lvl1pPr marL="457200" lvl="0" indent="-838200" algn="l">
              <a:spcBef>
                <a:spcPts val="1920"/>
              </a:spcBef>
              <a:spcAft>
                <a:spcPts val="0"/>
              </a:spcAft>
              <a:buClr>
                <a:schemeClr val="dk1"/>
              </a:buClr>
              <a:buSzPts val="9600"/>
              <a:buChar char="•"/>
              <a:defRPr sz="9600"/>
            </a:lvl1pPr>
            <a:lvl2pPr marL="914400" lvl="1" indent="-736600" algn="l">
              <a:spcBef>
                <a:spcPts val="1600"/>
              </a:spcBef>
              <a:spcAft>
                <a:spcPts val="0"/>
              </a:spcAft>
              <a:buClr>
                <a:schemeClr val="dk1"/>
              </a:buClr>
              <a:buSzPts val="8000"/>
              <a:buChar char="–"/>
              <a:defRPr sz="8000"/>
            </a:lvl2pPr>
            <a:lvl3pPr marL="1371600" lvl="2" indent="-685800" algn="l">
              <a:spcBef>
                <a:spcPts val="1440"/>
              </a:spcBef>
              <a:spcAft>
                <a:spcPts val="0"/>
              </a:spcAft>
              <a:buClr>
                <a:schemeClr val="dk1"/>
              </a:buClr>
              <a:buSzPts val="7200"/>
              <a:buChar char="•"/>
              <a:defRPr sz="7200"/>
            </a:lvl3pPr>
            <a:lvl4pPr marL="1828800" lvl="3" indent="-635000" algn="l">
              <a:spcBef>
                <a:spcPts val="1280"/>
              </a:spcBef>
              <a:spcAft>
                <a:spcPts val="0"/>
              </a:spcAft>
              <a:buClr>
                <a:schemeClr val="dk1"/>
              </a:buClr>
              <a:buSzPts val="6400"/>
              <a:buChar char="–"/>
              <a:defRPr sz="6400"/>
            </a:lvl4pPr>
            <a:lvl5pPr marL="2286000" lvl="4" indent="-635000" algn="l">
              <a:spcBef>
                <a:spcPts val="1280"/>
              </a:spcBef>
              <a:spcAft>
                <a:spcPts val="0"/>
              </a:spcAft>
              <a:buClr>
                <a:schemeClr val="dk1"/>
              </a:buClr>
              <a:buSzPts val="6400"/>
              <a:buChar char="»"/>
              <a:defRPr sz="6400"/>
            </a:lvl5pPr>
            <a:lvl6pPr marL="2743200" lvl="5" indent="-635000" algn="l">
              <a:spcBef>
                <a:spcPts val="1280"/>
              </a:spcBef>
              <a:spcAft>
                <a:spcPts val="0"/>
              </a:spcAft>
              <a:buClr>
                <a:schemeClr val="dk1"/>
              </a:buClr>
              <a:buSzPts val="6400"/>
              <a:buChar char="•"/>
              <a:defRPr sz="6400"/>
            </a:lvl6pPr>
            <a:lvl7pPr marL="3200400" lvl="6" indent="-635000" algn="l">
              <a:spcBef>
                <a:spcPts val="1280"/>
              </a:spcBef>
              <a:spcAft>
                <a:spcPts val="0"/>
              </a:spcAft>
              <a:buClr>
                <a:schemeClr val="dk1"/>
              </a:buClr>
              <a:buSzPts val="6400"/>
              <a:buChar char="•"/>
              <a:defRPr sz="6400"/>
            </a:lvl7pPr>
            <a:lvl8pPr marL="3657600" lvl="7" indent="-635000" algn="l">
              <a:spcBef>
                <a:spcPts val="1280"/>
              </a:spcBef>
              <a:spcAft>
                <a:spcPts val="0"/>
              </a:spcAft>
              <a:buClr>
                <a:schemeClr val="dk1"/>
              </a:buClr>
              <a:buSzPts val="6400"/>
              <a:buChar char="•"/>
              <a:defRPr sz="6400"/>
            </a:lvl8pPr>
            <a:lvl9pPr marL="4114800" lvl="8" indent="-635000" algn="l">
              <a:spcBef>
                <a:spcPts val="1280"/>
              </a:spcBef>
              <a:spcAft>
                <a:spcPts val="0"/>
              </a:spcAft>
              <a:buClr>
                <a:schemeClr val="dk1"/>
              </a:buClr>
              <a:buSzPts val="6400"/>
              <a:buChar char="•"/>
              <a:defRPr sz="6400"/>
            </a:lvl9pPr>
          </a:lstStyle>
          <a:p>
            <a:endParaRPr/>
          </a:p>
        </p:txBody>
      </p:sp>
      <p:sp>
        <p:nvSpPr>
          <p:cNvPr id="46" name="Google Shape;46;p6"/>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371600" y="1464736"/>
            <a:ext cx="24688800" cy="6096000"/>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71602" y="1456267"/>
            <a:ext cx="9024939" cy="6197600"/>
          </a:xfrm>
          <a:prstGeom prst="rect">
            <a:avLst/>
          </a:prstGeom>
          <a:noFill/>
          <a:ln>
            <a:noFill/>
          </a:ln>
        </p:spPr>
        <p:txBody>
          <a:bodyPr spcFirstLastPara="1" wrap="square" lIns="365750" tIns="182875" rIns="365750" bIns="182875" anchor="b" anchorCtr="0">
            <a:noAutofit/>
          </a:bodyPr>
          <a:lstStyle>
            <a:lvl1pPr lvl="0" algn="l">
              <a:spcBef>
                <a:spcPts val="0"/>
              </a:spcBef>
              <a:spcAft>
                <a:spcPts val="0"/>
              </a:spcAft>
              <a:buClr>
                <a:schemeClr val="dk1"/>
              </a:buClr>
              <a:buSzPts val="8000"/>
              <a:buFont typeface="Calibri"/>
              <a:buNone/>
              <a:defRPr sz="8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0725150" y="1456269"/>
            <a:ext cx="15335250" cy="31216604"/>
          </a:xfrm>
          <a:prstGeom prst="rect">
            <a:avLst/>
          </a:prstGeom>
          <a:noFill/>
          <a:ln>
            <a:noFill/>
          </a:ln>
        </p:spPr>
        <p:txBody>
          <a:bodyPr spcFirstLastPara="1" wrap="square" lIns="365750" tIns="182875" rIns="365750" bIns="182875" anchor="t" anchorCtr="0">
            <a:noAutofit/>
          </a:bodyPr>
          <a:lstStyle>
            <a:lvl1pPr marL="457200" lvl="0" indent="-1041400" algn="l">
              <a:spcBef>
                <a:spcPts val="2560"/>
              </a:spcBef>
              <a:spcAft>
                <a:spcPts val="0"/>
              </a:spcAft>
              <a:buClr>
                <a:schemeClr val="dk1"/>
              </a:buClr>
              <a:buSzPts val="12800"/>
              <a:buChar char="•"/>
              <a:defRPr sz="12800"/>
            </a:lvl1pPr>
            <a:lvl2pPr marL="914400" lvl="1" indent="-939800" algn="l">
              <a:spcBef>
                <a:spcPts val="2240"/>
              </a:spcBef>
              <a:spcAft>
                <a:spcPts val="0"/>
              </a:spcAft>
              <a:buClr>
                <a:schemeClr val="dk1"/>
              </a:buClr>
              <a:buSzPts val="11200"/>
              <a:buChar char="–"/>
              <a:defRPr sz="11200"/>
            </a:lvl2pPr>
            <a:lvl3pPr marL="1371600" lvl="2" indent="-838200" algn="l">
              <a:spcBef>
                <a:spcPts val="1920"/>
              </a:spcBef>
              <a:spcAft>
                <a:spcPts val="0"/>
              </a:spcAft>
              <a:buClr>
                <a:schemeClr val="dk1"/>
              </a:buClr>
              <a:buSzPts val="9600"/>
              <a:buChar char="•"/>
              <a:defRPr sz="9600"/>
            </a:lvl3pPr>
            <a:lvl4pPr marL="1828800" lvl="3" indent="-736600" algn="l">
              <a:spcBef>
                <a:spcPts val="1600"/>
              </a:spcBef>
              <a:spcAft>
                <a:spcPts val="0"/>
              </a:spcAft>
              <a:buClr>
                <a:schemeClr val="dk1"/>
              </a:buClr>
              <a:buSzPts val="8000"/>
              <a:buChar char="–"/>
              <a:defRPr sz="8000"/>
            </a:lvl4pPr>
            <a:lvl5pPr marL="2286000" lvl="4" indent="-736600" algn="l">
              <a:spcBef>
                <a:spcPts val="1600"/>
              </a:spcBef>
              <a:spcAft>
                <a:spcPts val="0"/>
              </a:spcAft>
              <a:buClr>
                <a:schemeClr val="dk1"/>
              </a:buClr>
              <a:buSzPts val="8000"/>
              <a:buChar char="»"/>
              <a:defRPr sz="8000"/>
            </a:lvl5pPr>
            <a:lvl6pPr marL="2743200" lvl="5" indent="-736600" algn="l">
              <a:spcBef>
                <a:spcPts val="1600"/>
              </a:spcBef>
              <a:spcAft>
                <a:spcPts val="0"/>
              </a:spcAft>
              <a:buClr>
                <a:schemeClr val="dk1"/>
              </a:buClr>
              <a:buSzPts val="8000"/>
              <a:buChar char="•"/>
              <a:defRPr sz="8000"/>
            </a:lvl6pPr>
            <a:lvl7pPr marL="3200400" lvl="6" indent="-736600" algn="l">
              <a:spcBef>
                <a:spcPts val="1600"/>
              </a:spcBef>
              <a:spcAft>
                <a:spcPts val="0"/>
              </a:spcAft>
              <a:buClr>
                <a:schemeClr val="dk1"/>
              </a:buClr>
              <a:buSzPts val="8000"/>
              <a:buChar char="•"/>
              <a:defRPr sz="8000"/>
            </a:lvl7pPr>
            <a:lvl8pPr marL="3657600" lvl="7" indent="-736600" algn="l">
              <a:spcBef>
                <a:spcPts val="1600"/>
              </a:spcBef>
              <a:spcAft>
                <a:spcPts val="0"/>
              </a:spcAft>
              <a:buClr>
                <a:schemeClr val="dk1"/>
              </a:buClr>
              <a:buSzPts val="8000"/>
              <a:buChar char="•"/>
              <a:defRPr sz="8000"/>
            </a:lvl8pPr>
            <a:lvl9pPr marL="4114800" lvl="8" indent="-736600" algn="l">
              <a:spcBef>
                <a:spcPts val="1600"/>
              </a:spcBef>
              <a:spcAft>
                <a:spcPts val="0"/>
              </a:spcAft>
              <a:buClr>
                <a:schemeClr val="dk1"/>
              </a:buClr>
              <a:buSzPts val="8000"/>
              <a:buChar char="•"/>
              <a:defRPr sz="8000"/>
            </a:lvl9pPr>
          </a:lstStyle>
          <a:p>
            <a:endParaRPr/>
          </a:p>
        </p:txBody>
      </p:sp>
      <p:sp>
        <p:nvSpPr>
          <p:cNvPr id="61" name="Google Shape;61;p9"/>
          <p:cNvSpPr txBox="1">
            <a:spLocks noGrp="1"/>
          </p:cNvSpPr>
          <p:nvPr>
            <p:ph type="body" idx="2"/>
          </p:nvPr>
        </p:nvSpPr>
        <p:spPr>
          <a:xfrm>
            <a:off x="1371602" y="7653869"/>
            <a:ext cx="9024939" cy="25019002"/>
          </a:xfrm>
          <a:prstGeom prst="rect">
            <a:avLst/>
          </a:prstGeom>
          <a:noFill/>
          <a:ln>
            <a:noFill/>
          </a:ln>
        </p:spPr>
        <p:txBody>
          <a:bodyPr spcFirstLastPara="1" wrap="square" lIns="365750" tIns="182875" rIns="365750" bIns="182875" anchor="t" anchorCtr="0">
            <a:noAutofit/>
          </a:bodyPr>
          <a:lstStyle>
            <a:lvl1pPr marL="457200" lvl="0" indent="-228600" algn="l">
              <a:spcBef>
                <a:spcPts val="1120"/>
              </a:spcBef>
              <a:spcAft>
                <a:spcPts val="0"/>
              </a:spcAft>
              <a:buClr>
                <a:schemeClr val="dk1"/>
              </a:buClr>
              <a:buSzPts val="5600"/>
              <a:buNone/>
              <a:defRPr sz="5600"/>
            </a:lvl1pPr>
            <a:lvl2pPr marL="914400" lvl="1" indent="-228600" algn="l">
              <a:spcBef>
                <a:spcPts val="960"/>
              </a:spcBef>
              <a:spcAft>
                <a:spcPts val="0"/>
              </a:spcAft>
              <a:buClr>
                <a:schemeClr val="dk1"/>
              </a:buClr>
              <a:buSzPts val="4800"/>
              <a:buNone/>
              <a:defRPr sz="4800"/>
            </a:lvl2pPr>
            <a:lvl3pPr marL="1371600" lvl="2" indent="-228600" algn="l">
              <a:spcBef>
                <a:spcPts val="800"/>
              </a:spcBef>
              <a:spcAft>
                <a:spcPts val="0"/>
              </a:spcAft>
              <a:buClr>
                <a:schemeClr val="dk1"/>
              </a:buClr>
              <a:buSzPts val="4000"/>
              <a:buNone/>
              <a:defRPr sz="40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62" name="Google Shape;62;p9"/>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376864" y="25603200"/>
            <a:ext cx="16459200" cy="3022603"/>
          </a:xfrm>
          <a:prstGeom prst="rect">
            <a:avLst/>
          </a:prstGeom>
          <a:noFill/>
          <a:ln>
            <a:noFill/>
          </a:ln>
        </p:spPr>
        <p:txBody>
          <a:bodyPr spcFirstLastPara="1" wrap="square" lIns="365750" tIns="182875" rIns="365750" bIns="182875" anchor="b" anchorCtr="0">
            <a:noAutofit/>
          </a:bodyPr>
          <a:lstStyle>
            <a:lvl1pPr lvl="0" algn="l">
              <a:spcBef>
                <a:spcPts val="0"/>
              </a:spcBef>
              <a:spcAft>
                <a:spcPts val="0"/>
              </a:spcAft>
              <a:buClr>
                <a:schemeClr val="dk1"/>
              </a:buClr>
              <a:buSzPts val="8000"/>
              <a:buFont typeface="Calibri"/>
              <a:buNone/>
              <a:defRPr sz="8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376864" y="3268133"/>
            <a:ext cx="16459200" cy="21945600"/>
          </a:xfrm>
          <a:prstGeom prst="rect">
            <a:avLst/>
          </a:prstGeom>
          <a:noFill/>
          <a:ln>
            <a:noFill/>
          </a:ln>
        </p:spPr>
        <p:txBody>
          <a:bodyPr spcFirstLastPara="1" wrap="square" lIns="365750" tIns="182875" rIns="365750" bIns="182875" anchor="t" anchorCtr="0">
            <a:noAutofit/>
          </a:bodyPr>
          <a:lstStyle>
            <a:lvl1pPr marR="0" lvl="0" algn="l" rtl="0">
              <a:spcBef>
                <a:spcPts val="256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1pPr>
            <a:lvl2pPr marR="0" lvl="1"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2pPr>
            <a:lvl3pPr marR="0" lvl="2"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8000"/>
              <a:buFont typeface="Arial"/>
              <a:buNone/>
              <a:defRPr sz="8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5376864" y="28625803"/>
            <a:ext cx="16459200" cy="4292597"/>
          </a:xfrm>
          <a:prstGeom prst="rect">
            <a:avLst/>
          </a:prstGeom>
          <a:noFill/>
          <a:ln>
            <a:noFill/>
          </a:ln>
        </p:spPr>
        <p:txBody>
          <a:bodyPr spcFirstLastPara="1" wrap="square" lIns="365750" tIns="182875" rIns="365750" bIns="182875" anchor="t" anchorCtr="0">
            <a:noAutofit/>
          </a:bodyPr>
          <a:lstStyle>
            <a:lvl1pPr marL="457200" lvl="0" indent="-228600" algn="l">
              <a:spcBef>
                <a:spcPts val="1120"/>
              </a:spcBef>
              <a:spcAft>
                <a:spcPts val="0"/>
              </a:spcAft>
              <a:buClr>
                <a:schemeClr val="dk1"/>
              </a:buClr>
              <a:buSzPts val="5600"/>
              <a:buNone/>
              <a:defRPr sz="5600"/>
            </a:lvl1pPr>
            <a:lvl2pPr marL="914400" lvl="1" indent="-228600" algn="l">
              <a:spcBef>
                <a:spcPts val="960"/>
              </a:spcBef>
              <a:spcAft>
                <a:spcPts val="0"/>
              </a:spcAft>
              <a:buClr>
                <a:schemeClr val="dk1"/>
              </a:buClr>
              <a:buSzPts val="4800"/>
              <a:buNone/>
              <a:defRPr sz="4800"/>
            </a:lvl2pPr>
            <a:lvl3pPr marL="1371600" lvl="2" indent="-228600" algn="l">
              <a:spcBef>
                <a:spcPts val="800"/>
              </a:spcBef>
              <a:spcAft>
                <a:spcPts val="0"/>
              </a:spcAft>
              <a:buClr>
                <a:schemeClr val="dk1"/>
              </a:buClr>
              <a:buSzPts val="4000"/>
              <a:buNone/>
              <a:defRPr sz="40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69" name="Google Shape;69;p10"/>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71600" y="1464736"/>
            <a:ext cx="24688800" cy="6096000"/>
          </a:xfrm>
          <a:prstGeom prst="rect">
            <a:avLst/>
          </a:prstGeom>
          <a:noFill/>
          <a:ln>
            <a:noFill/>
          </a:ln>
        </p:spPr>
        <p:txBody>
          <a:bodyPr spcFirstLastPara="1" wrap="square" lIns="365750" tIns="182875" rIns="365750" bIns="182875" anchor="ctr" anchorCtr="0">
            <a:noAutofit/>
          </a:bodyPr>
          <a:lstStyle>
            <a:lvl1pPr marR="0" lvl="0" algn="ctr" rtl="0">
              <a:spcBef>
                <a:spcPts val="0"/>
              </a:spcBef>
              <a:spcAft>
                <a:spcPts val="0"/>
              </a:spcAft>
              <a:buClr>
                <a:schemeClr val="dk1"/>
              </a:buClr>
              <a:buSzPts val="17600"/>
              <a:buFont typeface="Calibri"/>
              <a:buNone/>
              <a:defRPr sz="17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71600" y="8534403"/>
            <a:ext cx="24688800" cy="24138468"/>
          </a:xfrm>
          <a:prstGeom prst="rect">
            <a:avLst/>
          </a:prstGeom>
          <a:noFill/>
          <a:ln>
            <a:noFill/>
          </a:ln>
        </p:spPr>
        <p:txBody>
          <a:bodyPr spcFirstLastPara="1" wrap="square" lIns="365750" tIns="182875" rIns="365750" bIns="182875" anchor="t" anchorCtr="0">
            <a:noAutofit/>
          </a:bodyPr>
          <a:lstStyle>
            <a:lvl1pPr marL="457200" marR="0" lvl="0" indent="-1041400" algn="l" rtl="0">
              <a:spcBef>
                <a:spcPts val="2560"/>
              </a:spcBef>
              <a:spcAft>
                <a:spcPts val="0"/>
              </a:spcAft>
              <a:buClr>
                <a:schemeClr val="dk1"/>
              </a:buClr>
              <a:buSzPts val="12800"/>
              <a:buFont typeface="Arial"/>
              <a:buChar char="•"/>
              <a:defRPr sz="12800" b="0" i="0" u="none" strike="noStrike" cap="none">
                <a:solidFill>
                  <a:schemeClr val="dk1"/>
                </a:solidFill>
                <a:latin typeface="Calibri"/>
                <a:ea typeface="Calibri"/>
                <a:cs typeface="Calibri"/>
                <a:sym typeface="Calibri"/>
              </a:defRPr>
            </a:lvl1pPr>
            <a:lvl2pPr marL="914400" marR="0" lvl="1"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4pPr>
            <a:lvl5pPr marL="2286000" marR="0" lvl="4"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5pPr>
            <a:lvl6pPr marL="2743200" marR="0" lvl="5"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6pPr>
            <a:lvl7pPr marL="3200400" marR="0" lvl="6"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7pPr>
            <a:lvl8pPr marL="3657600" marR="0" lvl="7"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8pPr>
            <a:lvl9pPr marL="4114800" marR="0" lvl="8"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71600" y="33900538"/>
            <a:ext cx="6400800" cy="1947333"/>
          </a:xfrm>
          <a:prstGeom prst="rect">
            <a:avLst/>
          </a:prstGeom>
          <a:noFill/>
          <a:ln>
            <a:noFill/>
          </a:ln>
        </p:spPr>
        <p:txBody>
          <a:bodyPr spcFirstLastPara="1" wrap="square" lIns="365750" tIns="182875" rIns="365750" bIns="182875" anchor="ctr" anchorCtr="0">
            <a:noAutofit/>
          </a:bodyPr>
          <a:lstStyle>
            <a:lvl1pPr marR="0" lvl="0" algn="l" rtl="0">
              <a:spcBef>
                <a:spcPts val="0"/>
              </a:spcBef>
              <a:spcAft>
                <a:spcPts val="0"/>
              </a:spcAft>
              <a:buSzPts val="1400"/>
              <a:buNone/>
              <a:defRPr sz="4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9372600" y="33900538"/>
            <a:ext cx="8686800" cy="1947333"/>
          </a:xfrm>
          <a:prstGeom prst="rect">
            <a:avLst/>
          </a:prstGeom>
          <a:noFill/>
          <a:ln>
            <a:noFill/>
          </a:ln>
        </p:spPr>
        <p:txBody>
          <a:bodyPr spcFirstLastPara="1" wrap="square" lIns="365750" tIns="182875" rIns="365750" bIns="182875" anchor="ctr" anchorCtr="0">
            <a:noAutofit/>
          </a:bodyPr>
          <a:lstStyle>
            <a:lvl1pPr marR="0" lvl="0" algn="ctr" rtl="0">
              <a:spcBef>
                <a:spcPts val="0"/>
              </a:spcBef>
              <a:spcAft>
                <a:spcPts val="0"/>
              </a:spcAft>
              <a:buSzPts val="1400"/>
              <a:buNone/>
              <a:defRPr sz="4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9659600" y="33900538"/>
            <a:ext cx="6400800" cy="1947333"/>
          </a:xfrm>
          <a:prstGeom prst="rect">
            <a:avLst/>
          </a:prstGeom>
          <a:noFill/>
          <a:ln>
            <a:noFill/>
          </a:ln>
        </p:spPr>
        <p:txBody>
          <a:bodyPr spcFirstLastPara="1" wrap="square" lIns="365750" tIns="182875" rIns="365750" bIns="182875" anchor="ctr" anchorCtr="0">
            <a:noAutofit/>
          </a:bodyPr>
          <a:lstStyle>
            <a:lvl1pPr marL="0" marR="0" lvl="0" indent="0" algn="r" rtl="0">
              <a:spcBef>
                <a:spcPts val="0"/>
              </a:spcBef>
              <a:buNone/>
              <a:defRPr sz="4800" b="0" i="0" u="none" strike="noStrike" cap="none">
                <a:solidFill>
                  <a:srgbClr val="888888"/>
                </a:solidFill>
                <a:latin typeface="Calibri"/>
                <a:ea typeface="Calibri"/>
                <a:cs typeface="Calibri"/>
                <a:sym typeface="Calibri"/>
              </a:defRPr>
            </a:lvl1pPr>
            <a:lvl2pPr marL="0" marR="0" lvl="1" indent="0" algn="r" rtl="0">
              <a:spcBef>
                <a:spcPts val="0"/>
              </a:spcBef>
              <a:buNone/>
              <a:defRPr sz="4800" b="0" i="0" u="none" strike="noStrike" cap="none">
                <a:solidFill>
                  <a:srgbClr val="888888"/>
                </a:solidFill>
                <a:latin typeface="Calibri"/>
                <a:ea typeface="Calibri"/>
                <a:cs typeface="Calibri"/>
                <a:sym typeface="Calibri"/>
              </a:defRPr>
            </a:lvl2pPr>
            <a:lvl3pPr marL="0" marR="0" lvl="2" indent="0" algn="r" rtl="0">
              <a:spcBef>
                <a:spcPts val="0"/>
              </a:spcBef>
              <a:buNone/>
              <a:defRPr sz="4800" b="0" i="0" u="none" strike="noStrike" cap="none">
                <a:solidFill>
                  <a:srgbClr val="888888"/>
                </a:solidFill>
                <a:latin typeface="Calibri"/>
                <a:ea typeface="Calibri"/>
                <a:cs typeface="Calibri"/>
                <a:sym typeface="Calibri"/>
              </a:defRPr>
            </a:lvl3pPr>
            <a:lvl4pPr marL="0" marR="0" lvl="3" indent="0" algn="r" rtl="0">
              <a:spcBef>
                <a:spcPts val="0"/>
              </a:spcBef>
              <a:buNone/>
              <a:defRPr sz="4800" b="0" i="0" u="none" strike="noStrike" cap="none">
                <a:solidFill>
                  <a:srgbClr val="888888"/>
                </a:solidFill>
                <a:latin typeface="Calibri"/>
                <a:ea typeface="Calibri"/>
                <a:cs typeface="Calibri"/>
                <a:sym typeface="Calibri"/>
              </a:defRPr>
            </a:lvl4pPr>
            <a:lvl5pPr marL="0" marR="0" lvl="4" indent="0" algn="r" rtl="0">
              <a:spcBef>
                <a:spcPts val="0"/>
              </a:spcBef>
              <a:buNone/>
              <a:defRPr sz="4800" b="0" i="0" u="none" strike="noStrike" cap="none">
                <a:solidFill>
                  <a:srgbClr val="888888"/>
                </a:solidFill>
                <a:latin typeface="Calibri"/>
                <a:ea typeface="Calibri"/>
                <a:cs typeface="Calibri"/>
                <a:sym typeface="Calibri"/>
              </a:defRPr>
            </a:lvl5pPr>
            <a:lvl6pPr marL="0" marR="0" lvl="5" indent="0" algn="r" rtl="0">
              <a:spcBef>
                <a:spcPts val="0"/>
              </a:spcBef>
              <a:buNone/>
              <a:defRPr sz="4800" b="0" i="0" u="none" strike="noStrike" cap="none">
                <a:solidFill>
                  <a:srgbClr val="888888"/>
                </a:solidFill>
                <a:latin typeface="Calibri"/>
                <a:ea typeface="Calibri"/>
                <a:cs typeface="Calibri"/>
                <a:sym typeface="Calibri"/>
              </a:defRPr>
            </a:lvl6pPr>
            <a:lvl7pPr marL="0" marR="0" lvl="6" indent="0" algn="r" rtl="0">
              <a:spcBef>
                <a:spcPts val="0"/>
              </a:spcBef>
              <a:buNone/>
              <a:defRPr sz="4800" b="0" i="0" u="none" strike="noStrike" cap="none">
                <a:solidFill>
                  <a:srgbClr val="888888"/>
                </a:solidFill>
                <a:latin typeface="Calibri"/>
                <a:ea typeface="Calibri"/>
                <a:cs typeface="Calibri"/>
                <a:sym typeface="Calibri"/>
              </a:defRPr>
            </a:lvl7pPr>
            <a:lvl8pPr marL="0" marR="0" lvl="7" indent="0" algn="r" rtl="0">
              <a:spcBef>
                <a:spcPts val="0"/>
              </a:spcBef>
              <a:buNone/>
              <a:defRPr sz="4800" b="0" i="0" u="none" strike="noStrike" cap="none">
                <a:solidFill>
                  <a:srgbClr val="888888"/>
                </a:solidFill>
                <a:latin typeface="Calibri"/>
                <a:ea typeface="Calibri"/>
                <a:cs typeface="Calibri"/>
                <a:sym typeface="Calibri"/>
              </a:defRPr>
            </a:lvl8pPr>
            <a:lvl9pPr marL="0" marR="0" lvl="8" indent="0" algn="r" rtl="0">
              <a:spcBef>
                <a:spcPts val="0"/>
              </a:spcBef>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p:nvPr/>
        </p:nvSpPr>
        <p:spPr>
          <a:xfrm>
            <a:off x="26480020" y="131482"/>
            <a:ext cx="914400" cy="36576001"/>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90" name="Google Shape;90;p13"/>
          <p:cNvSpPr/>
          <p:nvPr/>
        </p:nvSpPr>
        <p:spPr>
          <a:xfrm>
            <a:off x="1" y="0"/>
            <a:ext cx="914400" cy="36576001"/>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91" name="Google Shape;91;p13"/>
          <p:cNvSpPr/>
          <p:nvPr/>
        </p:nvSpPr>
        <p:spPr>
          <a:xfrm>
            <a:off x="0" y="2"/>
            <a:ext cx="27353428" cy="2538304"/>
          </a:xfrm>
          <a:prstGeom prst="rect">
            <a:avLst/>
          </a:prstGeom>
          <a:solidFill>
            <a:srgbClr val="500000"/>
          </a:solidFill>
          <a:ln>
            <a:noFill/>
          </a:ln>
        </p:spPr>
        <p:txBody>
          <a:bodyPr spcFirstLastPara="1" wrap="square" lIns="91425" tIns="274300" rIns="91425" bIns="274300" anchor="t" anchorCtr="0">
            <a:noAutofit/>
          </a:bodyPr>
          <a:lstStyle/>
          <a:p>
            <a:pPr marL="0" marR="0" lvl="0" indent="0" algn="ctr" rtl="0">
              <a:spcBef>
                <a:spcPts val="0"/>
              </a:spcBef>
              <a:spcAft>
                <a:spcPts val="0"/>
              </a:spcAft>
              <a:buNone/>
            </a:pPr>
            <a:r>
              <a:rPr lang="en-US" sz="5400" b="1" i="0" u="none" strike="noStrike" cap="none" dirty="0">
                <a:solidFill>
                  <a:schemeClr val="lt1"/>
                </a:solidFill>
                <a:latin typeface="Arial"/>
                <a:ea typeface="Arial"/>
                <a:cs typeface="Arial"/>
                <a:sym typeface="Arial"/>
              </a:rPr>
              <a:t>Biology Learning Games </a:t>
            </a:r>
            <a:endParaRPr sz="5400" b="1" i="0" u="none" strike="noStrike" cap="none" dirty="0">
              <a:solidFill>
                <a:schemeClr val="lt1"/>
              </a:solidFill>
              <a:latin typeface="Arial"/>
              <a:ea typeface="Arial"/>
              <a:cs typeface="Arial"/>
              <a:sym typeface="Arial"/>
            </a:endParaRPr>
          </a:p>
          <a:p>
            <a:pPr lvl="0" algn="ctr">
              <a:spcBef>
                <a:spcPts val="600"/>
              </a:spcBef>
            </a:pPr>
            <a:r>
              <a:rPr lang="en-US" sz="3200" dirty="0" err="1">
                <a:solidFill>
                  <a:schemeClr val="lt1"/>
                </a:solidFill>
                <a:latin typeface="Calibri"/>
                <a:ea typeface="Calibri"/>
                <a:cs typeface="Calibri"/>
                <a:sym typeface="Calibri"/>
              </a:rPr>
              <a:t>Keerthana</a:t>
            </a:r>
            <a:r>
              <a:rPr lang="en-US" sz="3200" dirty="0">
                <a:solidFill>
                  <a:schemeClr val="lt1"/>
                </a:solidFill>
                <a:latin typeface="Calibri"/>
                <a:ea typeface="Calibri"/>
                <a:cs typeface="Calibri"/>
                <a:sym typeface="Calibri"/>
              </a:rPr>
              <a:t> Reddy </a:t>
            </a:r>
            <a:r>
              <a:rPr lang="en-US" sz="3200" dirty="0" err="1">
                <a:solidFill>
                  <a:schemeClr val="lt1"/>
                </a:solidFill>
                <a:latin typeface="Calibri"/>
                <a:ea typeface="Calibri"/>
                <a:cs typeface="Calibri"/>
                <a:sym typeface="Calibri"/>
              </a:rPr>
              <a:t>Nerella</a:t>
            </a:r>
            <a:r>
              <a:rPr lang="en-US" sz="3200" dirty="0">
                <a:solidFill>
                  <a:schemeClr val="lt1"/>
                </a:solidFill>
                <a:latin typeface="Calibri"/>
                <a:ea typeface="Calibri"/>
                <a:cs typeface="Calibri"/>
                <a:sym typeface="Calibri"/>
              </a:rPr>
              <a:t>, </a:t>
            </a:r>
            <a:r>
              <a:rPr lang="en-US" sz="3200" dirty="0" err="1">
                <a:solidFill>
                  <a:schemeClr val="lt1"/>
                </a:solidFill>
                <a:latin typeface="Calibri"/>
                <a:ea typeface="Calibri"/>
                <a:cs typeface="Calibri"/>
                <a:sym typeface="Calibri"/>
              </a:rPr>
              <a:t>Ravikiran</a:t>
            </a:r>
            <a:r>
              <a:rPr lang="en-US" sz="3200" dirty="0">
                <a:solidFill>
                  <a:schemeClr val="lt1"/>
                </a:solidFill>
                <a:latin typeface="Calibri"/>
                <a:ea typeface="Calibri"/>
                <a:cs typeface="Calibri"/>
                <a:sym typeface="Calibri"/>
              </a:rPr>
              <a:t> Ramesh, </a:t>
            </a:r>
            <a:r>
              <a:rPr lang="en-US" sz="3200" dirty="0" err="1">
                <a:solidFill>
                  <a:schemeClr val="lt1"/>
                </a:solidFill>
                <a:latin typeface="Calibri"/>
                <a:ea typeface="Calibri"/>
                <a:cs typeface="Calibri"/>
                <a:sym typeface="Calibri"/>
              </a:rPr>
              <a:t>Sriharish</a:t>
            </a:r>
            <a:r>
              <a:rPr lang="en-US" sz="3200" dirty="0">
                <a:solidFill>
                  <a:schemeClr val="lt1"/>
                </a:solidFill>
                <a:latin typeface="Calibri"/>
                <a:ea typeface="Calibri"/>
                <a:cs typeface="Calibri"/>
                <a:sym typeface="Calibri"/>
              </a:rPr>
              <a:t> Srinivasan, </a:t>
            </a:r>
            <a:r>
              <a:rPr lang="en-US" sz="3200" dirty="0" err="1">
                <a:solidFill>
                  <a:schemeClr val="lt1"/>
                </a:solidFill>
                <a:latin typeface="Calibri"/>
                <a:ea typeface="Calibri"/>
                <a:cs typeface="Calibri"/>
                <a:sym typeface="Calibri"/>
              </a:rPr>
              <a:t>Hsing</a:t>
            </a:r>
            <a:r>
              <a:rPr lang="en-US" sz="3200" dirty="0">
                <a:solidFill>
                  <a:schemeClr val="lt1"/>
                </a:solidFill>
                <a:latin typeface="Calibri"/>
                <a:ea typeface="Calibri"/>
                <a:cs typeface="Calibri"/>
                <a:sym typeface="Calibri"/>
              </a:rPr>
              <a:t>-Yu Chen, I-Fang Huang, Jian-Siang Hong</a:t>
            </a:r>
          </a:p>
          <a:p>
            <a:pPr lvl="0" algn="ctr">
              <a:spcBef>
                <a:spcPts val="600"/>
              </a:spcBef>
            </a:pPr>
            <a:r>
              <a:rPr lang="en-US" sz="3200" dirty="0">
                <a:solidFill>
                  <a:schemeClr val="lt1"/>
                </a:solidFill>
                <a:latin typeface="Calibri"/>
                <a:ea typeface="Calibri"/>
                <a:cs typeface="Calibri"/>
                <a:sym typeface="Calibri"/>
              </a:rPr>
              <a:t>Texas </a:t>
            </a:r>
            <a:r>
              <a:rPr lang="en-US" sz="3200" b="0" i="0" u="none" strike="noStrike" cap="none" dirty="0">
                <a:solidFill>
                  <a:schemeClr val="lt1"/>
                </a:solidFill>
                <a:latin typeface="Calibri"/>
                <a:ea typeface="Calibri"/>
                <a:cs typeface="Calibri"/>
                <a:sym typeface="Calibri"/>
              </a:rPr>
              <a:t>A&amp;M University</a:t>
            </a:r>
            <a:endParaRPr sz="3200" b="1"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dirty="0">
              <a:solidFill>
                <a:schemeClr val="dk1"/>
              </a:solidFill>
              <a:latin typeface="Arial"/>
              <a:ea typeface="Arial"/>
              <a:cs typeface="Arial"/>
              <a:sym typeface="Arial"/>
            </a:endParaRPr>
          </a:p>
        </p:txBody>
      </p:sp>
      <p:sp>
        <p:nvSpPr>
          <p:cNvPr id="92" name="Google Shape;92;p13"/>
          <p:cNvSpPr/>
          <p:nvPr/>
        </p:nvSpPr>
        <p:spPr>
          <a:xfrm>
            <a:off x="0" y="12155"/>
            <a:ext cx="210766" cy="1167180"/>
          </a:xfrm>
          <a:prstGeom prst="rect">
            <a:avLst/>
          </a:prstGeom>
          <a:noFill/>
          <a:ln>
            <a:noFill/>
          </a:ln>
        </p:spPr>
        <p:txBody>
          <a:bodyPr spcFirstLastPara="1" wrap="square" lIns="104325" tIns="52150" rIns="104325" bIns="52150" anchor="ctr"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sp>
        <p:nvSpPr>
          <p:cNvPr id="93" name="Google Shape;93;p13"/>
          <p:cNvSpPr/>
          <p:nvPr/>
        </p:nvSpPr>
        <p:spPr>
          <a:xfrm>
            <a:off x="12394847" y="25957926"/>
            <a:ext cx="13799077" cy="81725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dirty="0">
                <a:solidFill>
                  <a:schemeClr val="lt1"/>
                </a:solidFill>
              </a:rPr>
              <a:t>Conclusion</a:t>
            </a:r>
            <a:endParaRPr dirty="0"/>
          </a:p>
        </p:txBody>
      </p:sp>
      <p:pic>
        <p:nvPicPr>
          <p:cNvPr id="94" name="Google Shape;94;p13" descr="CSEN-logo-maroon.jpg"/>
          <p:cNvPicPr preferRelativeResize="0"/>
          <p:nvPr/>
        </p:nvPicPr>
        <p:blipFill rotWithShape="1">
          <a:blip r:embed="rId3">
            <a:alphaModFix/>
          </a:blip>
          <a:srcRect/>
          <a:stretch/>
        </p:blipFill>
        <p:spPr>
          <a:xfrm>
            <a:off x="22648329" y="131482"/>
            <a:ext cx="4705099" cy="881599"/>
          </a:xfrm>
          <a:prstGeom prst="rect">
            <a:avLst/>
          </a:prstGeom>
          <a:noFill/>
          <a:ln>
            <a:noFill/>
          </a:ln>
        </p:spPr>
      </p:pic>
      <p:sp>
        <p:nvSpPr>
          <p:cNvPr id="95" name="Google Shape;95;p13"/>
          <p:cNvSpPr/>
          <p:nvPr/>
        </p:nvSpPr>
        <p:spPr>
          <a:xfrm>
            <a:off x="1" y="35844481"/>
            <a:ext cx="27433333" cy="731520"/>
          </a:xfrm>
          <a:prstGeom prst="rect">
            <a:avLst/>
          </a:prstGeom>
          <a:solidFill>
            <a:srgbClr val="500000"/>
          </a:solidFill>
          <a:ln>
            <a:noFill/>
          </a:ln>
        </p:spPr>
        <p:txBody>
          <a:bodyPr spcFirstLastPara="1" wrap="square" lIns="91425" tIns="182875" rIns="91425" bIns="45700" anchor="t" anchorCtr="0">
            <a:noAutofit/>
          </a:bodyPr>
          <a:lstStyle/>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Arial"/>
              <a:ea typeface="Arial"/>
              <a:cs typeface="Arial"/>
              <a:sym typeface="Arial"/>
            </a:endParaRPr>
          </a:p>
        </p:txBody>
      </p:sp>
      <p:sp>
        <p:nvSpPr>
          <p:cNvPr id="96" name="Google Shape;96;p13"/>
          <p:cNvSpPr/>
          <p:nvPr/>
        </p:nvSpPr>
        <p:spPr>
          <a:xfrm>
            <a:off x="984150" y="2700525"/>
            <a:ext cx="10560300" cy="80460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a:solidFill>
                  <a:schemeClr val="lt1"/>
                </a:solidFill>
                <a:latin typeface="Arial"/>
                <a:ea typeface="Arial"/>
                <a:cs typeface="Arial"/>
                <a:sym typeface="Arial"/>
              </a:rPr>
              <a:t>Introduction </a:t>
            </a:r>
            <a:endParaRPr/>
          </a:p>
        </p:txBody>
      </p:sp>
      <p:sp>
        <p:nvSpPr>
          <p:cNvPr id="97" name="Google Shape;97;p13"/>
          <p:cNvSpPr txBox="1"/>
          <p:nvPr/>
        </p:nvSpPr>
        <p:spPr>
          <a:xfrm>
            <a:off x="1034150" y="3758624"/>
            <a:ext cx="10338600" cy="6467901"/>
          </a:xfrm>
          <a:prstGeom prst="rect">
            <a:avLst/>
          </a:prstGeom>
          <a:noFill/>
          <a:ln>
            <a:noFill/>
          </a:ln>
        </p:spPr>
        <p:txBody>
          <a:bodyPr spcFirstLastPara="1" wrap="square" lIns="93425" tIns="46700" rIns="93425" bIns="46700" anchor="t" anchorCtr="0">
            <a:noAutofit/>
          </a:bodyPr>
          <a:lstStyle/>
          <a:p>
            <a:pPr lvl="0" algn="just"/>
            <a:r>
              <a:rPr lang="en-US" sz="2800" dirty="0">
                <a:solidFill>
                  <a:schemeClr val="dk1"/>
                </a:solidFill>
              </a:rPr>
              <a:t>Biology Learning Games application is designed for 6th-grade students to learn biology in a fun way. This system consists of two applications: </a:t>
            </a:r>
            <a:r>
              <a:rPr lang="en-US" sz="2800" dirty="0" err="1">
                <a:solidFill>
                  <a:schemeClr val="dk1"/>
                </a:solidFill>
              </a:rPr>
              <a:t>Guessup</a:t>
            </a:r>
            <a:r>
              <a:rPr lang="en-US" sz="2800" dirty="0">
                <a:solidFill>
                  <a:schemeClr val="dk1"/>
                </a:solidFill>
              </a:rPr>
              <a:t> and Word Scramble games, both integrated into JavaScript environment hooked to </a:t>
            </a:r>
            <a:r>
              <a:rPr lang="en-US" sz="2800" dirty="0" err="1">
                <a:solidFill>
                  <a:schemeClr val="dk1"/>
                </a:solidFill>
              </a:rPr>
              <a:t>StepStone</a:t>
            </a:r>
            <a:r>
              <a:rPr lang="en-US" sz="2800" dirty="0">
                <a:solidFill>
                  <a:schemeClr val="dk1"/>
                </a:solidFill>
              </a:rPr>
              <a:t> authoring system. During this semester, we had intensive cooperation with Veterinary Medical &amp; Biomedical Sciences department of Texas A&amp;M. Our achievements in this project include: </a:t>
            </a:r>
          </a:p>
          <a:p>
            <a:pPr marL="457200" lvl="0" indent="-457200" algn="just">
              <a:buFont typeface="Wingdings" pitchFamily="2" charset="2"/>
              <a:buChar char="l"/>
            </a:pPr>
            <a:r>
              <a:rPr lang="en-US" sz="2800" dirty="0">
                <a:solidFill>
                  <a:schemeClr val="dk1"/>
                </a:solidFill>
              </a:rPr>
              <a:t>Integrating codes in response to customer’s stories</a:t>
            </a:r>
          </a:p>
          <a:p>
            <a:pPr marL="457200" lvl="0" indent="-457200" algn="just">
              <a:buFont typeface="Wingdings" pitchFamily="2" charset="2"/>
              <a:buChar char="l"/>
            </a:pPr>
            <a:r>
              <a:rPr lang="en-US" sz="2800" dirty="0">
                <a:solidFill>
                  <a:schemeClr val="dk1"/>
                </a:solidFill>
              </a:rPr>
              <a:t>Verifying if the applications work well on different browsers and devices</a:t>
            </a:r>
          </a:p>
          <a:p>
            <a:pPr marL="457200" lvl="0" indent="-457200" algn="just">
              <a:buFont typeface="Wingdings" pitchFamily="2" charset="2"/>
              <a:buChar char="l"/>
            </a:pPr>
            <a:r>
              <a:rPr lang="en-US" sz="2800" dirty="0">
                <a:solidFill>
                  <a:schemeClr val="dk1"/>
                </a:solidFill>
              </a:rPr>
              <a:t>Editing game database to make it friendlier for non-technical users</a:t>
            </a:r>
          </a:p>
          <a:p>
            <a:pPr marL="457200" lvl="0" indent="-457200" algn="just">
              <a:buFont typeface="Wingdings" pitchFamily="2" charset="2"/>
              <a:buChar char="l"/>
            </a:pPr>
            <a:r>
              <a:rPr lang="en-US" sz="2800" dirty="0">
                <a:solidFill>
                  <a:schemeClr val="dk1"/>
                </a:solidFill>
              </a:rPr>
              <a:t>Officially launched the system to production server</a:t>
            </a:r>
          </a:p>
          <a:p>
            <a:pPr marL="0" marR="0" lvl="0" indent="0" algn="just" rtl="0">
              <a:spcBef>
                <a:spcPts val="0"/>
              </a:spcBef>
              <a:spcAft>
                <a:spcPts val="0"/>
              </a:spcAft>
              <a:buNone/>
            </a:pPr>
            <a:endParaRPr sz="2800" dirty="0">
              <a:solidFill>
                <a:schemeClr val="dk1"/>
              </a:solidFill>
            </a:endParaRPr>
          </a:p>
        </p:txBody>
      </p:sp>
      <p:sp>
        <p:nvSpPr>
          <p:cNvPr id="98" name="Google Shape;98;p13"/>
          <p:cNvSpPr/>
          <p:nvPr/>
        </p:nvSpPr>
        <p:spPr>
          <a:xfrm>
            <a:off x="12184525" y="2700525"/>
            <a:ext cx="14009400" cy="80460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4325" tIns="52150" rIns="104325" bIns="52150" anchor="ctr" anchorCtr="0">
            <a:noAutofit/>
          </a:bodyPr>
          <a:lstStyle/>
          <a:p>
            <a:pPr marL="0" lvl="0" indent="0" algn="ctr" rtl="0">
              <a:spcBef>
                <a:spcPts val="0"/>
              </a:spcBef>
              <a:spcAft>
                <a:spcPts val="0"/>
              </a:spcAft>
              <a:buNone/>
            </a:pPr>
            <a:r>
              <a:rPr lang="en-US" sz="3600" b="1">
                <a:solidFill>
                  <a:schemeClr val="lt1"/>
                </a:solidFill>
              </a:rPr>
              <a:t>User Interface</a:t>
            </a:r>
            <a:endParaRPr sz="3600" b="1">
              <a:solidFill>
                <a:schemeClr val="lt1"/>
              </a:solidFill>
            </a:endParaRPr>
          </a:p>
        </p:txBody>
      </p:sp>
      <p:sp>
        <p:nvSpPr>
          <p:cNvPr id="99" name="Google Shape;99;p13"/>
          <p:cNvSpPr txBox="1"/>
          <p:nvPr/>
        </p:nvSpPr>
        <p:spPr>
          <a:xfrm>
            <a:off x="12813275" y="3667350"/>
            <a:ext cx="13233300" cy="3199200"/>
          </a:xfrm>
          <a:prstGeom prst="rect">
            <a:avLst/>
          </a:prstGeom>
          <a:noFill/>
          <a:ln>
            <a:noFill/>
          </a:ln>
        </p:spPr>
        <p:txBody>
          <a:bodyPr spcFirstLastPara="1" wrap="square" lIns="93425" tIns="46700" rIns="93425" bIns="46700" anchor="t" anchorCtr="0">
            <a:noAutofit/>
          </a:bodyPr>
          <a:lstStyle/>
          <a:p>
            <a:pPr marL="0" marR="0" lvl="0" indent="0" algn="just" rtl="0">
              <a:spcBef>
                <a:spcPts val="600"/>
              </a:spcBef>
              <a:spcAft>
                <a:spcPts val="0"/>
              </a:spcAft>
              <a:buNone/>
            </a:pPr>
            <a:r>
              <a:rPr lang="en-US" sz="2800" b="1" dirty="0">
                <a:solidFill>
                  <a:srgbClr val="5D427D"/>
                </a:solidFill>
              </a:rPr>
              <a:t>Game 1-GuessUp:</a:t>
            </a:r>
            <a:r>
              <a:rPr lang="en-US" sz="2800" dirty="0">
                <a:solidFill>
                  <a:srgbClr val="5D427D"/>
                </a:solidFill>
              </a:rPr>
              <a:t> </a:t>
            </a:r>
            <a:endParaRPr sz="2800" dirty="0">
              <a:solidFill>
                <a:schemeClr val="dk1"/>
              </a:solidFill>
              <a:latin typeface="Arial"/>
              <a:ea typeface="Arial"/>
              <a:cs typeface="Arial"/>
              <a:sym typeface="Arial"/>
            </a:endParaRPr>
          </a:p>
        </p:txBody>
      </p:sp>
      <p:sp>
        <p:nvSpPr>
          <p:cNvPr id="101" name="Google Shape;101;p13"/>
          <p:cNvSpPr/>
          <p:nvPr/>
        </p:nvSpPr>
        <p:spPr>
          <a:xfrm>
            <a:off x="984150" y="10044192"/>
            <a:ext cx="10465800" cy="804600"/>
          </a:xfrm>
          <a:prstGeom prst="roundRect">
            <a:avLst>
              <a:gd name="adj" fmla="val 16667"/>
            </a:avLst>
          </a:prstGeom>
          <a:gradFill>
            <a:gsLst>
              <a:gs pos="0">
                <a:srgbClr val="5D427D"/>
              </a:gs>
              <a:gs pos="80000">
                <a:srgbClr val="7A57A5"/>
              </a:gs>
              <a:gs pos="100000">
                <a:srgbClr val="7A56A7"/>
              </a:gs>
            </a:gsLst>
            <a:lin ang="16200038" scaled="0"/>
          </a:gradFill>
          <a:ln w="9525" cap="flat" cmpd="sng">
            <a:solidFill>
              <a:srgbClr val="7C5F9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104325" tIns="52150" rIns="104325" bIns="52150" anchor="ctr" anchorCtr="0">
            <a:noAutofit/>
          </a:bodyPr>
          <a:lstStyle/>
          <a:p>
            <a:pPr lvl="0" algn="ctr"/>
            <a:r>
              <a:rPr lang="en-US" sz="3600" b="1" dirty="0">
                <a:solidFill>
                  <a:schemeClr val="lt1"/>
                </a:solidFill>
              </a:rPr>
              <a:t>Tools for development</a:t>
            </a:r>
            <a:r>
              <a:rPr lang="zh-TW" altLang="en-US" sz="3600" b="1" dirty="0">
                <a:solidFill>
                  <a:schemeClr val="lt1"/>
                </a:solidFill>
              </a:rPr>
              <a:t> </a:t>
            </a:r>
            <a:endParaRPr dirty="0"/>
          </a:p>
        </p:txBody>
      </p:sp>
      <p:sp>
        <p:nvSpPr>
          <p:cNvPr id="104" name="Google Shape;104;p13"/>
          <p:cNvSpPr txBox="1"/>
          <p:nvPr/>
        </p:nvSpPr>
        <p:spPr>
          <a:xfrm>
            <a:off x="12776400" y="8606704"/>
            <a:ext cx="13233300" cy="1432800"/>
          </a:xfrm>
          <a:prstGeom prst="rect">
            <a:avLst/>
          </a:prstGeom>
          <a:noFill/>
          <a:ln>
            <a:noFill/>
          </a:ln>
        </p:spPr>
        <p:txBody>
          <a:bodyPr spcFirstLastPara="1" wrap="square" lIns="93425" tIns="46700" rIns="93425" bIns="46700" anchor="t" anchorCtr="0">
            <a:noAutofit/>
          </a:bodyPr>
          <a:lstStyle/>
          <a:p>
            <a:pPr marL="0" marR="0" lvl="0" indent="0" algn="just" rtl="0">
              <a:spcBef>
                <a:spcPts val="600"/>
              </a:spcBef>
              <a:spcAft>
                <a:spcPts val="0"/>
              </a:spcAft>
              <a:buNone/>
            </a:pPr>
            <a:r>
              <a:rPr lang="en-US" sz="2800" b="1" dirty="0">
                <a:solidFill>
                  <a:srgbClr val="5D427D"/>
                </a:solidFill>
              </a:rPr>
              <a:t>Game 2-Word Scramble:</a:t>
            </a:r>
            <a:endParaRPr sz="2800" dirty="0">
              <a:solidFill>
                <a:schemeClr val="dk1"/>
              </a:solidFill>
              <a:latin typeface="Arial"/>
              <a:ea typeface="Arial"/>
              <a:cs typeface="Arial"/>
              <a:sym typeface="Arial"/>
            </a:endParaRPr>
          </a:p>
        </p:txBody>
      </p:sp>
      <p:sp>
        <p:nvSpPr>
          <p:cNvPr id="105" name="Google Shape;105;p13"/>
          <p:cNvSpPr txBox="1"/>
          <p:nvPr/>
        </p:nvSpPr>
        <p:spPr>
          <a:xfrm>
            <a:off x="1173717" y="10907278"/>
            <a:ext cx="10199100" cy="4547833"/>
          </a:xfrm>
          <a:prstGeom prst="rect">
            <a:avLst/>
          </a:prstGeom>
          <a:noFill/>
          <a:ln>
            <a:noFill/>
          </a:ln>
        </p:spPr>
        <p:txBody>
          <a:bodyPr spcFirstLastPara="1" wrap="square" lIns="93425" tIns="46700" rIns="93425" bIns="46700" anchor="t" anchorCtr="0">
            <a:noAutofit/>
          </a:bodyPr>
          <a:lstStyle/>
          <a:p>
            <a:pPr marL="50800" algn="just">
              <a:spcBef>
                <a:spcPts val="600"/>
              </a:spcBef>
              <a:buClr>
                <a:schemeClr val="dk1"/>
              </a:buClr>
              <a:buSzPts val="2800"/>
            </a:pPr>
            <a:r>
              <a:rPr lang="en-US" altLang="zh-TW" sz="2800" dirty="0"/>
              <a:t>We cooperated with server managers from Veterinary Medical &amp; Biomedical Sciences department to migrate applications to customer server as official deployment.</a:t>
            </a:r>
            <a:endParaRPr lang="en-US" sz="2800" dirty="0">
              <a:solidFill>
                <a:schemeClr val="dk1"/>
              </a:solidFill>
            </a:endParaRPr>
          </a:p>
          <a:p>
            <a:pPr marL="457200" lvl="0" indent="-406400" algn="just">
              <a:spcBef>
                <a:spcPts val="600"/>
              </a:spcBef>
              <a:buClr>
                <a:schemeClr val="dk1"/>
              </a:buClr>
              <a:buSzPts val="2800"/>
              <a:buChar char="●"/>
            </a:pPr>
            <a:r>
              <a:rPr lang="en-US" sz="2800" dirty="0">
                <a:solidFill>
                  <a:schemeClr val="dk1"/>
                </a:solidFill>
              </a:rPr>
              <a:t>Programming / Game configuration data: </a:t>
            </a:r>
            <a:r>
              <a:rPr lang="en-US" sz="2800" b="1" dirty="0">
                <a:solidFill>
                  <a:schemeClr val="dk1"/>
                </a:solidFill>
              </a:rPr>
              <a:t>JavaScript</a:t>
            </a:r>
          </a:p>
          <a:p>
            <a:pPr marL="457200" lvl="0" indent="-406400" algn="just">
              <a:spcBef>
                <a:spcPts val="600"/>
              </a:spcBef>
              <a:buClr>
                <a:schemeClr val="dk1"/>
              </a:buClr>
              <a:buSzPts val="2800"/>
              <a:buChar char="●"/>
            </a:pPr>
            <a:r>
              <a:rPr lang="en-US" sz="2800" dirty="0">
                <a:solidFill>
                  <a:schemeClr val="dk1"/>
                </a:solidFill>
              </a:rPr>
              <a:t>UI development and verification: </a:t>
            </a:r>
            <a:r>
              <a:rPr lang="en-US" sz="2800" b="1" dirty="0">
                <a:solidFill>
                  <a:schemeClr val="dk1"/>
                </a:solidFill>
              </a:rPr>
              <a:t>Bootstrap</a:t>
            </a:r>
          </a:p>
          <a:p>
            <a:pPr marL="457200" lvl="0" indent="-406400" algn="just">
              <a:spcBef>
                <a:spcPts val="600"/>
              </a:spcBef>
              <a:buClr>
                <a:schemeClr val="dk1"/>
              </a:buClr>
              <a:buSzPts val="2800"/>
              <a:buChar char="●"/>
            </a:pPr>
            <a:r>
              <a:rPr lang="en-US" sz="2800" dirty="0">
                <a:solidFill>
                  <a:schemeClr val="dk1"/>
                </a:solidFill>
              </a:rPr>
              <a:t>Embedding environment: </a:t>
            </a:r>
            <a:r>
              <a:rPr lang="en-US" sz="2800" b="1" dirty="0" err="1">
                <a:solidFill>
                  <a:schemeClr val="dk1"/>
                </a:solidFill>
              </a:rPr>
              <a:t>StepStone</a:t>
            </a:r>
            <a:r>
              <a:rPr lang="en-US" sz="2800" b="1" dirty="0">
                <a:solidFill>
                  <a:schemeClr val="dk1"/>
                </a:solidFill>
              </a:rPr>
              <a:t> authorizing system</a:t>
            </a:r>
          </a:p>
          <a:p>
            <a:pPr marL="457200" lvl="0" indent="-406400" algn="just">
              <a:spcBef>
                <a:spcPts val="600"/>
              </a:spcBef>
              <a:buClr>
                <a:schemeClr val="dk1"/>
              </a:buClr>
              <a:buSzPts val="2800"/>
              <a:buChar char="●"/>
            </a:pPr>
            <a:r>
              <a:rPr lang="en-US" sz="2800" dirty="0">
                <a:solidFill>
                  <a:schemeClr val="dk1"/>
                </a:solidFill>
              </a:rPr>
              <a:t>Testing deployment: </a:t>
            </a:r>
            <a:r>
              <a:rPr lang="en-US" sz="2800" b="1" dirty="0">
                <a:solidFill>
                  <a:schemeClr val="dk1"/>
                </a:solidFill>
              </a:rPr>
              <a:t>FTP server</a:t>
            </a:r>
            <a:r>
              <a:rPr lang="en-US" sz="2800" dirty="0">
                <a:solidFill>
                  <a:schemeClr val="dk1"/>
                </a:solidFill>
              </a:rPr>
              <a:t> (</a:t>
            </a:r>
            <a:r>
              <a:rPr lang="en-US" sz="2800" dirty="0" err="1">
                <a:solidFill>
                  <a:schemeClr val="dk1"/>
                </a:solidFill>
              </a:rPr>
              <a:t>futuredogter.com</a:t>
            </a:r>
            <a:r>
              <a:rPr lang="en-US" sz="2800" dirty="0">
                <a:solidFill>
                  <a:schemeClr val="dk1"/>
                </a:solidFill>
              </a:rPr>
              <a:t>), </a:t>
            </a:r>
            <a:r>
              <a:rPr lang="en-US" sz="2800" b="1" dirty="0">
                <a:solidFill>
                  <a:schemeClr val="dk1"/>
                </a:solidFill>
              </a:rPr>
              <a:t>through FileZilla</a:t>
            </a:r>
          </a:p>
          <a:p>
            <a:pPr marL="457200" lvl="0" indent="-406400" algn="just">
              <a:spcBef>
                <a:spcPts val="600"/>
              </a:spcBef>
              <a:buClr>
                <a:schemeClr val="dk1"/>
              </a:buClr>
              <a:buSzPts val="2800"/>
              <a:buChar char="●"/>
            </a:pPr>
            <a:r>
              <a:rPr lang="en-US" sz="2800" dirty="0">
                <a:solidFill>
                  <a:schemeClr val="dk1"/>
                </a:solidFill>
              </a:rPr>
              <a:t>Official deployment: </a:t>
            </a:r>
            <a:r>
              <a:rPr lang="en-US" altLang="zh-TW" sz="2800" b="1" dirty="0" smtClean="0">
                <a:solidFill>
                  <a:schemeClr val="dk1"/>
                </a:solidFill>
              </a:rPr>
              <a:t>Production</a:t>
            </a:r>
            <a:r>
              <a:rPr lang="en-US" sz="2800" b="1" dirty="0" smtClean="0">
                <a:solidFill>
                  <a:schemeClr val="dk1"/>
                </a:solidFill>
              </a:rPr>
              <a:t> </a:t>
            </a:r>
            <a:r>
              <a:rPr lang="en-US" sz="2800" b="1" dirty="0">
                <a:solidFill>
                  <a:schemeClr val="dk1"/>
                </a:solidFill>
              </a:rPr>
              <a:t>server </a:t>
            </a:r>
            <a:r>
              <a:rPr lang="en-US" sz="2800" dirty="0">
                <a:solidFill>
                  <a:schemeClr val="dk1"/>
                </a:solidFill>
              </a:rPr>
              <a:t>(</a:t>
            </a:r>
            <a:r>
              <a:rPr lang="en-US" sz="2800" dirty="0" err="1">
                <a:solidFill>
                  <a:schemeClr val="dk1"/>
                </a:solidFill>
              </a:rPr>
              <a:t>Vetmed</a:t>
            </a:r>
            <a:r>
              <a:rPr lang="en-US" sz="2800" dirty="0">
                <a:solidFill>
                  <a:schemeClr val="dk1"/>
                </a:solidFill>
              </a:rPr>
              <a:t>)</a:t>
            </a:r>
          </a:p>
          <a:p>
            <a:pPr marL="457200" lvl="0" indent="-406400" algn="just">
              <a:spcBef>
                <a:spcPts val="600"/>
              </a:spcBef>
              <a:buClr>
                <a:schemeClr val="dk1"/>
              </a:buClr>
              <a:buSzPts val="2800"/>
              <a:buChar char="●"/>
            </a:pPr>
            <a:endParaRPr lang="en-US" sz="2800" dirty="0">
              <a:solidFill>
                <a:schemeClr val="dk1"/>
              </a:solidFill>
            </a:endParaRPr>
          </a:p>
        </p:txBody>
      </p:sp>
      <p:sp>
        <p:nvSpPr>
          <p:cNvPr id="106" name="Google Shape;106;p13"/>
          <p:cNvSpPr txBox="1"/>
          <p:nvPr/>
        </p:nvSpPr>
        <p:spPr>
          <a:xfrm>
            <a:off x="12657821" y="26775176"/>
            <a:ext cx="13506600" cy="8909800"/>
          </a:xfrm>
          <a:prstGeom prst="rect">
            <a:avLst/>
          </a:prstGeom>
          <a:noFill/>
          <a:ln>
            <a:noFill/>
          </a:ln>
        </p:spPr>
        <p:txBody>
          <a:bodyPr spcFirstLastPara="1" wrap="square" lIns="93425" tIns="46700" rIns="93425" bIns="46700" anchor="t" anchorCtr="0">
            <a:noAutofit/>
          </a:bodyPr>
          <a:lstStyle/>
          <a:p>
            <a:pPr lvl="0" algn="just">
              <a:spcBef>
                <a:spcPts val="600"/>
              </a:spcBef>
            </a:pPr>
            <a:r>
              <a:rPr lang="en-US" sz="2800" dirty="0">
                <a:solidFill>
                  <a:schemeClr val="dk1"/>
                </a:solidFill>
              </a:rPr>
              <a:t>We have observed the following technical overviews.</a:t>
            </a:r>
            <a:r>
              <a:rPr lang="zh-TW" altLang="en-US" sz="2800" dirty="0">
                <a:solidFill>
                  <a:schemeClr val="dk1"/>
                </a:solidFill>
              </a:rPr>
              <a:t> </a:t>
            </a:r>
            <a:endParaRPr lang="en-US" altLang="zh-TW" sz="2800" dirty="0">
              <a:solidFill>
                <a:schemeClr val="dk1"/>
              </a:solidFill>
            </a:endParaRPr>
          </a:p>
          <a:p>
            <a:pPr marL="457200" lvl="0" indent="-457200">
              <a:buFont typeface="Wingdings" pitchFamily="2" charset="2"/>
              <a:buChar char="l"/>
            </a:pPr>
            <a:r>
              <a:rPr lang="en-US" altLang="zh-TW" sz="2800" dirty="0"/>
              <a:t>Game Database: We create separated JavaScript files as game configuration database, where we declared all the variables associated with the game data. We also edited annotations so that other users can update new contents to it accordingly.</a:t>
            </a:r>
          </a:p>
          <a:p>
            <a:pPr marL="457200" lvl="0" indent="-457200">
              <a:buFont typeface="Wingdings" pitchFamily="2" charset="2"/>
              <a:buChar char="l"/>
            </a:pPr>
            <a:r>
              <a:rPr lang="en-US" altLang="zh-TW" sz="2800" dirty="0"/>
              <a:t>While implementing game database, we were not allowed to add JSON files without significantly altering the structure of our code. This was because JavaScript does not have permission to read local files without a specialized framework like NodeJS, due to a security feature called CORS (cross origin resource sharing) policy, which is kept in place to prevent websites from gaining access to local computer files without permission. Therefore, we decided to export game data to separated JavaScript files as alternative.</a:t>
            </a:r>
            <a:endParaRPr lang="zh-TW" altLang="zh-TW" sz="2800" dirty="0"/>
          </a:p>
          <a:p>
            <a:pPr marL="457200" lvl="0" indent="-457200">
              <a:buFont typeface="Wingdings" pitchFamily="2" charset="2"/>
              <a:buChar char="l"/>
            </a:pPr>
            <a:r>
              <a:rPr lang="en-US" altLang="zh-TW" sz="2800" dirty="0"/>
              <a:t>While deploying applications to FTP server, the root of mini-apps must be in the “apps” folder, moreover, each step could load only one single mini-app (Even though it is able to deploy multiple mini-apps to the folder). While doing this, we change the name of the folder in the JSON file that points to the mini-app so that </a:t>
            </a:r>
            <a:r>
              <a:rPr lang="en-US" altLang="zh-TW" sz="2800" dirty="0" err="1"/>
              <a:t>StepStone</a:t>
            </a:r>
            <a:r>
              <a:rPr lang="en-US" altLang="zh-TW" sz="2800" dirty="0"/>
              <a:t> can get access to these mini-apps correctly.</a:t>
            </a:r>
            <a:endParaRPr lang="zh-TW" altLang="zh-TW" sz="2800" dirty="0"/>
          </a:p>
          <a:p>
            <a:pPr marL="457200" lvl="0" indent="-457200">
              <a:buFont typeface="Wingdings" pitchFamily="2" charset="2"/>
              <a:buChar char="l"/>
            </a:pPr>
            <a:r>
              <a:rPr lang="en-US" altLang="zh-TW" sz="2800" dirty="0"/>
              <a:t>The browser is caching assets (i.e., HTML, CSS, JavaScript files) and does not re-fetch files. We need some cache-busting strategies in order for so that the contents can be freshly loaded to </a:t>
            </a:r>
            <a:r>
              <a:rPr lang="en-US" altLang="zh-TW" sz="2800" dirty="0" err="1"/>
              <a:t>StepStone</a:t>
            </a:r>
            <a:r>
              <a:rPr lang="en-US" altLang="zh-TW" sz="2800" dirty="0"/>
              <a:t> every time we access to the web.</a:t>
            </a:r>
            <a:endParaRPr lang="zh-TW" altLang="zh-TW" sz="2800" dirty="0"/>
          </a:p>
        </p:txBody>
      </p:sp>
      <p:sp>
        <p:nvSpPr>
          <p:cNvPr id="107" name="Google Shape;107;p13"/>
          <p:cNvSpPr/>
          <p:nvPr/>
        </p:nvSpPr>
        <p:spPr>
          <a:xfrm>
            <a:off x="1040375" y="15412238"/>
            <a:ext cx="10465800" cy="804600"/>
          </a:xfrm>
          <a:prstGeom prst="roundRect">
            <a:avLst>
              <a:gd name="adj" fmla="val 16667"/>
            </a:avLst>
          </a:prstGeom>
          <a:gradFill>
            <a:gsLst>
              <a:gs pos="0">
                <a:srgbClr val="5D427D"/>
              </a:gs>
              <a:gs pos="80000">
                <a:srgbClr val="7A57A5"/>
              </a:gs>
              <a:gs pos="100000">
                <a:srgbClr val="7A56A7"/>
              </a:gs>
            </a:gsLst>
            <a:lin ang="16200038" scaled="0"/>
          </a:gradFill>
          <a:ln w="9525" cap="flat" cmpd="sng">
            <a:solidFill>
              <a:srgbClr val="7C5F9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104325" tIns="52150" rIns="104325" bIns="52150" anchor="ctr" anchorCtr="0">
            <a:noAutofit/>
          </a:bodyPr>
          <a:lstStyle/>
          <a:p>
            <a:pPr marL="0" marR="0" lvl="0" indent="0" algn="ctr" rtl="0">
              <a:spcBef>
                <a:spcPts val="0"/>
              </a:spcBef>
              <a:spcAft>
                <a:spcPts val="0"/>
              </a:spcAft>
              <a:buNone/>
            </a:pPr>
            <a:r>
              <a:rPr lang="en-US" sz="3600" b="1">
                <a:solidFill>
                  <a:schemeClr val="lt1"/>
                </a:solidFill>
              </a:rPr>
              <a:t>User Stories</a:t>
            </a:r>
            <a:endParaRPr/>
          </a:p>
        </p:txBody>
      </p:sp>
      <p:sp>
        <p:nvSpPr>
          <p:cNvPr id="2" name="文字方塊 1">
            <a:extLst>
              <a:ext uri="{FF2B5EF4-FFF2-40B4-BE49-F238E27FC236}">
                <a16:creationId xmlns:a16="http://schemas.microsoft.com/office/drawing/2014/main" id="{CB5AE097-EE1B-754C-A883-A508000ACEFD}"/>
              </a:ext>
            </a:extLst>
          </p:cNvPr>
          <p:cNvSpPr txBox="1"/>
          <p:nvPr/>
        </p:nvSpPr>
        <p:spPr>
          <a:xfrm>
            <a:off x="1321203" y="16568211"/>
            <a:ext cx="2890579" cy="3108543"/>
          </a:xfrm>
          <a:prstGeom prst="rect">
            <a:avLst/>
          </a:prstGeom>
          <a:solidFill>
            <a:schemeClr val="accent2">
              <a:lumMod val="40000"/>
              <a:lumOff val="60000"/>
            </a:schemeClr>
          </a:solidFill>
        </p:spPr>
        <p:txBody>
          <a:bodyPr wrap="square" rtlCol="0">
            <a:spAutoFit/>
          </a:bodyPr>
          <a:lstStyle/>
          <a:p>
            <a:pPr algn="just"/>
            <a:r>
              <a:rPr lang="en-US" altLang="zh-TW" sz="2800" dirty="0"/>
              <a:t>As a user, when I am on the main page, I should have the option of choosing the game </a:t>
            </a:r>
            <a:r>
              <a:rPr lang="en-US" altLang="zh-TW" sz="2800" dirty="0" err="1"/>
              <a:t>GuessUp</a:t>
            </a:r>
            <a:r>
              <a:rPr lang="en-US" altLang="zh-TW" sz="2800" dirty="0"/>
              <a:t> or Scramble.</a:t>
            </a:r>
            <a:endParaRPr lang="zh-TW" altLang="zh-TW" sz="2800" dirty="0"/>
          </a:p>
        </p:txBody>
      </p:sp>
      <p:sp>
        <p:nvSpPr>
          <p:cNvPr id="29" name="文字方塊 28">
            <a:extLst>
              <a:ext uri="{FF2B5EF4-FFF2-40B4-BE49-F238E27FC236}">
                <a16:creationId xmlns:a16="http://schemas.microsoft.com/office/drawing/2014/main" id="{F465B72F-0DEC-7741-B8AD-F083CAF8FB37}"/>
              </a:ext>
            </a:extLst>
          </p:cNvPr>
          <p:cNvSpPr txBox="1"/>
          <p:nvPr/>
        </p:nvSpPr>
        <p:spPr>
          <a:xfrm>
            <a:off x="4526446" y="16568211"/>
            <a:ext cx="6514907" cy="4401205"/>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PPr>
            <a:lvl1pPr>
              <a:defRPr sz="2800"/>
            </a:lvl1pPr>
          </a:lstStyle>
          <a:p>
            <a:pPr algn="just"/>
            <a:r>
              <a:rPr lang="en-US" altLang="zh-TW" dirty="0"/>
              <a:t>For </a:t>
            </a:r>
            <a:r>
              <a:rPr lang="en-US" altLang="zh-TW" dirty="0" err="1"/>
              <a:t>GuessUp</a:t>
            </a:r>
            <a:r>
              <a:rPr lang="en-US" altLang="zh-TW" dirty="0"/>
              <a:t> game, I must be able to guess a word by clicking on the alphabets. The corresponding image for the word should be displayed. As I guess the letters, if I guess the correct letter, it must appear on the blanks. For every wrong guess, the hangman animation should be progressively revealed. The number of remaining lives should be shown.</a:t>
            </a:r>
            <a:endParaRPr lang="zh-TW" altLang="zh-TW" dirty="0"/>
          </a:p>
        </p:txBody>
      </p:sp>
      <p:sp>
        <p:nvSpPr>
          <p:cNvPr id="30" name="文字方塊 29">
            <a:extLst>
              <a:ext uri="{FF2B5EF4-FFF2-40B4-BE49-F238E27FC236}">
                <a16:creationId xmlns:a16="http://schemas.microsoft.com/office/drawing/2014/main" id="{3FAA7D0F-035D-F24A-A5F5-2AC463F422B9}"/>
              </a:ext>
            </a:extLst>
          </p:cNvPr>
          <p:cNvSpPr txBox="1"/>
          <p:nvPr/>
        </p:nvSpPr>
        <p:spPr>
          <a:xfrm>
            <a:off x="4509351" y="21349079"/>
            <a:ext cx="3559522" cy="2677656"/>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PPr>
            <a:lvl1pPr>
              <a:defRPr sz="2800"/>
            </a:lvl1pPr>
          </a:lstStyle>
          <a:p>
            <a:pPr algn="just"/>
            <a:r>
              <a:rPr lang="en-US" altLang="zh-TW" dirty="0"/>
              <a:t>For the scramble game, after pressing start, I should be able to unscramble a list of letters to make a meaningful word.</a:t>
            </a:r>
            <a:endParaRPr lang="zh-TW" altLang="zh-TW" dirty="0"/>
          </a:p>
        </p:txBody>
      </p:sp>
      <p:sp>
        <p:nvSpPr>
          <p:cNvPr id="31" name="文字方塊 30">
            <a:extLst>
              <a:ext uri="{FF2B5EF4-FFF2-40B4-BE49-F238E27FC236}">
                <a16:creationId xmlns:a16="http://schemas.microsoft.com/office/drawing/2014/main" id="{7A8B2516-552D-F742-BA89-D1CE8EE5078B}"/>
              </a:ext>
            </a:extLst>
          </p:cNvPr>
          <p:cNvSpPr txBox="1"/>
          <p:nvPr/>
        </p:nvSpPr>
        <p:spPr>
          <a:xfrm>
            <a:off x="1321203" y="20028127"/>
            <a:ext cx="2854442" cy="2246769"/>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RPr/>
            </a:defPPr>
            <a:lvl1pPr>
              <a:defRPr sz="2800"/>
            </a:lvl1pPr>
          </a:lstStyle>
          <a:p>
            <a:pPr algn="just"/>
            <a:r>
              <a:rPr lang="en-US" altLang="zh-TW" dirty="0"/>
              <a:t>When I click Hint, I should be able to see a useful hint describing the word.</a:t>
            </a:r>
            <a:endParaRPr lang="zh-TW" altLang="zh-TW" dirty="0"/>
          </a:p>
        </p:txBody>
      </p:sp>
      <p:sp>
        <p:nvSpPr>
          <p:cNvPr id="32" name="文字方塊 31">
            <a:extLst>
              <a:ext uri="{FF2B5EF4-FFF2-40B4-BE49-F238E27FC236}">
                <a16:creationId xmlns:a16="http://schemas.microsoft.com/office/drawing/2014/main" id="{F46DAC27-8FB5-BF44-8E47-4D49451A1F5C}"/>
              </a:ext>
            </a:extLst>
          </p:cNvPr>
          <p:cNvSpPr txBox="1"/>
          <p:nvPr/>
        </p:nvSpPr>
        <p:spPr>
          <a:xfrm>
            <a:off x="8342200" y="21280262"/>
            <a:ext cx="2754571" cy="6986528"/>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RPr/>
            </a:defPPr>
            <a:lvl1pPr>
              <a:defRPr sz="2800"/>
            </a:lvl1pPr>
          </a:lstStyle>
          <a:p>
            <a:pPr algn="just"/>
            <a:r>
              <a:rPr lang="en-US" altLang="zh-TW" dirty="0"/>
              <a:t>When I have completed unscrambling the word, a message must be shown that I have successfully unscrambled the word, and the word must be added to a word list. The score must be incremented accordingly.</a:t>
            </a:r>
            <a:endParaRPr lang="zh-TW" altLang="zh-TW" dirty="0"/>
          </a:p>
        </p:txBody>
      </p:sp>
      <p:sp>
        <p:nvSpPr>
          <p:cNvPr id="33" name="文字方塊 32">
            <a:extLst>
              <a:ext uri="{FF2B5EF4-FFF2-40B4-BE49-F238E27FC236}">
                <a16:creationId xmlns:a16="http://schemas.microsoft.com/office/drawing/2014/main" id="{8EBE641C-43FD-4F45-9F7A-9144DFF7E0CA}"/>
              </a:ext>
            </a:extLst>
          </p:cNvPr>
          <p:cNvSpPr txBox="1"/>
          <p:nvPr/>
        </p:nvSpPr>
        <p:spPr>
          <a:xfrm>
            <a:off x="4526446" y="24644450"/>
            <a:ext cx="3542427" cy="3539430"/>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RPr/>
            </a:defPPr>
            <a:lvl1pPr>
              <a:defRPr sz="2800"/>
            </a:lvl1pPr>
          </a:lstStyle>
          <a:p>
            <a:pPr algn="just"/>
            <a:r>
              <a:rPr lang="en-US" altLang="zh-TW" dirty="0"/>
              <a:t>I should be either able to play again or quit when hitting an answer. In addition, I should be able to go to the next word if I am stuck at a word I cannot solve.</a:t>
            </a:r>
            <a:endParaRPr lang="zh-TW" altLang="zh-TW" dirty="0"/>
          </a:p>
        </p:txBody>
      </p:sp>
      <p:sp>
        <p:nvSpPr>
          <p:cNvPr id="34" name="文字方塊 33">
            <a:extLst>
              <a:ext uri="{FF2B5EF4-FFF2-40B4-BE49-F238E27FC236}">
                <a16:creationId xmlns:a16="http://schemas.microsoft.com/office/drawing/2014/main" id="{A8084BFB-CF2C-C743-AAD4-37A8664672C2}"/>
              </a:ext>
            </a:extLst>
          </p:cNvPr>
          <p:cNvSpPr txBox="1"/>
          <p:nvPr/>
        </p:nvSpPr>
        <p:spPr>
          <a:xfrm>
            <a:off x="1321202" y="25504556"/>
            <a:ext cx="2800252" cy="2677656"/>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RPr/>
            </a:defPPr>
            <a:lvl1pPr>
              <a:defRPr sz="2800"/>
            </a:lvl1pPr>
          </a:lstStyle>
          <a:p>
            <a:pPr algn="just"/>
            <a:r>
              <a:rPr lang="en-US" altLang="zh-TW" dirty="0"/>
              <a:t>I should be able to create word lists based on the difficulty for the Scramble game.</a:t>
            </a:r>
            <a:endParaRPr lang="zh-TW" altLang="zh-TW" dirty="0"/>
          </a:p>
        </p:txBody>
      </p:sp>
      <p:sp>
        <p:nvSpPr>
          <p:cNvPr id="35" name="文字方塊 34">
            <a:extLst>
              <a:ext uri="{FF2B5EF4-FFF2-40B4-BE49-F238E27FC236}">
                <a16:creationId xmlns:a16="http://schemas.microsoft.com/office/drawing/2014/main" id="{DDE563CF-FEE9-094E-B551-92CA2F5A82C4}"/>
              </a:ext>
            </a:extLst>
          </p:cNvPr>
          <p:cNvSpPr txBox="1"/>
          <p:nvPr/>
        </p:nvSpPr>
        <p:spPr>
          <a:xfrm>
            <a:off x="1321202" y="22728347"/>
            <a:ext cx="2800251" cy="2246769"/>
          </a:xfrm>
          <a:prstGeom prst="rect">
            <a:avLst/>
          </a:prstGeom>
          <a:solidFill>
            <a:schemeClr val="accent2">
              <a:lumMod val="40000"/>
              <a:lumOff val="60000"/>
            </a:schemeClr>
          </a:solidFill>
        </p:spPr>
        <p:txBody>
          <a:bodyPr wrap="square" rtlCol="0">
            <a:spAutoFit/>
          </a:bodyPr>
          <a:lstStyle>
            <a:defPPr marR="0" lvl="0" algn="l" rtl="0">
              <a:lnSpc>
                <a:spcPct val="100000"/>
              </a:lnSpc>
              <a:spcBef>
                <a:spcPts val="0"/>
              </a:spcBef>
              <a:spcAft>
                <a:spcPts val="0"/>
              </a:spcAft>
              <a:defRPr/>
            </a:defPPr>
            <a:lvl1pPr>
              <a:defRPr sz="2800"/>
            </a:lvl1pPr>
          </a:lstStyle>
          <a:p>
            <a:pPr algn="just"/>
            <a:r>
              <a:rPr lang="en-US" altLang="zh-TW" dirty="0"/>
              <a:t>I should not see words that I have played before in Word Scramble game.</a:t>
            </a:r>
            <a:endParaRPr lang="zh-TW" altLang="zh-TW" dirty="0"/>
          </a:p>
        </p:txBody>
      </p:sp>
      <p:sp>
        <p:nvSpPr>
          <p:cNvPr id="36" name="Google Shape;107;p13">
            <a:extLst>
              <a:ext uri="{FF2B5EF4-FFF2-40B4-BE49-F238E27FC236}">
                <a16:creationId xmlns:a16="http://schemas.microsoft.com/office/drawing/2014/main" id="{92BFD36E-4D8A-344E-9F6E-926A9BE34C20}"/>
              </a:ext>
            </a:extLst>
          </p:cNvPr>
          <p:cNvSpPr/>
          <p:nvPr/>
        </p:nvSpPr>
        <p:spPr>
          <a:xfrm>
            <a:off x="1031400" y="28577636"/>
            <a:ext cx="10465800" cy="804600"/>
          </a:xfrm>
          <a:prstGeom prst="roundRect">
            <a:avLst>
              <a:gd name="adj" fmla="val 16667"/>
            </a:avLst>
          </a:prstGeom>
          <a:gradFill>
            <a:gsLst>
              <a:gs pos="0">
                <a:srgbClr val="5D427D"/>
              </a:gs>
              <a:gs pos="80000">
                <a:srgbClr val="7A57A5"/>
              </a:gs>
              <a:gs pos="100000">
                <a:srgbClr val="7A56A7"/>
              </a:gs>
            </a:gsLst>
            <a:lin ang="16200038" scaled="0"/>
          </a:gradFill>
          <a:ln w="9525" cap="flat" cmpd="sng">
            <a:solidFill>
              <a:srgbClr val="7C5F9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104325" tIns="52150" rIns="104325" bIns="52150" anchor="ctr" anchorCtr="0">
            <a:noAutofit/>
          </a:bodyPr>
          <a:lstStyle/>
          <a:p>
            <a:pPr lvl="0" algn="ctr"/>
            <a:r>
              <a:rPr lang="en-US" sz="3600" b="1" dirty="0">
                <a:solidFill>
                  <a:schemeClr val="lt1"/>
                </a:solidFill>
              </a:rPr>
              <a:t>Testing and Verification</a:t>
            </a:r>
            <a:endParaRPr dirty="0"/>
          </a:p>
        </p:txBody>
      </p:sp>
      <p:sp>
        <p:nvSpPr>
          <p:cNvPr id="37" name="Google Shape;105;p13">
            <a:extLst>
              <a:ext uri="{FF2B5EF4-FFF2-40B4-BE49-F238E27FC236}">
                <a16:creationId xmlns:a16="http://schemas.microsoft.com/office/drawing/2014/main" id="{CB171E1B-EA67-DA49-8EF8-EAF5284EA275}"/>
              </a:ext>
            </a:extLst>
          </p:cNvPr>
          <p:cNvSpPr txBox="1"/>
          <p:nvPr/>
        </p:nvSpPr>
        <p:spPr>
          <a:xfrm>
            <a:off x="1117500" y="29510815"/>
            <a:ext cx="10199100" cy="6174161"/>
          </a:xfrm>
          <a:prstGeom prst="rect">
            <a:avLst/>
          </a:prstGeom>
          <a:noFill/>
          <a:ln>
            <a:noFill/>
          </a:ln>
        </p:spPr>
        <p:txBody>
          <a:bodyPr spcFirstLastPara="1" wrap="square" lIns="93425" tIns="46700" rIns="93425" bIns="46700" anchor="t" anchorCtr="0">
            <a:noAutofit/>
          </a:bodyPr>
          <a:lstStyle/>
          <a:p>
            <a:pPr marL="508000" indent="-457200" algn="just">
              <a:spcBef>
                <a:spcPts val="600"/>
              </a:spcBef>
              <a:buClr>
                <a:schemeClr val="dk1"/>
              </a:buClr>
              <a:buSzPts val="2800"/>
              <a:buFont typeface="Wingdings" pitchFamily="2" charset="2"/>
              <a:buChar char="l"/>
            </a:pPr>
            <a:r>
              <a:rPr lang="en-US" altLang="zh-TW" sz="2800" dirty="0"/>
              <a:t>After modification, we tested both applications on browsers including Google Chrome, Mozilla Firefox, and Microsoft Edge to verify that the flow of each game is not disturbed.</a:t>
            </a:r>
          </a:p>
          <a:p>
            <a:pPr marL="508000" indent="-457200" algn="just">
              <a:spcBef>
                <a:spcPts val="600"/>
              </a:spcBef>
              <a:buClr>
                <a:schemeClr val="dk1"/>
              </a:buClr>
              <a:buSzPts val="2800"/>
              <a:buFont typeface="Wingdings" pitchFamily="2" charset="2"/>
              <a:buChar char="l"/>
            </a:pPr>
            <a:r>
              <a:rPr lang="en-US" altLang="zh-TW" sz="2800" dirty="0"/>
              <a:t>To make the games more responsive across multiple devices, we also conducted verification on iPad, iPhone (landscape view), android phones and Chromebook to make sure the user interface presents properly.</a:t>
            </a:r>
          </a:p>
          <a:p>
            <a:pPr marL="508000" indent="-457200" algn="just">
              <a:spcBef>
                <a:spcPts val="600"/>
              </a:spcBef>
              <a:buClr>
                <a:schemeClr val="dk1"/>
              </a:buClr>
              <a:buSzPts val="2800"/>
              <a:buFont typeface="Wingdings" pitchFamily="2" charset="2"/>
              <a:buChar char="l"/>
            </a:pPr>
            <a:r>
              <a:rPr lang="en-US" altLang="zh-TW" sz="2800" dirty="0"/>
              <a:t>We ran tests by playing the games on multiple screens with different resolutions and controls (touch vs mouse).</a:t>
            </a:r>
          </a:p>
          <a:p>
            <a:pPr marL="508000" indent="-457200" algn="just">
              <a:spcBef>
                <a:spcPts val="600"/>
              </a:spcBef>
              <a:buClr>
                <a:schemeClr val="dk1"/>
              </a:buClr>
              <a:buSzPts val="2800"/>
              <a:buFont typeface="Wingdings" pitchFamily="2" charset="2"/>
              <a:buChar char="l"/>
            </a:pPr>
            <a:r>
              <a:rPr lang="en-US" altLang="zh-TW" sz="2800" dirty="0"/>
              <a:t>After completion of offline testing, we deployed the games to FTP server (</a:t>
            </a:r>
            <a:r>
              <a:rPr lang="en-US" altLang="zh-TW" sz="2800" dirty="0" err="1"/>
              <a:t>futuredogter.com</a:t>
            </a:r>
            <a:r>
              <a:rPr lang="en-US" altLang="zh-TW" sz="2800" dirty="0"/>
              <a:t>) to make sure it works on internet environment.</a:t>
            </a:r>
          </a:p>
          <a:p>
            <a:pPr marL="50800" algn="just">
              <a:spcBef>
                <a:spcPts val="600"/>
              </a:spcBef>
              <a:buClr>
                <a:schemeClr val="dk1"/>
              </a:buClr>
              <a:buSzPts val="2800"/>
            </a:pPr>
            <a:endParaRPr lang="en-US" altLang="zh-TW" sz="2800" dirty="0"/>
          </a:p>
          <a:p>
            <a:pPr marL="50800" algn="just">
              <a:spcBef>
                <a:spcPts val="600"/>
              </a:spcBef>
              <a:buClr>
                <a:schemeClr val="dk1"/>
              </a:buClr>
              <a:buSzPts val="2800"/>
            </a:pPr>
            <a:endParaRPr lang="en-US" altLang="zh-TW" sz="2800" dirty="0"/>
          </a:p>
          <a:p>
            <a:pPr marL="50800" algn="just">
              <a:spcBef>
                <a:spcPts val="600"/>
              </a:spcBef>
              <a:buClr>
                <a:schemeClr val="dk1"/>
              </a:buClr>
              <a:buSzPts val="2800"/>
            </a:pPr>
            <a:endParaRPr lang="en-US" altLang="zh-TW" sz="2800" dirty="0"/>
          </a:p>
          <a:p>
            <a:pPr marL="457200" lvl="0" indent="-406400" algn="just">
              <a:spcBef>
                <a:spcPts val="600"/>
              </a:spcBef>
              <a:buClr>
                <a:schemeClr val="dk1"/>
              </a:buClr>
              <a:buSzPts val="2800"/>
              <a:buChar char="●"/>
            </a:pPr>
            <a:endParaRPr lang="en-US" sz="2800" dirty="0">
              <a:solidFill>
                <a:schemeClr val="dk1"/>
              </a:solidFill>
            </a:endParaRPr>
          </a:p>
        </p:txBody>
      </p:sp>
      <p:grpSp>
        <p:nvGrpSpPr>
          <p:cNvPr id="14" name="群組 13">
            <a:extLst>
              <a:ext uri="{FF2B5EF4-FFF2-40B4-BE49-F238E27FC236}">
                <a16:creationId xmlns:a16="http://schemas.microsoft.com/office/drawing/2014/main" id="{B18918D5-6B38-4741-A302-61DCEC08D4AE}"/>
              </a:ext>
            </a:extLst>
          </p:cNvPr>
          <p:cNvGrpSpPr/>
          <p:nvPr/>
        </p:nvGrpSpPr>
        <p:grpSpPr>
          <a:xfrm>
            <a:off x="12184523" y="4339920"/>
            <a:ext cx="13688075" cy="4196019"/>
            <a:chOff x="12184523" y="4339920"/>
            <a:chExt cx="13688075" cy="4196019"/>
          </a:xfrm>
        </p:grpSpPr>
        <p:pic>
          <p:nvPicPr>
            <p:cNvPr id="4" name="圖片 3">
              <a:extLst>
                <a:ext uri="{FF2B5EF4-FFF2-40B4-BE49-F238E27FC236}">
                  <a16:creationId xmlns:a16="http://schemas.microsoft.com/office/drawing/2014/main" id="{CCC46D21-5B24-7947-AF98-11AC10919585}"/>
                </a:ext>
              </a:extLst>
            </p:cNvPr>
            <p:cNvPicPr>
              <a:picLocks noChangeAspect="1"/>
            </p:cNvPicPr>
            <p:nvPr/>
          </p:nvPicPr>
          <p:blipFill rotWithShape="1">
            <a:blip r:embed="rId4"/>
            <a:srcRect t="1634" b="2189"/>
            <a:stretch/>
          </p:blipFill>
          <p:spPr>
            <a:xfrm>
              <a:off x="12184523" y="4339921"/>
              <a:ext cx="6705600" cy="3823138"/>
            </a:xfrm>
            <a:prstGeom prst="rect">
              <a:avLst/>
            </a:prstGeom>
          </p:spPr>
        </p:pic>
        <p:pic>
          <p:nvPicPr>
            <p:cNvPr id="6" name="圖片 5">
              <a:extLst>
                <a:ext uri="{FF2B5EF4-FFF2-40B4-BE49-F238E27FC236}">
                  <a16:creationId xmlns:a16="http://schemas.microsoft.com/office/drawing/2014/main" id="{8AB3D350-1C8A-A143-8B3F-3B37BA00E657}"/>
                </a:ext>
              </a:extLst>
            </p:cNvPr>
            <p:cNvPicPr>
              <a:picLocks/>
            </p:cNvPicPr>
            <p:nvPr/>
          </p:nvPicPr>
          <p:blipFill rotWithShape="1">
            <a:blip r:embed="rId5"/>
            <a:srcRect t="2068" b="1816"/>
            <a:stretch/>
          </p:blipFill>
          <p:spPr>
            <a:xfrm>
              <a:off x="19170046" y="4339920"/>
              <a:ext cx="6702552" cy="3823139"/>
            </a:xfrm>
            <a:prstGeom prst="rect">
              <a:avLst/>
            </a:prstGeom>
          </p:spPr>
        </p:pic>
        <p:sp>
          <p:nvSpPr>
            <p:cNvPr id="7" name="文字方塊 6">
              <a:extLst>
                <a:ext uri="{FF2B5EF4-FFF2-40B4-BE49-F238E27FC236}">
                  <a16:creationId xmlns:a16="http://schemas.microsoft.com/office/drawing/2014/main" id="{B7F14B0C-9E92-3B42-81D3-43DEF33D656E}"/>
                </a:ext>
              </a:extLst>
            </p:cNvPr>
            <p:cNvSpPr txBox="1"/>
            <p:nvPr/>
          </p:nvSpPr>
          <p:spPr>
            <a:xfrm>
              <a:off x="13652137" y="8166607"/>
              <a:ext cx="3185487" cy="369332"/>
            </a:xfrm>
            <a:prstGeom prst="rect">
              <a:avLst/>
            </a:prstGeom>
            <a:noFill/>
          </p:spPr>
          <p:txBody>
            <a:bodyPr wrap="none" rtlCol="0">
              <a:spAutoFit/>
            </a:bodyPr>
            <a:lstStyle/>
            <a:p>
              <a:r>
                <a:rPr kumimoji="1" lang="en-US" altLang="zh-TW" sz="1800" dirty="0"/>
                <a:t>Fig. (a): Game1 Demo on PC</a:t>
              </a:r>
              <a:endParaRPr kumimoji="1" lang="zh-TW" altLang="en-US" sz="1800" dirty="0"/>
            </a:p>
          </p:txBody>
        </p:sp>
        <p:sp>
          <p:nvSpPr>
            <p:cNvPr id="38" name="文字方塊 37">
              <a:extLst>
                <a:ext uri="{FF2B5EF4-FFF2-40B4-BE49-F238E27FC236}">
                  <a16:creationId xmlns:a16="http://schemas.microsoft.com/office/drawing/2014/main" id="{722D8286-3E0B-AF43-B324-F0B183219E06}"/>
                </a:ext>
              </a:extLst>
            </p:cNvPr>
            <p:cNvSpPr txBox="1"/>
            <p:nvPr/>
          </p:nvSpPr>
          <p:spPr>
            <a:xfrm>
              <a:off x="19921892" y="8157620"/>
              <a:ext cx="4916731" cy="369332"/>
            </a:xfrm>
            <a:prstGeom prst="rect">
              <a:avLst/>
            </a:prstGeom>
            <a:noFill/>
          </p:spPr>
          <p:txBody>
            <a:bodyPr wrap="none" rtlCol="0">
              <a:spAutoFit/>
            </a:bodyPr>
            <a:lstStyle/>
            <a:p>
              <a:r>
                <a:rPr kumimoji="1" lang="en-US" altLang="zh-TW" sz="1800" dirty="0"/>
                <a:t>Fig. (b): Hint Message for Answering Question</a:t>
              </a:r>
              <a:endParaRPr kumimoji="1" lang="zh-TW" altLang="en-US" sz="1800" dirty="0"/>
            </a:p>
          </p:txBody>
        </p:sp>
      </p:grpSp>
      <p:pic>
        <p:nvPicPr>
          <p:cNvPr id="9" name="圖片 8">
            <a:extLst>
              <a:ext uri="{FF2B5EF4-FFF2-40B4-BE49-F238E27FC236}">
                <a16:creationId xmlns:a16="http://schemas.microsoft.com/office/drawing/2014/main" id="{A1BBF41E-2346-EE49-8FFA-EE8F6966D882}"/>
              </a:ext>
            </a:extLst>
          </p:cNvPr>
          <p:cNvPicPr>
            <a:picLocks/>
          </p:cNvPicPr>
          <p:nvPr/>
        </p:nvPicPr>
        <p:blipFill>
          <a:blip r:embed="rId6"/>
          <a:stretch>
            <a:fillRect/>
          </a:stretch>
        </p:blipFill>
        <p:spPr>
          <a:xfrm>
            <a:off x="18548396" y="9185361"/>
            <a:ext cx="6035040" cy="7955280"/>
          </a:xfrm>
          <a:prstGeom prst="rect">
            <a:avLst/>
          </a:prstGeom>
        </p:spPr>
      </p:pic>
      <p:pic>
        <p:nvPicPr>
          <p:cNvPr id="11" name="圖片 10">
            <a:extLst>
              <a:ext uri="{FF2B5EF4-FFF2-40B4-BE49-F238E27FC236}">
                <a16:creationId xmlns:a16="http://schemas.microsoft.com/office/drawing/2014/main" id="{A92F3A9A-7119-DA4F-9662-8BC8E591921E}"/>
              </a:ext>
            </a:extLst>
          </p:cNvPr>
          <p:cNvPicPr>
            <a:picLocks noChangeAspect="1"/>
          </p:cNvPicPr>
          <p:nvPr/>
        </p:nvPicPr>
        <p:blipFill>
          <a:blip r:embed="rId7"/>
          <a:stretch>
            <a:fillRect/>
          </a:stretch>
        </p:blipFill>
        <p:spPr>
          <a:xfrm>
            <a:off x="12200258" y="17556189"/>
            <a:ext cx="5940496" cy="7955280"/>
          </a:xfrm>
          <a:prstGeom prst="rect">
            <a:avLst/>
          </a:prstGeom>
        </p:spPr>
      </p:pic>
      <p:pic>
        <p:nvPicPr>
          <p:cNvPr id="13" name="圖片 12">
            <a:extLst>
              <a:ext uri="{FF2B5EF4-FFF2-40B4-BE49-F238E27FC236}">
                <a16:creationId xmlns:a16="http://schemas.microsoft.com/office/drawing/2014/main" id="{9C45FACC-85F2-0844-82DC-BC186EE5F98A}"/>
              </a:ext>
            </a:extLst>
          </p:cNvPr>
          <p:cNvPicPr>
            <a:picLocks noChangeAspect="1"/>
          </p:cNvPicPr>
          <p:nvPr/>
        </p:nvPicPr>
        <p:blipFill>
          <a:blip r:embed="rId8"/>
          <a:stretch>
            <a:fillRect/>
          </a:stretch>
        </p:blipFill>
        <p:spPr>
          <a:xfrm>
            <a:off x="12184523" y="9174348"/>
            <a:ext cx="5945743" cy="7955280"/>
          </a:xfrm>
          <a:prstGeom prst="rect">
            <a:avLst/>
          </a:prstGeom>
        </p:spPr>
      </p:pic>
      <p:pic>
        <p:nvPicPr>
          <p:cNvPr id="16" name="圖片 15">
            <a:extLst>
              <a:ext uri="{FF2B5EF4-FFF2-40B4-BE49-F238E27FC236}">
                <a16:creationId xmlns:a16="http://schemas.microsoft.com/office/drawing/2014/main" id="{494A1A72-E207-F74A-9858-742BED5AB5C3}"/>
              </a:ext>
            </a:extLst>
          </p:cNvPr>
          <p:cNvPicPr>
            <a:picLocks noChangeAspect="1"/>
          </p:cNvPicPr>
          <p:nvPr/>
        </p:nvPicPr>
        <p:blipFill rotWithShape="1">
          <a:blip r:embed="rId9"/>
          <a:srcRect l="546" t="509" r="726" b="677"/>
          <a:stretch/>
        </p:blipFill>
        <p:spPr>
          <a:xfrm>
            <a:off x="18600720" y="17569426"/>
            <a:ext cx="5943600" cy="7938632"/>
          </a:xfrm>
          <a:prstGeom prst="rect">
            <a:avLst/>
          </a:prstGeom>
        </p:spPr>
      </p:pic>
      <p:sp>
        <p:nvSpPr>
          <p:cNvPr id="43" name="文字方塊 42">
            <a:extLst>
              <a:ext uri="{FF2B5EF4-FFF2-40B4-BE49-F238E27FC236}">
                <a16:creationId xmlns:a16="http://schemas.microsoft.com/office/drawing/2014/main" id="{7E44E28C-A70C-3549-BBC2-F9542CFB0891}"/>
              </a:ext>
            </a:extLst>
          </p:cNvPr>
          <p:cNvSpPr txBox="1"/>
          <p:nvPr/>
        </p:nvSpPr>
        <p:spPr>
          <a:xfrm>
            <a:off x="12844805" y="17070408"/>
            <a:ext cx="4358886" cy="461665"/>
          </a:xfrm>
          <a:prstGeom prst="rect">
            <a:avLst/>
          </a:prstGeom>
          <a:noFill/>
        </p:spPr>
        <p:txBody>
          <a:bodyPr wrap="none" rtlCol="0">
            <a:spAutoFit/>
          </a:bodyPr>
          <a:lstStyle/>
          <a:p>
            <a:r>
              <a:rPr kumimoji="1" lang="en-US" altLang="zh-TW" sz="2400" dirty="0"/>
              <a:t>Fig. (c): Game2 Demo on iPad</a:t>
            </a:r>
            <a:endParaRPr kumimoji="1" lang="zh-TW" altLang="en-US" sz="2400" dirty="0"/>
          </a:p>
        </p:txBody>
      </p:sp>
      <p:sp>
        <p:nvSpPr>
          <p:cNvPr id="44" name="文字方塊 43">
            <a:extLst>
              <a:ext uri="{FF2B5EF4-FFF2-40B4-BE49-F238E27FC236}">
                <a16:creationId xmlns:a16="http://schemas.microsoft.com/office/drawing/2014/main" id="{3CB277D5-B353-8C4F-8F6D-8819D71C0424}"/>
              </a:ext>
            </a:extLst>
          </p:cNvPr>
          <p:cNvSpPr txBox="1"/>
          <p:nvPr/>
        </p:nvSpPr>
        <p:spPr>
          <a:xfrm>
            <a:off x="19231782" y="17098860"/>
            <a:ext cx="4668266" cy="461665"/>
          </a:xfrm>
          <a:prstGeom prst="rect">
            <a:avLst/>
          </a:prstGeom>
          <a:noFill/>
        </p:spPr>
        <p:txBody>
          <a:bodyPr wrap="none" rtlCol="0">
            <a:spAutoFit/>
          </a:bodyPr>
          <a:lstStyle/>
          <a:p>
            <a:r>
              <a:rPr kumimoji="1" lang="en-US" altLang="zh-TW" sz="2400" dirty="0"/>
              <a:t>Fig. (d): Difficulty Level Selection</a:t>
            </a:r>
            <a:endParaRPr kumimoji="1" lang="zh-TW" altLang="en-US" sz="2400" dirty="0"/>
          </a:p>
        </p:txBody>
      </p:sp>
      <p:sp>
        <p:nvSpPr>
          <p:cNvPr id="46" name="文字方塊 45">
            <a:extLst>
              <a:ext uri="{FF2B5EF4-FFF2-40B4-BE49-F238E27FC236}">
                <a16:creationId xmlns:a16="http://schemas.microsoft.com/office/drawing/2014/main" id="{01743B7D-E4E4-2743-B1EC-88867950044B}"/>
              </a:ext>
            </a:extLst>
          </p:cNvPr>
          <p:cNvSpPr txBox="1"/>
          <p:nvPr/>
        </p:nvSpPr>
        <p:spPr>
          <a:xfrm>
            <a:off x="11774800" y="25475177"/>
            <a:ext cx="6498895" cy="461665"/>
          </a:xfrm>
          <a:prstGeom prst="rect">
            <a:avLst/>
          </a:prstGeom>
          <a:noFill/>
        </p:spPr>
        <p:txBody>
          <a:bodyPr wrap="none" rtlCol="0">
            <a:spAutoFit/>
          </a:bodyPr>
          <a:lstStyle/>
          <a:p>
            <a:r>
              <a:rPr kumimoji="1" lang="en-US" altLang="zh-TW" sz="2400" dirty="0"/>
              <a:t>Fig. (e): Hint Message for Answering Question</a:t>
            </a:r>
            <a:endParaRPr kumimoji="1" lang="zh-TW" altLang="en-US" sz="2400" dirty="0"/>
          </a:p>
        </p:txBody>
      </p:sp>
      <p:sp>
        <p:nvSpPr>
          <p:cNvPr id="47" name="文字方塊 46">
            <a:extLst>
              <a:ext uri="{FF2B5EF4-FFF2-40B4-BE49-F238E27FC236}">
                <a16:creationId xmlns:a16="http://schemas.microsoft.com/office/drawing/2014/main" id="{94D2116B-8CA5-C043-9A24-A7D3438AFB54}"/>
              </a:ext>
            </a:extLst>
          </p:cNvPr>
          <p:cNvSpPr txBox="1"/>
          <p:nvPr/>
        </p:nvSpPr>
        <p:spPr>
          <a:xfrm>
            <a:off x="20011644" y="25475178"/>
            <a:ext cx="3108543" cy="461665"/>
          </a:xfrm>
          <a:prstGeom prst="rect">
            <a:avLst/>
          </a:prstGeom>
          <a:noFill/>
        </p:spPr>
        <p:txBody>
          <a:bodyPr wrap="none" rtlCol="0">
            <a:spAutoFit/>
          </a:bodyPr>
          <a:lstStyle/>
          <a:p>
            <a:r>
              <a:rPr kumimoji="1" lang="en-US" altLang="zh-TW" sz="2400" dirty="0"/>
              <a:t>Fig. (f): Score Screen</a:t>
            </a:r>
            <a:endParaRPr kumimoji="1" lang="zh-TW" altLang="en-US"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877</Words>
  <Application>Microsoft Office PowerPoint</Application>
  <PresentationFormat>自訂</PresentationFormat>
  <Paragraphs>48</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Wingdings</vt:lpstr>
      <vt:lpstr>Office Theme</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Microsoft</cp:lastModifiedBy>
  <cp:revision>14</cp:revision>
  <dcterms:modified xsi:type="dcterms:W3CDTF">2020-05-05T03:14:35Z</dcterms:modified>
</cp:coreProperties>
</file>