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2610"/>
            <a:ext cx="9144000" cy="1128395"/>
          </a:xfrm>
        </p:spPr>
        <p:txBody>
          <a:bodyPr>
            <a:noAutofit/>
          </a:bodyPr>
          <a:p>
            <a:r>
              <a:rPr lang="fr-FR" altLang="en-US" sz="8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Projet chef d'oeuvre</a:t>
            </a:r>
            <a:endParaRPr lang="fr-FR" altLang="en-US" sz="8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3985"/>
            <a:ext cx="9144000" cy="1340485"/>
          </a:xfrm>
        </p:spPr>
        <p:txBody>
          <a:bodyPr>
            <a:normAutofit/>
          </a:bodyPr>
          <a:p>
            <a:pPr algn="ctr"/>
            <a:r>
              <a:rPr lang="fr-FR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USER STORIES </a:t>
            </a:r>
            <a:endParaRPr lang="fr-FR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l"/>
            <a:endParaRPr lang="fr-FR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l"/>
            <a:endParaRPr lang="fr-FR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Utilisateur</a:t>
            </a:r>
            <a:endParaRPr lang="fr-FR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1385"/>
          </a:xfrm>
        </p:spPr>
        <p:txBody>
          <a:bodyPr/>
          <a:p>
            <a:pPr marL="0" indent="0" algn="just">
              <a:buNone/>
            </a:pPr>
            <a:r>
              <a:rPr lang="fr-FR" altLang="en-US"/>
              <a:t>En tant qu'étudiant(e), je veux réaliser une formation complémentaire après mes études afin de me donner toutes les chances de trouver du travail.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Utilisateur</a:t>
            </a:r>
            <a:endParaRPr lang="fr-FR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fr-FR" altLang="en-US"/>
              <a:t>En tant que personne en recherche d'emploi, je veux trouver une formation me permettant de me perfectionner / reconvertir dans le but de retrouver un travail.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Utilisateur</a:t>
            </a:r>
            <a:endParaRPr lang="fr-FR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fr-FR" altLang="en-US"/>
              <a:t>En tant que salarié(e), je veux trouver une formation afin de préparer ma reconversion dans le but de me reconvertir.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Développeur</a:t>
            </a:r>
            <a:endParaRPr lang="fr-FR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fr-FR" altLang="en-US"/>
              <a:t>En tant que développeur, je souhaite pouvoir lire / créer / modifier / supprimer dans la base de données afin de faciliter au mieux la prise de décision de l'utilisateur.</a:t>
            </a:r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Administrateur</a:t>
            </a:r>
            <a:endParaRPr lang="fr-FR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fr-FR" altLang="en-US"/>
              <a:t>En tant qu'administrateur, je veux  pouvoir avoir accès à l'ensemble de la base de données dans le but de réaliser des statistiques.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Presentation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chef d'oeuvre</dc:title>
  <dc:creator>Anaïs Voisin</dc:creator>
  <cp:lastModifiedBy>Anaïs Voisin</cp:lastModifiedBy>
  <cp:revision>2</cp:revision>
  <dcterms:created xsi:type="dcterms:W3CDTF">2018-11-09T14:43:40Z</dcterms:created>
  <dcterms:modified xsi:type="dcterms:W3CDTF">2018-11-09T14:58:50Z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