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7F9FB46-2C8D-46D8-874C-310A39E493E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57FF27C-1CAE-4E62-963C-62C1C553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2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B46-2C8D-46D8-874C-310A39E493E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F27C-1CAE-4E62-963C-62C1C553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4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B46-2C8D-46D8-874C-310A39E493E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F27C-1CAE-4E62-963C-62C1C553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59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B46-2C8D-46D8-874C-310A39E493E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F27C-1CAE-4E62-963C-62C1C553EAA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7842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B46-2C8D-46D8-874C-310A39E493E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F27C-1CAE-4E62-963C-62C1C553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50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B46-2C8D-46D8-874C-310A39E493E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F27C-1CAE-4E62-963C-62C1C553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39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B46-2C8D-46D8-874C-310A39E493E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F27C-1CAE-4E62-963C-62C1C553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71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B46-2C8D-46D8-874C-310A39E493E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F27C-1CAE-4E62-963C-62C1C553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86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B46-2C8D-46D8-874C-310A39E493E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F27C-1CAE-4E62-963C-62C1C553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0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B46-2C8D-46D8-874C-310A39E493E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F27C-1CAE-4E62-963C-62C1C553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B46-2C8D-46D8-874C-310A39E493E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F27C-1CAE-4E62-963C-62C1C553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4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B46-2C8D-46D8-874C-310A39E493E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F27C-1CAE-4E62-963C-62C1C553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8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B46-2C8D-46D8-874C-310A39E493E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F27C-1CAE-4E62-963C-62C1C553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7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B46-2C8D-46D8-874C-310A39E493E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F27C-1CAE-4E62-963C-62C1C553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6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B46-2C8D-46D8-874C-310A39E493E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F27C-1CAE-4E62-963C-62C1C553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9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B46-2C8D-46D8-874C-310A39E493E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F27C-1CAE-4E62-963C-62C1C553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7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B46-2C8D-46D8-874C-310A39E493E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F27C-1CAE-4E62-963C-62C1C553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9FB46-2C8D-46D8-874C-310A39E493E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FF27C-1CAE-4E62-963C-62C1C553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48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bhishek567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AF2E-906C-4F1D-A96B-645FA9D9C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8034" y="330266"/>
            <a:ext cx="8791575" cy="926154"/>
          </a:xfrm>
        </p:spPr>
        <p:txBody>
          <a:bodyPr>
            <a:normAutofit/>
          </a:bodyPr>
          <a:lstStyle/>
          <a:p>
            <a:r>
              <a:rPr lang="en-US" dirty="0"/>
              <a:t>The legend of </a:t>
            </a:r>
            <a:r>
              <a:rPr lang="en-US" dirty="0" err="1"/>
              <a:t>ogoroth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A9FAD-C238-47E5-83C7-E26876A36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9088" y="1813459"/>
            <a:ext cx="8791575" cy="109985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Contributors:Andrew</a:t>
            </a:r>
            <a:r>
              <a:rPr lang="en-US" dirty="0"/>
              <a:t> Countryman and Logan Pritchett - https://github.com/LoganPritchett/Text-Adventure</a:t>
            </a:r>
          </a:p>
          <a:p>
            <a:r>
              <a:rPr lang="en-US" dirty="0"/>
              <a:t>Original code: </a:t>
            </a:r>
            <a:r>
              <a:rPr lang="en-US" i="0" u="none" strike="noStrike" dirty="0">
                <a:effectLst/>
                <a:latin typeface="-apple-system"/>
                <a:hlinkClick r:id="rId2"/>
              </a:rPr>
              <a:t>abhishek5670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 </a:t>
            </a:r>
            <a:endParaRPr lang="en-US" dirty="0"/>
          </a:p>
        </p:txBody>
      </p:sp>
      <p:pic>
        <p:nvPicPr>
          <p:cNvPr id="1026" name="Picture 2" descr="Top Text-Based Video Games">
            <a:extLst>
              <a:ext uri="{FF2B5EF4-FFF2-40B4-BE49-F238E27FC236}">
                <a16:creationId xmlns:a16="http://schemas.microsoft.com/office/drawing/2014/main" id="{82F4EE6D-3F9B-4C37-AA7B-213F62F54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02" y="2913310"/>
            <a:ext cx="5011024" cy="334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ork: The Great Underground Empire for TRS-80 (1980) - MobyGames">
            <a:extLst>
              <a:ext uri="{FF2B5EF4-FFF2-40B4-BE49-F238E27FC236}">
                <a16:creationId xmlns:a16="http://schemas.microsoft.com/office/drawing/2014/main" id="{75D80172-B46E-4FD7-BB73-179DB55E3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082" y="2547990"/>
            <a:ext cx="2951387" cy="382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4ED198-B2FE-42FA-8AA5-F1AB9F172299}"/>
              </a:ext>
            </a:extLst>
          </p:cNvPr>
          <p:cNvSpPr txBox="1"/>
          <p:nvPr/>
        </p:nvSpPr>
        <p:spPr>
          <a:xfrm>
            <a:off x="2021747" y="1256420"/>
            <a:ext cx="689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Enjoy a text-based adventure filled with choices, danger, excitement, and more!</a:t>
            </a:r>
          </a:p>
        </p:txBody>
      </p:sp>
    </p:spTree>
    <p:extLst>
      <p:ext uri="{BB962C8B-B14F-4D97-AF65-F5344CB8AC3E}">
        <p14:creationId xmlns:p14="http://schemas.microsoft.com/office/powerpoint/2010/main" val="1250645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</TotalTime>
  <Words>40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-apple-system</vt:lpstr>
      <vt:lpstr>Arial</vt:lpstr>
      <vt:lpstr>Tw Cen MT</vt:lpstr>
      <vt:lpstr>Circuit</vt:lpstr>
      <vt:lpstr>The legend of ogoroth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Adventure Game</dc:title>
  <dc:creator>Andrew Countryman</dc:creator>
  <cp:lastModifiedBy>Andrew Countryman</cp:lastModifiedBy>
  <cp:revision>3</cp:revision>
  <dcterms:created xsi:type="dcterms:W3CDTF">2022-04-21T02:53:33Z</dcterms:created>
  <dcterms:modified xsi:type="dcterms:W3CDTF">2022-04-26T21:00:03Z</dcterms:modified>
</cp:coreProperties>
</file>