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slides/slide4.xml" ContentType="application/vnd.openxmlformats-officedocument.presentationml.slide+xml"/>
  <Override PartName="/ppt/changesInfos/changesInfo1.xml" ContentType="application/vnd.ms-powerpoint.changesinfo+xml"/>
  <Override PartName="/ppt/revisionInfo.xml" ContentType="application/vnd.ms-powerpoint.revisioninfo+xml"/>
  <Override PartName="/ppt/slides/slide5.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9" r:id="rId4"/>
    <p:sldId id="258" r:id="rId5"/>
    <p:sldId id="260" r:id="rId6"/>
    <p:sldId id="264" r:id="rId7"/>
    <p:sldId id="263" r:id="rId8"/>
    <p:sldId id="262"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5D8E33-FF73-486D-98AB-FD6B299F5283}" v="224" dt="2024-03-23T18:39:48.359"/>
    <p1510:client id="{1C2D4EA0-0AE7-46CF-9400-C2DBA281C700}" v="585" dt="2024-03-23T19:24:39.918"/>
    <p1510:client id="{2CA5A151-8810-4061-88DA-D7300CCF223F}" v="353" dt="2024-03-23T20:36:43.281"/>
    <p1510:client id="{36AB6DD5-CA81-1CAE-5209-6A1CBA0B1165}" v="125" dt="2024-03-23T06:55:48.993"/>
    <p1510:client id="{A3EC561B-BB1A-4308-A262-ABC71E1DC734}" v="38" dt="2024-03-23T20:43:21.815"/>
    <p1510:client id="{B6F9EAF5-AA0D-6BEB-25FC-FA6D0F232B64}" v="327" dt="2024-03-23T20:42:52.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gan Roach" userId="S::loroach@syr.edu::f4136ad8-1583-4c54-bd50-095a11e7ae5a" providerId="AD" clId="Web-{2CA5A151-8810-4061-88DA-D7300CCF223F}"/>
    <pc:docChg chg="modSld">
      <pc:chgData name="Logan Roach" userId="S::loroach@syr.edu::f4136ad8-1583-4c54-bd50-095a11e7ae5a" providerId="AD" clId="Web-{2CA5A151-8810-4061-88DA-D7300CCF223F}" dt="2024-03-23T20:36:43.281" v="349" actId="20577"/>
      <pc:docMkLst>
        <pc:docMk/>
      </pc:docMkLst>
      <pc:sldChg chg="modSp">
        <pc:chgData name="Logan Roach" userId="S::loroach@syr.edu::f4136ad8-1583-4c54-bd50-095a11e7ae5a" providerId="AD" clId="Web-{2CA5A151-8810-4061-88DA-D7300CCF223F}" dt="2024-03-23T20:36:43.281" v="349" actId="20577"/>
        <pc:sldMkLst>
          <pc:docMk/>
          <pc:sldMk cId="2456778615" sldId="262"/>
        </pc:sldMkLst>
        <pc:spChg chg="mod">
          <ac:chgData name="Logan Roach" userId="S::loroach@syr.edu::f4136ad8-1583-4c54-bd50-095a11e7ae5a" providerId="AD" clId="Web-{2CA5A151-8810-4061-88DA-D7300CCF223F}" dt="2024-03-23T20:36:43.281" v="349" actId="20577"/>
          <ac:spMkLst>
            <pc:docMk/>
            <pc:sldMk cId="2456778615" sldId="262"/>
            <ac:spMk id="2" creationId="{02D7D7B0-9515-E46A-DEB4-7369382FCA5B}"/>
          </ac:spMkLst>
        </pc:spChg>
        <pc:spChg chg="mod">
          <ac:chgData name="Logan Roach" userId="S::loroach@syr.edu::f4136ad8-1583-4c54-bd50-095a11e7ae5a" providerId="AD" clId="Web-{2CA5A151-8810-4061-88DA-D7300CCF223F}" dt="2024-03-23T20:31:08.367" v="4" actId="20577"/>
          <ac:spMkLst>
            <pc:docMk/>
            <pc:sldMk cId="2456778615" sldId="262"/>
            <ac:spMk id="3" creationId="{B93A9863-27F6-EDBC-0DE5-341CF3B7A392}"/>
          </ac:spMkLst>
        </pc:spChg>
      </pc:sldChg>
      <pc:sldChg chg="modSp">
        <pc:chgData name="Logan Roach" userId="S::loroach@syr.edu::f4136ad8-1583-4c54-bd50-095a11e7ae5a" providerId="AD" clId="Web-{2CA5A151-8810-4061-88DA-D7300CCF223F}" dt="2024-03-23T20:36:24.577" v="347" actId="20577"/>
        <pc:sldMkLst>
          <pc:docMk/>
          <pc:sldMk cId="4068062065" sldId="265"/>
        </pc:sldMkLst>
        <pc:spChg chg="mod">
          <ac:chgData name="Logan Roach" userId="S::loroach@syr.edu::f4136ad8-1583-4c54-bd50-095a11e7ae5a" providerId="AD" clId="Web-{2CA5A151-8810-4061-88DA-D7300CCF223F}" dt="2024-03-23T20:36:24.577" v="347" actId="20577"/>
          <ac:spMkLst>
            <pc:docMk/>
            <pc:sldMk cId="4068062065" sldId="265"/>
            <ac:spMk id="3" creationId="{F121C4B2-AFE3-D4A0-CF02-EEC8E1542439}"/>
          </ac:spMkLst>
        </pc:spChg>
      </pc:sldChg>
    </pc:docChg>
  </pc:docChgLst>
  <pc:docChgLst>
    <pc:chgData name="Logan Roach" userId="S::loroach@syr.edu::f4136ad8-1583-4c54-bd50-095a11e7ae5a" providerId="AD" clId="Web-{A3EC561B-BB1A-4308-A262-ABC71E1DC734}"/>
    <pc:docChg chg="modSld">
      <pc:chgData name="Logan Roach" userId="S::loroach@syr.edu::f4136ad8-1583-4c54-bd50-095a11e7ae5a" providerId="AD" clId="Web-{A3EC561B-BB1A-4308-A262-ABC71E1DC734}" dt="2024-03-23T20:43:19.909" v="34" actId="20577"/>
      <pc:docMkLst>
        <pc:docMk/>
      </pc:docMkLst>
      <pc:sldChg chg="modSp">
        <pc:chgData name="Logan Roach" userId="S::loroach@syr.edu::f4136ad8-1583-4c54-bd50-095a11e7ae5a" providerId="AD" clId="Web-{A3EC561B-BB1A-4308-A262-ABC71E1DC734}" dt="2024-03-23T20:43:09.158" v="23" actId="20577"/>
        <pc:sldMkLst>
          <pc:docMk/>
          <pc:sldMk cId="2456778615" sldId="262"/>
        </pc:sldMkLst>
        <pc:spChg chg="mod">
          <ac:chgData name="Logan Roach" userId="S::loroach@syr.edu::f4136ad8-1583-4c54-bd50-095a11e7ae5a" providerId="AD" clId="Web-{A3EC561B-BB1A-4308-A262-ABC71E1DC734}" dt="2024-03-23T20:43:09.158" v="23" actId="20577"/>
          <ac:spMkLst>
            <pc:docMk/>
            <pc:sldMk cId="2456778615" sldId="262"/>
            <ac:spMk id="2" creationId="{02D7D7B0-9515-E46A-DEB4-7369382FCA5B}"/>
          </ac:spMkLst>
        </pc:spChg>
      </pc:sldChg>
      <pc:sldChg chg="modSp">
        <pc:chgData name="Logan Roach" userId="S::loroach@syr.edu::f4136ad8-1583-4c54-bd50-095a11e7ae5a" providerId="AD" clId="Web-{A3EC561B-BB1A-4308-A262-ABC71E1DC734}" dt="2024-03-23T20:42:52.252" v="13" actId="20577"/>
        <pc:sldMkLst>
          <pc:docMk/>
          <pc:sldMk cId="4000985264" sldId="263"/>
        </pc:sldMkLst>
        <pc:spChg chg="mod">
          <ac:chgData name="Logan Roach" userId="S::loroach@syr.edu::f4136ad8-1583-4c54-bd50-095a11e7ae5a" providerId="AD" clId="Web-{A3EC561B-BB1A-4308-A262-ABC71E1DC734}" dt="2024-03-23T20:42:52.252" v="13" actId="20577"/>
          <ac:spMkLst>
            <pc:docMk/>
            <pc:sldMk cId="4000985264" sldId="263"/>
            <ac:spMk id="2" creationId="{80AC52C4-CF17-C996-0B14-7A1BE666A0FF}"/>
          </ac:spMkLst>
        </pc:spChg>
      </pc:sldChg>
      <pc:sldChg chg="modSp">
        <pc:chgData name="Logan Roach" userId="S::loroach@syr.edu::f4136ad8-1583-4c54-bd50-095a11e7ae5a" providerId="AD" clId="Web-{A3EC561B-BB1A-4308-A262-ABC71E1DC734}" dt="2024-03-23T20:43:19.909" v="34" actId="20577"/>
        <pc:sldMkLst>
          <pc:docMk/>
          <pc:sldMk cId="676867407" sldId="266"/>
        </pc:sldMkLst>
        <pc:spChg chg="mod">
          <ac:chgData name="Logan Roach" userId="S::loroach@syr.edu::f4136ad8-1583-4c54-bd50-095a11e7ae5a" providerId="AD" clId="Web-{A3EC561B-BB1A-4308-A262-ABC71E1DC734}" dt="2024-03-23T20:43:19.909" v="34" actId="20577"/>
          <ac:spMkLst>
            <pc:docMk/>
            <pc:sldMk cId="676867407" sldId="266"/>
            <ac:spMk id="2" creationId="{02D7D7B0-9515-E46A-DEB4-7369382FCA5B}"/>
          </ac:spMkLst>
        </pc:spChg>
      </pc:sldChg>
    </pc:docChg>
  </pc:docChgLst>
  <pc:docChgLst>
    <pc:chgData name="Diganta Rashed" userId="S::dirashed@syr.edu::29175126-3886-4769-bd17-b7f8595d46cb" providerId="AD" clId="Web-{B6F9EAF5-AA0D-6BEB-25FC-FA6D0F232B64}"/>
    <pc:docChg chg="delSld modSld">
      <pc:chgData name="Diganta Rashed" userId="S::dirashed@syr.edu::29175126-3886-4769-bd17-b7f8595d46cb" providerId="AD" clId="Web-{B6F9EAF5-AA0D-6BEB-25FC-FA6D0F232B64}" dt="2024-03-23T20:42:52.472" v="324" actId="20577"/>
      <pc:docMkLst>
        <pc:docMk/>
      </pc:docMkLst>
      <pc:sldChg chg="modSp">
        <pc:chgData name="Diganta Rashed" userId="S::dirashed@syr.edu::29175126-3886-4769-bd17-b7f8595d46cb" providerId="AD" clId="Web-{B6F9EAF5-AA0D-6BEB-25FC-FA6D0F232B64}" dt="2024-03-23T20:42:38.034" v="318" actId="14100"/>
        <pc:sldMkLst>
          <pc:docMk/>
          <pc:sldMk cId="1622089966" sldId="257"/>
        </pc:sldMkLst>
        <pc:spChg chg="mod">
          <ac:chgData name="Diganta Rashed" userId="S::dirashed@syr.edu::29175126-3886-4769-bd17-b7f8595d46cb" providerId="AD" clId="Web-{B6F9EAF5-AA0D-6BEB-25FC-FA6D0F232B64}" dt="2024-03-23T20:42:38.034" v="318" actId="14100"/>
          <ac:spMkLst>
            <pc:docMk/>
            <pc:sldMk cId="1622089966" sldId="257"/>
            <ac:spMk id="2" creationId="{33EF52FF-09BD-4B77-9A4C-F4875C26828A}"/>
          </ac:spMkLst>
        </pc:spChg>
      </pc:sldChg>
      <pc:sldChg chg="modSp">
        <pc:chgData name="Diganta Rashed" userId="S::dirashed@syr.edu::29175126-3886-4769-bd17-b7f8595d46cb" providerId="AD" clId="Web-{B6F9EAF5-AA0D-6BEB-25FC-FA6D0F232B64}" dt="2024-03-23T20:42:52.472" v="324" actId="20577"/>
        <pc:sldMkLst>
          <pc:docMk/>
          <pc:sldMk cId="3346920572" sldId="258"/>
        </pc:sldMkLst>
        <pc:spChg chg="mod">
          <ac:chgData name="Diganta Rashed" userId="S::dirashed@syr.edu::29175126-3886-4769-bd17-b7f8595d46cb" providerId="AD" clId="Web-{B6F9EAF5-AA0D-6BEB-25FC-FA6D0F232B64}" dt="2024-03-23T20:42:52.472" v="324" actId="20577"/>
          <ac:spMkLst>
            <pc:docMk/>
            <pc:sldMk cId="3346920572" sldId="258"/>
            <ac:spMk id="2" creationId="{1791CDA2-DB3B-40E5-ADD6-1E9066457B1B}"/>
          </ac:spMkLst>
        </pc:spChg>
      </pc:sldChg>
      <pc:sldChg chg="del">
        <pc:chgData name="Diganta Rashed" userId="S::dirashed@syr.edu::29175126-3886-4769-bd17-b7f8595d46cb" providerId="AD" clId="Web-{B6F9EAF5-AA0D-6BEB-25FC-FA6D0F232B64}" dt="2024-03-23T20:36:39.603" v="176"/>
        <pc:sldMkLst>
          <pc:docMk/>
          <pc:sldMk cId="619732945" sldId="261"/>
        </pc:sldMkLst>
      </pc:sldChg>
      <pc:sldChg chg="addSp delSp modSp mod modClrScheme chgLayout">
        <pc:chgData name="Diganta Rashed" userId="S::dirashed@syr.edu::29175126-3886-4769-bd17-b7f8595d46cb" providerId="AD" clId="Web-{B6F9EAF5-AA0D-6BEB-25FC-FA6D0F232B64}" dt="2024-03-23T20:42:09.565" v="306" actId="20577"/>
        <pc:sldMkLst>
          <pc:docMk/>
          <pc:sldMk cId="1141850498" sldId="264"/>
        </pc:sldMkLst>
        <pc:spChg chg="mod ord">
          <ac:chgData name="Diganta Rashed" userId="S::dirashed@syr.edu::29175126-3886-4769-bd17-b7f8595d46cb" providerId="AD" clId="Web-{B6F9EAF5-AA0D-6BEB-25FC-FA6D0F232B64}" dt="2024-03-23T20:34:41.772" v="7"/>
          <ac:spMkLst>
            <pc:docMk/>
            <pc:sldMk cId="1141850498" sldId="264"/>
            <ac:spMk id="2" creationId="{F657B22A-7A04-BEEC-E756-6BD3D27E35F8}"/>
          </ac:spMkLst>
        </pc:spChg>
        <pc:spChg chg="del mod ord">
          <ac:chgData name="Diganta Rashed" userId="S::dirashed@syr.edu::29175126-3886-4769-bd17-b7f8595d46cb" providerId="AD" clId="Web-{B6F9EAF5-AA0D-6BEB-25FC-FA6D0F232B64}" dt="2024-03-23T20:34:55.897" v="8"/>
          <ac:spMkLst>
            <pc:docMk/>
            <pc:sldMk cId="1141850498" sldId="264"/>
            <ac:spMk id="3" creationId="{CEA676FA-4D95-C51C-2974-7F8F20319CC3}"/>
          </ac:spMkLst>
        </pc:spChg>
        <pc:spChg chg="add mod ord">
          <ac:chgData name="Diganta Rashed" userId="S::dirashed@syr.edu::29175126-3886-4769-bd17-b7f8595d46cb" providerId="AD" clId="Web-{B6F9EAF5-AA0D-6BEB-25FC-FA6D0F232B64}" dt="2024-03-23T20:42:09.565" v="306" actId="20577"/>
          <ac:spMkLst>
            <pc:docMk/>
            <pc:sldMk cId="1141850498" sldId="264"/>
            <ac:spMk id="4" creationId="{F418990D-DAA7-4143-52FC-D0BC526A6F90}"/>
          </ac:spMkLst>
        </pc:spChg>
        <pc:picChg chg="add mod ord">
          <ac:chgData name="Diganta Rashed" userId="S::dirashed@syr.edu::29175126-3886-4769-bd17-b7f8595d46cb" providerId="AD" clId="Web-{B6F9EAF5-AA0D-6BEB-25FC-FA6D0F232B64}" dt="2024-03-23T20:34:55.897" v="8"/>
          <ac:picMkLst>
            <pc:docMk/>
            <pc:sldMk cId="1141850498" sldId="264"/>
            <ac:picMk id="5" creationId="{67F2AAF9-BE8E-2619-9AAA-9B945C5A8ECF}"/>
          </ac:picMkLst>
        </pc:picChg>
      </pc:sldChg>
      <pc:sldChg chg="modSp">
        <pc:chgData name="Diganta Rashed" userId="S::dirashed@syr.edu::29175126-3886-4769-bd17-b7f8595d46cb" providerId="AD" clId="Web-{B6F9EAF5-AA0D-6BEB-25FC-FA6D0F232B64}" dt="2024-03-23T20:37:20.932" v="241" actId="20577"/>
        <pc:sldMkLst>
          <pc:docMk/>
          <pc:sldMk cId="4068062065" sldId="265"/>
        </pc:sldMkLst>
        <pc:spChg chg="mod">
          <ac:chgData name="Diganta Rashed" userId="S::dirashed@syr.edu::29175126-3886-4769-bd17-b7f8595d46cb" providerId="AD" clId="Web-{B6F9EAF5-AA0D-6BEB-25FC-FA6D0F232B64}" dt="2024-03-23T20:37:20.932" v="241" actId="20577"/>
          <ac:spMkLst>
            <pc:docMk/>
            <pc:sldMk cId="4068062065" sldId="265"/>
            <ac:spMk id="3" creationId="{F121C4B2-AFE3-D4A0-CF02-EEC8E1542439}"/>
          </ac:spMkLst>
        </pc:spChg>
      </pc:sldChg>
    </pc:docChg>
  </pc:docChgLst>
  <pc:docChgLst>
    <pc:chgData name="Diganta Rashed" userId="S::dirashed@syr.edu::29175126-3886-4769-bd17-b7f8595d46cb" providerId="AD" clId="Web-{36AB6DD5-CA81-1CAE-5209-6A1CBA0B1165}"/>
    <pc:docChg chg="modSld sldOrd">
      <pc:chgData name="Diganta Rashed" userId="S::dirashed@syr.edu::29175126-3886-4769-bd17-b7f8595d46cb" providerId="AD" clId="Web-{36AB6DD5-CA81-1CAE-5209-6A1CBA0B1165}" dt="2024-03-23T06:53:56.067" v="121" actId="20577"/>
      <pc:docMkLst>
        <pc:docMk/>
      </pc:docMkLst>
      <pc:sldChg chg="modSp">
        <pc:chgData name="Diganta Rashed" userId="S::dirashed@syr.edu::29175126-3886-4769-bd17-b7f8595d46cb" providerId="AD" clId="Web-{36AB6DD5-CA81-1CAE-5209-6A1CBA0B1165}" dt="2024-03-23T02:51:59.463" v="8" actId="20577"/>
        <pc:sldMkLst>
          <pc:docMk/>
          <pc:sldMk cId="2586390794" sldId="256"/>
        </pc:sldMkLst>
        <pc:spChg chg="mod">
          <ac:chgData name="Diganta Rashed" userId="S::dirashed@syr.edu::29175126-3886-4769-bd17-b7f8595d46cb" providerId="AD" clId="Web-{36AB6DD5-CA81-1CAE-5209-6A1CBA0B1165}" dt="2024-03-23T02:51:59.463" v="8" actId="20577"/>
          <ac:spMkLst>
            <pc:docMk/>
            <pc:sldMk cId="2586390794" sldId="256"/>
            <ac:spMk id="2" creationId="{37241882-B053-44C7-BFE7-80CA5E692EFB}"/>
          </ac:spMkLst>
        </pc:spChg>
      </pc:sldChg>
      <pc:sldChg chg="modSp">
        <pc:chgData name="Diganta Rashed" userId="S::dirashed@syr.edu::29175126-3886-4769-bd17-b7f8595d46cb" providerId="AD" clId="Web-{36AB6DD5-CA81-1CAE-5209-6A1CBA0B1165}" dt="2024-03-23T06:53:47.879" v="114" actId="20577"/>
        <pc:sldMkLst>
          <pc:docMk/>
          <pc:sldMk cId="3346920572" sldId="258"/>
        </pc:sldMkLst>
        <pc:spChg chg="mod">
          <ac:chgData name="Diganta Rashed" userId="S::dirashed@syr.edu::29175126-3886-4769-bd17-b7f8595d46cb" providerId="AD" clId="Web-{36AB6DD5-CA81-1CAE-5209-6A1CBA0B1165}" dt="2024-03-23T02:52:22.995" v="11" actId="1076"/>
          <ac:spMkLst>
            <pc:docMk/>
            <pc:sldMk cId="3346920572" sldId="258"/>
            <ac:spMk id="2" creationId="{1791CDA2-DB3B-40E5-ADD6-1E9066457B1B}"/>
          </ac:spMkLst>
        </pc:spChg>
        <pc:spChg chg="mod">
          <ac:chgData name="Diganta Rashed" userId="S::dirashed@syr.edu::29175126-3886-4769-bd17-b7f8595d46cb" providerId="AD" clId="Web-{36AB6DD5-CA81-1CAE-5209-6A1CBA0B1165}" dt="2024-03-23T06:53:47.879" v="114" actId="20577"/>
          <ac:spMkLst>
            <pc:docMk/>
            <pc:sldMk cId="3346920572" sldId="258"/>
            <ac:spMk id="3" creationId="{9A9D353E-8E80-4231-AC34-9553F943D096}"/>
          </ac:spMkLst>
        </pc:spChg>
      </pc:sldChg>
      <pc:sldChg chg="ord">
        <pc:chgData name="Diganta Rashed" userId="S::dirashed@syr.edu::29175126-3886-4769-bd17-b7f8595d46cb" providerId="AD" clId="Web-{36AB6DD5-CA81-1CAE-5209-6A1CBA0B1165}" dt="2024-03-23T03:01:46.483" v="13"/>
        <pc:sldMkLst>
          <pc:docMk/>
          <pc:sldMk cId="4014738873" sldId="259"/>
        </pc:sldMkLst>
      </pc:sldChg>
      <pc:sldChg chg="modSp">
        <pc:chgData name="Diganta Rashed" userId="S::dirashed@syr.edu::29175126-3886-4769-bd17-b7f8595d46cb" providerId="AD" clId="Web-{36AB6DD5-CA81-1CAE-5209-6A1CBA0B1165}" dt="2024-03-23T06:53:56.067" v="121" actId="20577"/>
        <pc:sldMkLst>
          <pc:docMk/>
          <pc:sldMk cId="3932413249" sldId="260"/>
        </pc:sldMkLst>
        <pc:spChg chg="mod">
          <ac:chgData name="Diganta Rashed" userId="S::dirashed@syr.edu::29175126-3886-4769-bd17-b7f8595d46cb" providerId="AD" clId="Web-{36AB6DD5-CA81-1CAE-5209-6A1CBA0B1165}" dt="2024-03-23T06:53:56.067" v="121" actId="20577"/>
          <ac:spMkLst>
            <pc:docMk/>
            <pc:sldMk cId="3932413249" sldId="260"/>
            <ac:spMk id="2" creationId="{CC829686-F1BB-09F2-3CF0-4803D1CAB7F1}"/>
          </ac:spMkLst>
        </pc:spChg>
      </pc:sldChg>
    </pc:docChg>
  </pc:docChgLst>
  <pc:docChgLst>
    <pc:chgData name="Diganta Rashed" userId="S::dirashed@syr.edu::29175126-3886-4769-bd17-b7f8595d46cb" providerId="AD" clId="Web-{FA225C03-177F-BE4E-DA4A-DD3D62ADC89C}"/>
    <pc:docChg chg="modSld">
      <pc:chgData name="Diganta Rashed" userId="S::dirashed@syr.edu::29175126-3886-4769-bd17-b7f8595d46cb" providerId="AD" clId="Web-{FA225C03-177F-BE4E-DA4A-DD3D62ADC89C}" dt="2024-02-29T01:20:52.282" v="3" actId="20577"/>
      <pc:docMkLst>
        <pc:docMk/>
      </pc:docMkLst>
      <pc:sldChg chg="modSp">
        <pc:chgData name="Diganta Rashed" userId="S::dirashed@syr.edu::29175126-3886-4769-bd17-b7f8595d46cb" providerId="AD" clId="Web-{FA225C03-177F-BE4E-DA4A-DD3D62ADC89C}" dt="2024-02-29T01:20:52.282" v="3" actId="20577"/>
        <pc:sldMkLst>
          <pc:docMk/>
          <pc:sldMk cId="2586390794" sldId="256"/>
        </pc:sldMkLst>
        <pc:spChg chg="mod">
          <ac:chgData name="Diganta Rashed" userId="S::dirashed@syr.edu::29175126-3886-4769-bd17-b7f8595d46cb" providerId="AD" clId="Web-{FA225C03-177F-BE4E-DA4A-DD3D62ADC89C}" dt="2024-02-29T01:20:52.282" v="3" actId="20577"/>
          <ac:spMkLst>
            <pc:docMk/>
            <pc:sldMk cId="2586390794" sldId="256"/>
            <ac:spMk id="2" creationId="{37241882-B053-44C7-BFE7-80CA5E692EFB}"/>
          </ac:spMkLst>
        </pc:spChg>
      </pc:sldChg>
      <pc:sldChg chg="mod modShow">
        <pc:chgData name="Diganta Rashed" userId="S::dirashed@syr.edu::29175126-3886-4769-bd17-b7f8595d46cb" providerId="AD" clId="Web-{FA225C03-177F-BE4E-DA4A-DD3D62ADC89C}" dt="2024-02-29T01:20:41.782" v="0"/>
        <pc:sldMkLst>
          <pc:docMk/>
          <pc:sldMk cId="3932413249" sldId="260"/>
        </pc:sldMkLst>
      </pc:sldChg>
    </pc:docChg>
  </pc:docChgLst>
  <pc:docChgLst>
    <pc:chgData name="Logan Roach" userId="S::loroach@syr.edu::f4136ad8-1583-4c54-bd50-095a11e7ae5a" providerId="AD" clId="Web-{FD5E6E7C-DF52-4EAF-A1FB-F5CBD68F744D}"/>
    <pc:docChg chg="addSld modSld sldOrd">
      <pc:chgData name="Logan Roach" userId="S::loroach@syr.edu::f4136ad8-1583-4c54-bd50-095a11e7ae5a" providerId="AD" clId="Web-{FD5E6E7C-DF52-4EAF-A1FB-F5CBD68F744D}" dt="2024-02-29T00:09:32.238" v="247"/>
      <pc:docMkLst>
        <pc:docMk/>
      </pc:docMkLst>
      <pc:sldChg chg="modSp new ord">
        <pc:chgData name="Logan Roach" userId="S::loroach@syr.edu::f4136ad8-1583-4c54-bd50-095a11e7ae5a" providerId="AD" clId="Web-{FD5E6E7C-DF52-4EAF-A1FB-F5CBD68F744D}" dt="2024-02-29T00:09:25.269" v="246" actId="20577"/>
        <pc:sldMkLst>
          <pc:docMk/>
          <pc:sldMk cId="4014738873" sldId="259"/>
        </pc:sldMkLst>
        <pc:spChg chg="mod">
          <ac:chgData name="Logan Roach" userId="S::loroach@syr.edu::f4136ad8-1583-4c54-bd50-095a11e7ae5a" providerId="AD" clId="Web-{FD5E6E7C-DF52-4EAF-A1FB-F5CBD68F744D}" dt="2024-02-29T00:03:04.778" v="14" actId="20577"/>
          <ac:spMkLst>
            <pc:docMk/>
            <pc:sldMk cId="4014738873" sldId="259"/>
            <ac:spMk id="2" creationId="{423064C7-315C-3C65-E432-6BAD8666D845}"/>
          </ac:spMkLst>
        </pc:spChg>
        <pc:spChg chg="mod">
          <ac:chgData name="Logan Roach" userId="S::loroach@syr.edu::f4136ad8-1583-4c54-bd50-095a11e7ae5a" providerId="AD" clId="Web-{FD5E6E7C-DF52-4EAF-A1FB-F5CBD68F744D}" dt="2024-02-29T00:09:25.269" v="246" actId="20577"/>
          <ac:spMkLst>
            <pc:docMk/>
            <pc:sldMk cId="4014738873" sldId="259"/>
            <ac:spMk id="3" creationId="{9D630AF5-6316-4772-A2B3-975275EA3F08}"/>
          </ac:spMkLst>
        </pc:spChg>
      </pc:sldChg>
      <pc:sldChg chg="new">
        <pc:chgData name="Logan Roach" userId="S::loroach@syr.edu::f4136ad8-1583-4c54-bd50-095a11e7ae5a" providerId="AD" clId="Web-{FD5E6E7C-DF52-4EAF-A1FB-F5CBD68F744D}" dt="2024-02-29T00:09:32.238" v="247"/>
        <pc:sldMkLst>
          <pc:docMk/>
          <pc:sldMk cId="3932413249" sldId="260"/>
        </pc:sldMkLst>
      </pc:sldChg>
    </pc:docChg>
  </pc:docChgLst>
  <pc:docChgLst>
    <pc:chgData name="Logan Roach" userId="S::loroach@syr.edu::f4136ad8-1583-4c54-bd50-095a11e7ae5a" providerId="AD" clId="Web-{4512D7A2-443D-4AB4-AB84-CB2808D8751A}"/>
    <pc:docChg chg="modSld">
      <pc:chgData name="Logan Roach" userId="S::loroach@syr.edu::f4136ad8-1583-4c54-bd50-095a11e7ae5a" providerId="AD" clId="Web-{4512D7A2-443D-4AB4-AB84-CB2808D8751A}" dt="2024-02-29T01:30:44.328" v="246"/>
      <pc:docMkLst>
        <pc:docMk/>
      </pc:docMkLst>
      <pc:sldChg chg="modSp">
        <pc:chgData name="Logan Roach" userId="S::loroach@syr.edu::f4136ad8-1583-4c54-bd50-095a11e7ae5a" providerId="AD" clId="Web-{4512D7A2-443D-4AB4-AB84-CB2808D8751A}" dt="2024-02-29T01:22:54.047" v="6" actId="20577"/>
        <pc:sldMkLst>
          <pc:docMk/>
          <pc:sldMk cId="1622089966" sldId="257"/>
        </pc:sldMkLst>
        <pc:spChg chg="mod">
          <ac:chgData name="Logan Roach" userId="S::loroach@syr.edu::f4136ad8-1583-4c54-bd50-095a11e7ae5a" providerId="AD" clId="Web-{4512D7A2-443D-4AB4-AB84-CB2808D8751A}" dt="2024-02-29T01:22:54.047" v="6" actId="20577"/>
          <ac:spMkLst>
            <pc:docMk/>
            <pc:sldMk cId="1622089966" sldId="257"/>
            <ac:spMk id="3" creationId="{C951EF9F-A2EE-46DC-8A0D-6659C4D3ADB2}"/>
          </ac:spMkLst>
        </pc:spChg>
      </pc:sldChg>
      <pc:sldChg chg="modNotes">
        <pc:chgData name="Logan Roach" userId="S::loroach@syr.edu::f4136ad8-1583-4c54-bd50-095a11e7ae5a" providerId="AD" clId="Web-{4512D7A2-443D-4AB4-AB84-CB2808D8751A}" dt="2024-02-29T01:29:44.828" v="173"/>
        <pc:sldMkLst>
          <pc:docMk/>
          <pc:sldMk cId="3346920572" sldId="258"/>
        </pc:sldMkLst>
      </pc:sldChg>
      <pc:sldChg chg="modSp modNotes">
        <pc:chgData name="Logan Roach" userId="S::loroach@syr.edu::f4136ad8-1583-4c54-bd50-095a11e7ae5a" providerId="AD" clId="Web-{4512D7A2-443D-4AB4-AB84-CB2808D8751A}" dt="2024-02-29T01:30:44.328" v="246"/>
        <pc:sldMkLst>
          <pc:docMk/>
          <pc:sldMk cId="4014738873" sldId="259"/>
        </pc:sldMkLst>
        <pc:spChg chg="mod">
          <ac:chgData name="Logan Roach" userId="S::loroach@syr.edu::f4136ad8-1583-4c54-bd50-095a11e7ae5a" providerId="AD" clId="Web-{4512D7A2-443D-4AB4-AB84-CB2808D8751A}" dt="2024-02-29T01:30:20.531" v="244" actId="20577"/>
          <ac:spMkLst>
            <pc:docMk/>
            <pc:sldMk cId="4014738873" sldId="259"/>
            <ac:spMk id="3" creationId="{9D630AF5-6316-4772-A2B3-975275EA3F08}"/>
          </ac:spMkLst>
        </pc:spChg>
      </pc:sldChg>
    </pc:docChg>
  </pc:docChgLst>
  <pc:docChgLst>
    <pc:chgData name="Logan Roach" userId="S::loroach@syr.edu::f4136ad8-1583-4c54-bd50-095a11e7ae5a" providerId="AD" clId="Web-{1C2D4EA0-0AE7-46CF-9400-C2DBA281C700}"/>
    <pc:docChg chg="addSld modSld">
      <pc:chgData name="Logan Roach" userId="S::loroach@syr.edu::f4136ad8-1583-4c54-bd50-095a11e7ae5a" providerId="AD" clId="Web-{1C2D4EA0-0AE7-46CF-9400-C2DBA281C700}" dt="2024-03-23T19:24:39.918" v="572" actId="1076"/>
      <pc:docMkLst>
        <pc:docMk/>
      </pc:docMkLst>
      <pc:sldChg chg="addSp delSp modSp">
        <pc:chgData name="Logan Roach" userId="S::loroach@syr.edu::f4136ad8-1583-4c54-bd50-095a11e7ae5a" providerId="AD" clId="Web-{1C2D4EA0-0AE7-46CF-9400-C2DBA281C700}" dt="2024-03-23T19:24:35.652" v="571" actId="1076"/>
        <pc:sldMkLst>
          <pc:docMk/>
          <pc:sldMk cId="2456778615" sldId="262"/>
        </pc:sldMkLst>
        <pc:spChg chg="mod">
          <ac:chgData name="Logan Roach" userId="S::loroach@syr.edu::f4136ad8-1583-4c54-bd50-095a11e7ae5a" providerId="AD" clId="Web-{1C2D4EA0-0AE7-46CF-9400-C2DBA281C700}" dt="2024-03-23T19:18:53.989" v="409" actId="20577"/>
          <ac:spMkLst>
            <pc:docMk/>
            <pc:sldMk cId="2456778615" sldId="262"/>
            <ac:spMk id="2" creationId="{02D7D7B0-9515-E46A-DEB4-7369382FCA5B}"/>
          </ac:spMkLst>
        </pc:spChg>
        <pc:spChg chg="mod">
          <ac:chgData name="Logan Roach" userId="S::loroach@syr.edu::f4136ad8-1583-4c54-bd50-095a11e7ae5a" providerId="AD" clId="Web-{1C2D4EA0-0AE7-46CF-9400-C2DBA281C700}" dt="2024-03-23T19:17:38.145" v="386" actId="20577"/>
          <ac:spMkLst>
            <pc:docMk/>
            <pc:sldMk cId="2456778615" sldId="262"/>
            <ac:spMk id="3" creationId="{B93A9863-27F6-EDBC-0DE5-341CF3B7A392}"/>
          </ac:spMkLst>
        </pc:spChg>
        <pc:picChg chg="add mod">
          <ac:chgData name="Logan Roach" userId="S::loroach@syr.edu::f4136ad8-1583-4c54-bd50-095a11e7ae5a" providerId="AD" clId="Web-{1C2D4EA0-0AE7-46CF-9400-C2DBA281C700}" dt="2024-03-23T19:24:35.652" v="571" actId="1076"/>
          <ac:picMkLst>
            <pc:docMk/>
            <pc:sldMk cId="2456778615" sldId="262"/>
            <ac:picMk id="4" creationId="{13DFE363-6D3C-83FF-2C8B-79512554DAB9}"/>
          </ac:picMkLst>
        </pc:picChg>
        <pc:picChg chg="add del mod">
          <ac:chgData name="Logan Roach" userId="S::loroach@syr.edu::f4136ad8-1583-4c54-bd50-095a11e7ae5a" providerId="AD" clId="Web-{1C2D4EA0-0AE7-46CF-9400-C2DBA281C700}" dt="2024-03-23T19:23:20.870" v="561"/>
          <ac:picMkLst>
            <pc:docMk/>
            <pc:sldMk cId="2456778615" sldId="262"/>
            <ac:picMk id="5" creationId="{2B63BCB5-D896-C54E-DA05-48BF5C31153F}"/>
          </ac:picMkLst>
        </pc:picChg>
        <pc:picChg chg="add del mod">
          <ac:chgData name="Logan Roach" userId="S::loroach@syr.edu::f4136ad8-1583-4c54-bd50-095a11e7ae5a" providerId="AD" clId="Web-{1C2D4EA0-0AE7-46CF-9400-C2DBA281C700}" dt="2024-03-23T19:23:58.480" v="567"/>
          <ac:picMkLst>
            <pc:docMk/>
            <pc:sldMk cId="2456778615" sldId="262"/>
            <ac:picMk id="6" creationId="{FC106C7A-1EDC-1168-BDA3-43DED19F3AC4}"/>
          </ac:picMkLst>
        </pc:picChg>
      </pc:sldChg>
      <pc:sldChg chg="addSp delSp modSp mod setBg">
        <pc:chgData name="Logan Roach" userId="S::loroach@syr.edu::f4136ad8-1583-4c54-bd50-095a11e7ae5a" providerId="AD" clId="Web-{1C2D4EA0-0AE7-46CF-9400-C2DBA281C700}" dt="2024-03-23T19:14:49.810" v="170" actId="20577"/>
        <pc:sldMkLst>
          <pc:docMk/>
          <pc:sldMk cId="4000985264" sldId="263"/>
        </pc:sldMkLst>
        <pc:spChg chg="mod">
          <ac:chgData name="Logan Roach" userId="S::loroach@syr.edu::f4136ad8-1583-4c54-bd50-095a11e7ae5a" providerId="AD" clId="Web-{1C2D4EA0-0AE7-46CF-9400-C2DBA281C700}" dt="2024-03-23T19:11:56.758" v="35"/>
          <ac:spMkLst>
            <pc:docMk/>
            <pc:sldMk cId="4000985264" sldId="263"/>
            <ac:spMk id="2" creationId="{80AC52C4-CF17-C996-0B14-7A1BE666A0FF}"/>
          </ac:spMkLst>
        </pc:spChg>
        <pc:spChg chg="mod ord">
          <ac:chgData name="Logan Roach" userId="S::loroach@syr.edu::f4136ad8-1583-4c54-bd50-095a11e7ae5a" providerId="AD" clId="Web-{1C2D4EA0-0AE7-46CF-9400-C2DBA281C700}" dt="2024-03-23T19:14:49.810" v="170" actId="20577"/>
          <ac:spMkLst>
            <pc:docMk/>
            <pc:sldMk cId="4000985264" sldId="263"/>
            <ac:spMk id="3" creationId="{8DCD0E1E-0D6A-B632-5BFD-D5D47DA9FA3E}"/>
          </ac:spMkLst>
        </pc:spChg>
        <pc:picChg chg="add del mod">
          <ac:chgData name="Logan Roach" userId="S::loroach@syr.edu::f4136ad8-1583-4c54-bd50-095a11e7ae5a" providerId="AD" clId="Web-{1C2D4EA0-0AE7-46CF-9400-C2DBA281C700}" dt="2024-03-23T19:11:16.757" v="33"/>
          <ac:picMkLst>
            <pc:docMk/>
            <pc:sldMk cId="4000985264" sldId="263"/>
            <ac:picMk id="4" creationId="{E7FDB8B8-47AF-6454-26DE-6C75AD6683AD}"/>
          </ac:picMkLst>
        </pc:picChg>
        <pc:picChg chg="add mod">
          <ac:chgData name="Logan Roach" userId="S::loroach@syr.edu::f4136ad8-1583-4c54-bd50-095a11e7ae5a" providerId="AD" clId="Web-{1C2D4EA0-0AE7-46CF-9400-C2DBA281C700}" dt="2024-03-23T19:11:56.758" v="35"/>
          <ac:picMkLst>
            <pc:docMk/>
            <pc:sldMk cId="4000985264" sldId="263"/>
            <ac:picMk id="5" creationId="{D7CE5100-28DD-89E2-BEBD-DD6FBFB05BD9}"/>
          </ac:picMkLst>
        </pc:picChg>
      </pc:sldChg>
      <pc:sldChg chg="addSp modSp add replId">
        <pc:chgData name="Logan Roach" userId="S::loroach@syr.edu::f4136ad8-1583-4c54-bd50-095a11e7ae5a" providerId="AD" clId="Web-{1C2D4EA0-0AE7-46CF-9400-C2DBA281C700}" dt="2024-03-23T19:24:39.918" v="572" actId="1076"/>
        <pc:sldMkLst>
          <pc:docMk/>
          <pc:sldMk cId="676867407" sldId="266"/>
        </pc:sldMkLst>
        <pc:spChg chg="mod">
          <ac:chgData name="Logan Roach" userId="S::loroach@syr.edu::f4136ad8-1583-4c54-bd50-095a11e7ae5a" providerId="AD" clId="Web-{1C2D4EA0-0AE7-46CF-9400-C2DBA281C700}" dt="2024-03-23T19:18:44.817" v="400" actId="20577"/>
          <ac:spMkLst>
            <pc:docMk/>
            <pc:sldMk cId="676867407" sldId="266"/>
            <ac:spMk id="2" creationId="{02D7D7B0-9515-E46A-DEB4-7369382FCA5B}"/>
          </ac:spMkLst>
        </pc:spChg>
        <pc:spChg chg="mod">
          <ac:chgData name="Logan Roach" userId="S::loroach@syr.edu::f4136ad8-1583-4c54-bd50-095a11e7ae5a" providerId="AD" clId="Web-{1C2D4EA0-0AE7-46CF-9400-C2DBA281C700}" dt="2024-03-23T19:21:16.571" v="555" actId="20577"/>
          <ac:spMkLst>
            <pc:docMk/>
            <pc:sldMk cId="676867407" sldId="266"/>
            <ac:spMk id="3" creationId="{B93A9863-27F6-EDBC-0DE5-341CF3B7A392}"/>
          </ac:spMkLst>
        </pc:spChg>
        <pc:picChg chg="add mod">
          <ac:chgData name="Logan Roach" userId="S::loroach@syr.edu::f4136ad8-1583-4c54-bd50-095a11e7ae5a" providerId="AD" clId="Web-{1C2D4EA0-0AE7-46CF-9400-C2DBA281C700}" dt="2024-03-23T19:24:39.918" v="572" actId="1076"/>
          <ac:picMkLst>
            <pc:docMk/>
            <pc:sldMk cId="676867407" sldId="266"/>
            <ac:picMk id="4" creationId="{28FB6B3C-DC8A-1CDD-EAE8-FE9EB48210EC}"/>
          </ac:picMkLst>
        </pc:picChg>
      </pc:sldChg>
    </pc:docChg>
  </pc:docChgLst>
  <pc:docChgLst>
    <pc:chgData name="Logan Roach" userId="S::loroach@syr.edu::f4136ad8-1583-4c54-bd50-095a11e7ae5a" providerId="AD" clId="Web-{145D8E33-FF73-486D-98AB-FD6B299F5283}"/>
    <pc:docChg chg="addSld modSld sldOrd">
      <pc:chgData name="Logan Roach" userId="S::loroach@syr.edu::f4136ad8-1583-4c54-bd50-095a11e7ae5a" providerId="AD" clId="Web-{145D8E33-FF73-486D-98AB-FD6B299F5283}" dt="2024-03-23T18:39:48.359" v="237" actId="20577"/>
      <pc:docMkLst>
        <pc:docMk/>
      </pc:docMkLst>
      <pc:sldChg chg="addSp modSp mod setBg">
        <pc:chgData name="Logan Roach" userId="S::loroach@syr.edu::f4136ad8-1583-4c54-bd50-095a11e7ae5a" providerId="AD" clId="Web-{145D8E33-FF73-486D-98AB-FD6B299F5283}" dt="2024-03-23T18:33:27.482" v="189"/>
        <pc:sldMkLst>
          <pc:docMk/>
          <pc:sldMk cId="2586390794" sldId="256"/>
        </pc:sldMkLst>
        <pc:spChg chg="mod">
          <ac:chgData name="Logan Roach" userId="S::loroach@syr.edu::f4136ad8-1583-4c54-bd50-095a11e7ae5a" providerId="AD" clId="Web-{145D8E33-FF73-486D-98AB-FD6B299F5283}" dt="2024-03-23T18:33:27.482" v="189"/>
          <ac:spMkLst>
            <pc:docMk/>
            <pc:sldMk cId="2586390794" sldId="256"/>
            <ac:spMk id="2" creationId="{37241882-B053-44C7-BFE7-80CA5E692EFB}"/>
          </ac:spMkLst>
        </pc:spChg>
        <pc:spChg chg="mod">
          <ac:chgData name="Logan Roach" userId="S::loroach@syr.edu::f4136ad8-1583-4c54-bd50-095a11e7ae5a" providerId="AD" clId="Web-{145D8E33-FF73-486D-98AB-FD6B299F5283}" dt="2024-03-23T18:33:27.482" v="189"/>
          <ac:spMkLst>
            <pc:docMk/>
            <pc:sldMk cId="2586390794" sldId="256"/>
            <ac:spMk id="3" creationId="{11571715-36F9-4D5D-8AC0-7DC36668DC6C}"/>
          </ac:spMkLst>
        </pc:spChg>
        <pc:spChg chg="add">
          <ac:chgData name="Logan Roach" userId="S::loroach@syr.edu::f4136ad8-1583-4c54-bd50-095a11e7ae5a" providerId="AD" clId="Web-{145D8E33-FF73-486D-98AB-FD6B299F5283}" dt="2024-03-23T18:33:27.482" v="189"/>
          <ac:spMkLst>
            <pc:docMk/>
            <pc:sldMk cId="2586390794" sldId="256"/>
            <ac:spMk id="8" creationId="{B7D4B16D-600A-41A1-8B1B-3727C56C0C9B}"/>
          </ac:spMkLst>
        </pc:spChg>
        <pc:grpChg chg="add">
          <ac:chgData name="Logan Roach" userId="S::loroach@syr.edu::f4136ad8-1583-4c54-bd50-095a11e7ae5a" providerId="AD" clId="Web-{145D8E33-FF73-486D-98AB-FD6B299F5283}" dt="2024-03-23T18:33:27.482" v="189"/>
          <ac:grpSpMkLst>
            <pc:docMk/>
            <pc:sldMk cId="2586390794" sldId="256"/>
            <ac:grpSpMk id="10" creationId="{DE7C35E0-BD19-4AFC-81BF-7A7507E9C94D}"/>
          </ac:grpSpMkLst>
        </pc:grpChg>
        <pc:picChg chg="add">
          <ac:chgData name="Logan Roach" userId="S::loroach@syr.edu::f4136ad8-1583-4c54-bd50-095a11e7ae5a" providerId="AD" clId="Web-{145D8E33-FF73-486D-98AB-FD6B299F5283}" dt="2024-03-23T18:33:27.482" v="189"/>
          <ac:picMkLst>
            <pc:docMk/>
            <pc:sldMk cId="2586390794" sldId="256"/>
            <ac:picMk id="66" creationId="{51039561-92F9-40EE-900B-6AA0F58042A4}"/>
          </ac:picMkLst>
        </pc:picChg>
        <pc:cxnChg chg="add">
          <ac:chgData name="Logan Roach" userId="S::loroach@syr.edu::f4136ad8-1583-4c54-bd50-095a11e7ae5a" providerId="AD" clId="Web-{145D8E33-FF73-486D-98AB-FD6B299F5283}" dt="2024-03-23T18:33:27.482" v="189"/>
          <ac:cxnSpMkLst>
            <pc:docMk/>
            <pc:sldMk cId="2586390794" sldId="256"/>
            <ac:cxnSpMk id="68" creationId="{D902DA06-324A-48CE-8C20-94535480A632}"/>
          </ac:cxnSpMkLst>
        </pc:cxnChg>
      </pc:sldChg>
      <pc:sldChg chg="addSp modSp mod setBg">
        <pc:chgData name="Logan Roach" userId="S::loroach@syr.edu::f4136ad8-1583-4c54-bd50-095a11e7ae5a" providerId="AD" clId="Web-{145D8E33-FF73-486D-98AB-FD6B299F5283}" dt="2024-03-23T18:33:20.029" v="188"/>
        <pc:sldMkLst>
          <pc:docMk/>
          <pc:sldMk cId="1622089966" sldId="257"/>
        </pc:sldMkLst>
        <pc:spChg chg="mod">
          <ac:chgData name="Logan Roach" userId="S::loroach@syr.edu::f4136ad8-1583-4c54-bd50-095a11e7ae5a" providerId="AD" clId="Web-{145D8E33-FF73-486D-98AB-FD6B299F5283}" dt="2024-03-23T18:33:20.029" v="188"/>
          <ac:spMkLst>
            <pc:docMk/>
            <pc:sldMk cId="1622089966" sldId="257"/>
            <ac:spMk id="2" creationId="{33EF52FF-09BD-4B77-9A4C-F4875C26828A}"/>
          </ac:spMkLst>
        </pc:spChg>
        <pc:spChg chg="mod">
          <ac:chgData name="Logan Roach" userId="S::loroach@syr.edu::f4136ad8-1583-4c54-bd50-095a11e7ae5a" providerId="AD" clId="Web-{145D8E33-FF73-486D-98AB-FD6B299F5283}" dt="2024-03-23T18:33:20.029" v="188"/>
          <ac:spMkLst>
            <pc:docMk/>
            <pc:sldMk cId="1622089966" sldId="257"/>
            <ac:spMk id="3" creationId="{C951EF9F-A2EE-46DC-8A0D-6659C4D3ADB2}"/>
          </ac:spMkLst>
        </pc:spChg>
        <pc:spChg chg="add">
          <ac:chgData name="Logan Roach" userId="S::loroach@syr.edu::f4136ad8-1583-4c54-bd50-095a11e7ae5a" providerId="AD" clId="Web-{145D8E33-FF73-486D-98AB-FD6B299F5283}" dt="2024-03-23T18:33:20.029" v="188"/>
          <ac:spMkLst>
            <pc:docMk/>
            <pc:sldMk cId="1622089966" sldId="257"/>
            <ac:spMk id="8" creationId="{E978A47D-4F17-40FE-AB70-7AF78A9575EB}"/>
          </ac:spMkLst>
        </pc:spChg>
        <pc:grpChg chg="add">
          <ac:chgData name="Logan Roach" userId="S::loroach@syr.edu::f4136ad8-1583-4c54-bd50-095a11e7ae5a" providerId="AD" clId="Web-{145D8E33-FF73-486D-98AB-FD6B299F5283}" dt="2024-03-23T18:33:20.029" v="188"/>
          <ac:grpSpMkLst>
            <pc:docMk/>
            <pc:sldMk cId="1622089966" sldId="257"/>
            <ac:grpSpMk id="10" creationId="{85BE3A7E-6A3F-401E-A025-BBB8FDB8DD30}"/>
          </ac:grpSpMkLst>
        </pc:grpChg>
        <pc:grpChg chg="add">
          <ac:chgData name="Logan Roach" userId="S::loroach@syr.edu::f4136ad8-1583-4c54-bd50-095a11e7ae5a" providerId="AD" clId="Web-{145D8E33-FF73-486D-98AB-FD6B299F5283}" dt="2024-03-23T18:33:20.029" v="188"/>
          <ac:grpSpMkLst>
            <pc:docMk/>
            <pc:sldMk cId="1622089966" sldId="257"/>
            <ac:grpSpMk id="41" creationId="{F4E035BE-9FF4-43D3-BC25-CF582D7FF85E}"/>
          </ac:grpSpMkLst>
        </pc:grpChg>
        <pc:cxnChg chg="add">
          <ac:chgData name="Logan Roach" userId="S::loroach@syr.edu::f4136ad8-1583-4c54-bd50-095a11e7ae5a" providerId="AD" clId="Web-{145D8E33-FF73-486D-98AB-FD6B299F5283}" dt="2024-03-23T18:33:20.029" v="188"/>
          <ac:cxnSpMkLst>
            <pc:docMk/>
            <pc:sldMk cId="1622089966" sldId="257"/>
            <ac:cxnSpMk id="39" creationId="{085ECEC0-FF5D-4348-92C7-1EA7C61E770C}"/>
          </ac:cxnSpMkLst>
        </pc:cxnChg>
      </pc:sldChg>
      <pc:sldChg chg="addSp modSp mod setBg">
        <pc:chgData name="Logan Roach" userId="S::loroach@syr.edu::f4136ad8-1583-4c54-bd50-095a11e7ae5a" providerId="AD" clId="Web-{145D8E33-FF73-486D-98AB-FD6B299F5283}" dt="2024-03-23T18:33:13.497" v="187"/>
        <pc:sldMkLst>
          <pc:docMk/>
          <pc:sldMk cId="3346920572" sldId="258"/>
        </pc:sldMkLst>
        <pc:spChg chg="mod">
          <ac:chgData name="Logan Roach" userId="S::loroach@syr.edu::f4136ad8-1583-4c54-bd50-095a11e7ae5a" providerId="AD" clId="Web-{145D8E33-FF73-486D-98AB-FD6B299F5283}" dt="2024-03-23T18:33:13.497" v="187"/>
          <ac:spMkLst>
            <pc:docMk/>
            <pc:sldMk cId="3346920572" sldId="258"/>
            <ac:spMk id="2" creationId="{1791CDA2-DB3B-40E5-ADD6-1E9066457B1B}"/>
          </ac:spMkLst>
        </pc:spChg>
        <pc:spChg chg="mod">
          <ac:chgData name="Logan Roach" userId="S::loroach@syr.edu::f4136ad8-1583-4c54-bd50-095a11e7ae5a" providerId="AD" clId="Web-{145D8E33-FF73-486D-98AB-FD6B299F5283}" dt="2024-03-23T18:33:13.497" v="187"/>
          <ac:spMkLst>
            <pc:docMk/>
            <pc:sldMk cId="3346920572" sldId="258"/>
            <ac:spMk id="3" creationId="{9A9D353E-8E80-4231-AC34-9553F943D096}"/>
          </ac:spMkLst>
        </pc:spChg>
        <pc:spChg chg="add">
          <ac:chgData name="Logan Roach" userId="S::loroach@syr.edu::f4136ad8-1583-4c54-bd50-095a11e7ae5a" providerId="AD" clId="Web-{145D8E33-FF73-486D-98AB-FD6B299F5283}" dt="2024-03-23T18:33:13.497" v="187"/>
          <ac:spMkLst>
            <pc:docMk/>
            <pc:sldMk cId="3346920572" sldId="258"/>
            <ac:spMk id="8" creationId="{E978A47D-4F17-40FE-AB70-7AF78A9575EB}"/>
          </ac:spMkLst>
        </pc:spChg>
        <pc:grpChg chg="add">
          <ac:chgData name="Logan Roach" userId="S::loroach@syr.edu::f4136ad8-1583-4c54-bd50-095a11e7ae5a" providerId="AD" clId="Web-{145D8E33-FF73-486D-98AB-FD6B299F5283}" dt="2024-03-23T18:33:13.497" v="187"/>
          <ac:grpSpMkLst>
            <pc:docMk/>
            <pc:sldMk cId="3346920572" sldId="258"/>
            <ac:grpSpMk id="10" creationId="{85BE3A7E-6A3F-401E-A025-BBB8FDB8DD30}"/>
          </ac:grpSpMkLst>
        </pc:grpChg>
        <pc:grpChg chg="add">
          <ac:chgData name="Logan Roach" userId="S::loroach@syr.edu::f4136ad8-1583-4c54-bd50-095a11e7ae5a" providerId="AD" clId="Web-{145D8E33-FF73-486D-98AB-FD6B299F5283}" dt="2024-03-23T18:33:13.497" v="187"/>
          <ac:grpSpMkLst>
            <pc:docMk/>
            <pc:sldMk cId="3346920572" sldId="258"/>
            <ac:grpSpMk id="41" creationId="{F4E035BE-9FF4-43D3-BC25-CF582D7FF85E}"/>
          </ac:grpSpMkLst>
        </pc:grpChg>
        <pc:cxnChg chg="add">
          <ac:chgData name="Logan Roach" userId="S::loroach@syr.edu::f4136ad8-1583-4c54-bd50-095a11e7ae5a" providerId="AD" clId="Web-{145D8E33-FF73-486D-98AB-FD6B299F5283}" dt="2024-03-23T18:33:13.497" v="187"/>
          <ac:cxnSpMkLst>
            <pc:docMk/>
            <pc:sldMk cId="3346920572" sldId="258"/>
            <ac:cxnSpMk id="39" creationId="{085ECEC0-FF5D-4348-92C7-1EA7C61E770C}"/>
          </ac:cxnSpMkLst>
        </pc:cxnChg>
      </pc:sldChg>
      <pc:sldChg chg="addSp delSp modSp mod setBg">
        <pc:chgData name="Logan Roach" userId="S::loroach@syr.edu::f4136ad8-1583-4c54-bd50-095a11e7ae5a" providerId="AD" clId="Web-{145D8E33-FF73-486D-98AB-FD6B299F5283}" dt="2024-03-23T18:32:50.230" v="186"/>
        <pc:sldMkLst>
          <pc:docMk/>
          <pc:sldMk cId="4014738873" sldId="259"/>
        </pc:sldMkLst>
        <pc:spChg chg="mod">
          <ac:chgData name="Logan Roach" userId="S::loroach@syr.edu::f4136ad8-1583-4c54-bd50-095a11e7ae5a" providerId="AD" clId="Web-{145D8E33-FF73-486D-98AB-FD6B299F5283}" dt="2024-03-23T18:32:50.230" v="186"/>
          <ac:spMkLst>
            <pc:docMk/>
            <pc:sldMk cId="4014738873" sldId="259"/>
            <ac:spMk id="2" creationId="{423064C7-315C-3C65-E432-6BAD8666D845}"/>
          </ac:spMkLst>
        </pc:spChg>
        <pc:spChg chg="mod ord">
          <ac:chgData name="Logan Roach" userId="S::loroach@syr.edu::f4136ad8-1583-4c54-bd50-095a11e7ae5a" providerId="AD" clId="Web-{145D8E33-FF73-486D-98AB-FD6B299F5283}" dt="2024-03-23T18:32:50.230" v="186"/>
          <ac:spMkLst>
            <pc:docMk/>
            <pc:sldMk cId="4014738873" sldId="259"/>
            <ac:spMk id="3" creationId="{9D630AF5-6316-4772-A2B3-975275EA3F08}"/>
          </ac:spMkLst>
        </pc:spChg>
        <pc:spChg chg="add del">
          <ac:chgData name="Logan Roach" userId="S::loroach@syr.edu::f4136ad8-1583-4c54-bd50-095a11e7ae5a" providerId="AD" clId="Web-{145D8E33-FF73-486D-98AB-FD6B299F5283}" dt="2024-03-23T18:32:50.215" v="185"/>
          <ac:spMkLst>
            <pc:docMk/>
            <pc:sldMk cId="4014738873" sldId="259"/>
            <ac:spMk id="9" creationId="{C2E4E997-8672-4FFD-B8EC-9932A8E4714B}"/>
          </ac:spMkLst>
        </pc:spChg>
        <pc:grpChg chg="add del">
          <ac:chgData name="Logan Roach" userId="S::loroach@syr.edu::f4136ad8-1583-4c54-bd50-095a11e7ae5a" providerId="AD" clId="Web-{145D8E33-FF73-486D-98AB-FD6B299F5283}" dt="2024-03-23T18:32:50.215" v="185"/>
          <ac:grpSpMkLst>
            <pc:docMk/>
            <pc:sldMk cId="4014738873" sldId="259"/>
            <ac:grpSpMk id="13" creationId="{453E4DEE-E996-40F8-8635-0FF43D7348F9}"/>
          </ac:grpSpMkLst>
        </pc:grpChg>
        <pc:picChg chg="add mod">
          <ac:chgData name="Logan Roach" userId="S::loroach@syr.edu::f4136ad8-1583-4c54-bd50-095a11e7ae5a" providerId="AD" clId="Web-{145D8E33-FF73-486D-98AB-FD6B299F5283}" dt="2024-03-23T18:32:50.230" v="186"/>
          <ac:picMkLst>
            <pc:docMk/>
            <pc:sldMk cId="4014738873" sldId="259"/>
            <ac:picMk id="4" creationId="{D1F37BBE-29D8-F530-0A6C-3160A931484A}"/>
          </ac:picMkLst>
        </pc:picChg>
        <pc:picChg chg="add del">
          <ac:chgData name="Logan Roach" userId="S::loroach@syr.edu::f4136ad8-1583-4c54-bd50-095a11e7ae5a" providerId="AD" clId="Web-{145D8E33-FF73-486D-98AB-FD6B299F5283}" dt="2024-03-23T18:32:50.215" v="185"/>
          <ac:picMkLst>
            <pc:docMk/>
            <pc:sldMk cId="4014738873" sldId="259"/>
            <ac:picMk id="11" creationId="{FE6BA9E6-1D9E-4D30-B528-D49FA1342E4E}"/>
          </ac:picMkLst>
        </pc:picChg>
      </pc:sldChg>
      <pc:sldChg chg="addSp delSp modSp mod setBg">
        <pc:chgData name="Logan Roach" userId="S::loroach@syr.edu::f4136ad8-1583-4c54-bd50-095a11e7ae5a" providerId="AD" clId="Web-{145D8E33-FF73-486D-98AB-FD6B299F5283}" dt="2024-03-23T18:34:26.985" v="202" actId="20577"/>
        <pc:sldMkLst>
          <pc:docMk/>
          <pc:sldMk cId="3932413249" sldId="260"/>
        </pc:sldMkLst>
        <pc:spChg chg="mod">
          <ac:chgData name="Logan Roach" userId="S::loroach@syr.edu::f4136ad8-1583-4c54-bd50-095a11e7ae5a" providerId="AD" clId="Web-{145D8E33-FF73-486D-98AB-FD6B299F5283}" dt="2024-03-23T18:34:18.781" v="199"/>
          <ac:spMkLst>
            <pc:docMk/>
            <pc:sldMk cId="3932413249" sldId="260"/>
            <ac:spMk id="2" creationId="{CC829686-F1BB-09F2-3CF0-4803D1CAB7F1}"/>
          </ac:spMkLst>
        </pc:spChg>
        <pc:spChg chg="add del mod">
          <ac:chgData name="Logan Roach" userId="S::loroach@syr.edu::f4136ad8-1583-4c54-bd50-095a11e7ae5a" providerId="AD" clId="Web-{145D8E33-FF73-486D-98AB-FD6B299F5283}" dt="2024-03-23T18:33:51.827" v="196"/>
          <ac:spMkLst>
            <pc:docMk/>
            <pc:sldMk cId="3932413249" sldId="260"/>
            <ac:spMk id="3" creationId="{ECA28E93-8E1E-A6D6-86D1-D332A88CF87D}"/>
          </ac:spMkLst>
        </pc:spChg>
        <pc:spChg chg="add del">
          <ac:chgData name="Logan Roach" userId="S::loroach@syr.edu::f4136ad8-1583-4c54-bd50-095a11e7ae5a" providerId="AD" clId="Web-{145D8E33-FF73-486D-98AB-FD6B299F5283}" dt="2024-03-23T18:33:45.202" v="191"/>
          <ac:spMkLst>
            <pc:docMk/>
            <pc:sldMk cId="3932413249" sldId="260"/>
            <ac:spMk id="9" creationId="{2EEF4763-EB4A-4A35-89EB-AD2763B48C3B}"/>
          </ac:spMkLst>
        </pc:spChg>
        <pc:spChg chg="add del">
          <ac:chgData name="Logan Roach" userId="S::loroach@syr.edu::f4136ad8-1583-4c54-bd50-095a11e7ae5a" providerId="AD" clId="Web-{145D8E33-FF73-486D-98AB-FD6B299F5283}" dt="2024-03-23T18:33:48.374" v="193"/>
          <ac:spMkLst>
            <pc:docMk/>
            <pc:sldMk cId="3932413249" sldId="260"/>
            <ac:spMk id="11" creationId="{2EEF4763-EB4A-4A35-89EB-AD2763B48C3B}"/>
          </ac:spMkLst>
        </pc:spChg>
        <pc:spChg chg="add del">
          <ac:chgData name="Logan Roach" userId="S::loroach@syr.edu::f4136ad8-1583-4c54-bd50-095a11e7ae5a" providerId="AD" clId="Web-{145D8E33-FF73-486D-98AB-FD6B299F5283}" dt="2024-03-23T18:33:51.811" v="195"/>
          <ac:spMkLst>
            <pc:docMk/>
            <pc:sldMk cId="3932413249" sldId="260"/>
            <ac:spMk id="14" creationId="{2EEF4763-EB4A-4A35-89EB-AD2763B48C3B}"/>
          </ac:spMkLst>
        </pc:spChg>
        <pc:graphicFrameChg chg="add del">
          <ac:chgData name="Logan Roach" userId="S::loroach@syr.edu::f4136ad8-1583-4c54-bd50-095a11e7ae5a" providerId="AD" clId="Web-{145D8E33-FF73-486D-98AB-FD6B299F5283}" dt="2024-03-23T18:33:45.202" v="191"/>
          <ac:graphicFrameMkLst>
            <pc:docMk/>
            <pc:sldMk cId="3932413249" sldId="260"/>
            <ac:graphicFrameMk id="5" creationId="{959D54D3-30AC-CEAE-6A76-A5F77A79C0EA}"/>
          </ac:graphicFrameMkLst>
        </pc:graphicFrameChg>
        <pc:graphicFrameChg chg="add del">
          <ac:chgData name="Logan Roach" userId="S::loroach@syr.edu::f4136ad8-1583-4c54-bd50-095a11e7ae5a" providerId="AD" clId="Web-{145D8E33-FF73-486D-98AB-FD6B299F5283}" dt="2024-03-23T18:33:48.374" v="193"/>
          <ac:graphicFrameMkLst>
            <pc:docMk/>
            <pc:sldMk cId="3932413249" sldId="260"/>
            <ac:graphicFrameMk id="12" creationId="{912FC495-D798-9D84-D9FB-3B13C0559C92}"/>
          </ac:graphicFrameMkLst>
        </pc:graphicFrameChg>
        <pc:graphicFrameChg chg="add del">
          <ac:chgData name="Logan Roach" userId="S::loroach@syr.edu::f4136ad8-1583-4c54-bd50-095a11e7ae5a" providerId="AD" clId="Web-{145D8E33-FF73-486D-98AB-FD6B299F5283}" dt="2024-03-23T18:33:51.811" v="195"/>
          <ac:graphicFrameMkLst>
            <pc:docMk/>
            <pc:sldMk cId="3932413249" sldId="260"/>
            <ac:graphicFrameMk id="15" creationId="{959D54D3-30AC-CEAE-6A76-A5F77A79C0EA}"/>
          </ac:graphicFrameMkLst>
        </pc:graphicFrameChg>
        <pc:graphicFrameChg chg="add mod modGraphic">
          <ac:chgData name="Logan Roach" userId="S::loroach@syr.edu::f4136ad8-1583-4c54-bd50-095a11e7ae5a" providerId="AD" clId="Web-{145D8E33-FF73-486D-98AB-FD6B299F5283}" dt="2024-03-23T18:34:26.985" v="202" actId="20577"/>
          <ac:graphicFrameMkLst>
            <pc:docMk/>
            <pc:sldMk cId="3932413249" sldId="260"/>
            <ac:graphicFrameMk id="17" creationId="{39154269-DAAC-D71F-31E4-FBA72EAC5E28}"/>
          </ac:graphicFrameMkLst>
        </pc:graphicFrameChg>
      </pc:sldChg>
      <pc:sldChg chg="modSp new">
        <pc:chgData name="Logan Roach" userId="S::loroach@syr.edu::f4136ad8-1583-4c54-bd50-095a11e7ae5a" providerId="AD" clId="Web-{145D8E33-FF73-486D-98AB-FD6B299F5283}" dt="2024-03-23T18:30:42.694" v="121" actId="20577"/>
        <pc:sldMkLst>
          <pc:docMk/>
          <pc:sldMk cId="619732945" sldId="261"/>
        </pc:sldMkLst>
        <pc:spChg chg="mod">
          <ac:chgData name="Logan Roach" userId="S::loroach@syr.edu::f4136ad8-1583-4c54-bd50-095a11e7ae5a" providerId="AD" clId="Web-{145D8E33-FF73-486D-98AB-FD6B299F5283}" dt="2024-03-23T18:30:42.694" v="121" actId="20577"/>
          <ac:spMkLst>
            <pc:docMk/>
            <pc:sldMk cId="619732945" sldId="261"/>
            <ac:spMk id="2" creationId="{C31FAD56-E3CC-2307-EEB2-598C5588334C}"/>
          </ac:spMkLst>
        </pc:spChg>
      </pc:sldChg>
      <pc:sldChg chg="modSp new">
        <pc:chgData name="Logan Roach" userId="S::loroach@syr.edu::f4136ad8-1583-4c54-bd50-095a11e7ae5a" providerId="AD" clId="Web-{145D8E33-FF73-486D-98AB-FD6B299F5283}" dt="2024-03-23T18:31:59.431" v="177" actId="20577"/>
        <pc:sldMkLst>
          <pc:docMk/>
          <pc:sldMk cId="2456778615" sldId="262"/>
        </pc:sldMkLst>
        <pc:spChg chg="mod">
          <ac:chgData name="Logan Roach" userId="S::loroach@syr.edu::f4136ad8-1583-4c54-bd50-095a11e7ae5a" providerId="AD" clId="Web-{145D8E33-FF73-486D-98AB-FD6B299F5283}" dt="2024-03-23T18:31:59.431" v="177" actId="20577"/>
          <ac:spMkLst>
            <pc:docMk/>
            <pc:sldMk cId="2456778615" sldId="262"/>
            <ac:spMk id="2" creationId="{02D7D7B0-9515-E46A-DEB4-7369382FCA5B}"/>
          </ac:spMkLst>
        </pc:spChg>
      </pc:sldChg>
      <pc:sldChg chg="modSp new ord">
        <pc:chgData name="Logan Roach" userId="S::loroach@syr.edu::f4136ad8-1583-4c54-bd50-095a11e7ae5a" providerId="AD" clId="Web-{145D8E33-FF73-486D-98AB-FD6B299F5283}" dt="2024-03-23T18:39:48.359" v="237" actId="20577"/>
        <pc:sldMkLst>
          <pc:docMk/>
          <pc:sldMk cId="4000985264" sldId="263"/>
        </pc:sldMkLst>
        <pc:spChg chg="mod">
          <ac:chgData name="Logan Roach" userId="S::loroach@syr.edu::f4136ad8-1583-4c54-bd50-095a11e7ae5a" providerId="AD" clId="Web-{145D8E33-FF73-486D-98AB-FD6B299F5283}" dt="2024-03-23T18:31:39.009" v="169" actId="20577"/>
          <ac:spMkLst>
            <pc:docMk/>
            <pc:sldMk cId="4000985264" sldId="263"/>
            <ac:spMk id="2" creationId="{80AC52C4-CF17-C996-0B14-7A1BE666A0FF}"/>
          </ac:spMkLst>
        </pc:spChg>
        <pc:spChg chg="mod">
          <ac:chgData name="Logan Roach" userId="S::loroach@syr.edu::f4136ad8-1583-4c54-bd50-095a11e7ae5a" providerId="AD" clId="Web-{145D8E33-FF73-486D-98AB-FD6B299F5283}" dt="2024-03-23T18:39:48.359" v="237" actId="20577"/>
          <ac:spMkLst>
            <pc:docMk/>
            <pc:sldMk cId="4000985264" sldId="263"/>
            <ac:spMk id="3" creationId="{8DCD0E1E-0D6A-B632-5BFD-D5D47DA9FA3E}"/>
          </ac:spMkLst>
        </pc:spChg>
      </pc:sldChg>
      <pc:sldChg chg="modSp new">
        <pc:chgData name="Logan Roach" userId="S::loroach@syr.edu::f4136ad8-1583-4c54-bd50-095a11e7ae5a" providerId="AD" clId="Web-{145D8E33-FF73-486D-98AB-FD6B299F5283}" dt="2024-03-23T18:31:45.993" v="172" actId="20577"/>
        <pc:sldMkLst>
          <pc:docMk/>
          <pc:sldMk cId="1141850498" sldId="264"/>
        </pc:sldMkLst>
        <pc:spChg chg="mod">
          <ac:chgData name="Logan Roach" userId="S::loroach@syr.edu::f4136ad8-1583-4c54-bd50-095a11e7ae5a" providerId="AD" clId="Web-{145D8E33-FF73-486D-98AB-FD6B299F5283}" dt="2024-03-23T18:31:45.993" v="172" actId="20577"/>
          <ac:spMkLst>
            <pc:docMk/>
            <pc:sldMk cId="1141850498" sldId="264"/>
            <ac:spMk id="2" creationId="{F657B22A-7A04-BEEC-E756-6BD3D27E35F8}"/>
          </ac:spMkLst>
        </pc:spChg>
      </pc:sldChg>
      <pc:sldChg chg="modSp new">
        <pc:chgData name="Logan Roach" userId="S::loroach@syr.edu::f4136ad8-1583-4c54-bd50-095a11e7ae5a" providerId="AD" clId="Web-{145D8E33-FF73-486D-98AB-FD6B299F5283}" dt="2024-03-23T18:32:11.682" v="180" actId="20577"/>
        <pc:sldMkLst>
          <pc:docMk/>
          <pc:sldMk cId="4068062065" sldId="265"/>
        </pc:sldMkLst>
        <pc:spChg chg="mod">
          <ac:chgData name="Logan Roach" userId="S::loroach@syr.edu::f4136ad8-1583-4c54-bd50-095a11e7ae5a" providerId="AD" clId="Web-{145D8E33-FF73-486D-98AB-FD6B299F5283}" dt="2024-03-23T18:32:11.682" v="180" actId="20577"/>
          <ac:spMkLst>
            <pc:docMk/>
            <pc:sldMk cId="4068062065" sldId="265"/>
            <ac:spMk id="2" creationId="{3CC8419E-02D7-A5A8-45FB-871996B9A7C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D3279E-74D2-45C1-84DF-4071DCE6F8FB}"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27557E85-78A6-4D73-8740-7CBD28C7E5EE}">
      <dgm:prSet/>
      <dgm:spPr/>
      <dgm:t>
        <a:bodyPr/>
        <a:lstStyle/>
        <a:p>
          <a:r>
            <a:rPr lang="en-US"/>
            <a:t>Stop-words removed using the Natural Language Toolkit "</a:t>
          </a:r>
          <a:r>
            <a:rPr lang="en-US" err="1"/>
            <a:t>english</a:t>
          </a:r>
          <a:r>
            <a:rPr lang="en-US"/>
            <a:t>" stop-words</a:t>
          </a:r>
        </a:p>
      </dgm:t>
    </dgm:pt>
    <dgm:pt modelId="{EFB973ED-C24C-4C20-A15A-E593873169B7}" type="parTrans" cxnId="{B986DF52-DF9D-4C76-BC7A-74BC24C6713D}">
      <dgm:prSet/>
      <dgm:spPr/>
      <dgm:t>
        <a:bodyPr/>
        <a:lstStyle/>
        <a:p>
          <a:endParaRPr lang="en-US"/>
        </a:p>
      </dgm:t>
    </dgm:pt>
    <dgm:pt modelId="{6E3DB530-CA0B-4879-8EC0-27691DA4CB1F}" type="sibTrans" cxnId="{B986DF52-DF9D-4C76-BC7A-74BC24C6713D}">
      <dgm:prSet/>
      <dgm:spPr/>
      <dgm:t>
        <a:bodyPr/>
        <a:lstStyle/>
        <a:p>
          <a:endParaRPr lang="en-US"/>
        </a:p>
      </dgm:t>
    </dgm:pt>
    <dgm:pt modelId="{D1526C69-9669-4520-B69C-4AB83E0F1058}">
      <dgm:prSet/>
      <dgm:spPr/>
      <dgm:t>
        <a:bodyPr/>
        <a:lstStyle/>
        <a:p>
          <a:r>
            <a:rPr lang="en-US"/>
            <a:t>All data was set to lowercase</a:t>
          </a:r>
        </a:p>
      </dgm:t>
    </dgm:pt>
    <dgm:pt modelId="{F5A47538-021B-4384-AD57-72D33BFF1F33}" type="parTrans" cxnId="{21B96622-72D1-45E2-9A51-8987D58CFB26}">
      <dgm:prSet/>
      <dgm:spPr/>
      <dgm:t>
        <a:bodyPr/>
        <a:lstStyle/>
        <a:p>
          <a:endParaRPr lang="en-US"/>
        </a:p>
      </dgm:t>
    </dgm:pt>
    <dgm:pt modelId="{DF85EA22-F39C-471B-AC54-B0DAEA8E4A80}" type="sibTrans" cxnId="{21B96622-72D1-45E2-9A51-8987D58CFB26}">
      <dgm:prSet/>
      <dgm:spPr/>
      <dgm:t>
        <a:bodyPr/>
        <a:lstStyle/>
        <a:p>
          <a:endParaRPr lang="en-US"/>
        </a:p>
      </dgm:t>
    </dgm:pt>
    <dgm:pt modelId="{BAE45C9F-1A51-47DE-8C90-644E3E69500B}">
      <dgm:prSet/>
      <dgm:spPr/>
      <dgm:t>
        <a:bodyPr/>
        <a:lstStyle/>
        <a:p>
          <a:pPr rtl="0"/>
          <a:r>
            <a:rPr lang="en-US"/>
            <a:t>Used TF_IDF vectorization to instantiate the </a:t>
          </a:r>
          <a:r>
            <a:rPr lang="en-US">
              <a:latin typeface="Tw Cen MT" panose="020B0602020104020603"/>
            </a:rPr>
            <a:t>resume text </a:t>
          </a:r>
          <a:r>
            <a:rPr lang="en-US"/>
            <a:t>data</a:t>
          </a:r>
        </a:p>
      </dgm:t>
    </dgm:pt>
    <dgm:pt modelId="{9FB019B2-D075-481D-B3F9-64A6503D0BC2}" type="parTrans" cxnId="{EEBEEEDF-BF1B-4C0D-A927-DB6C2641E005}">
      <dgm:prSet/>
      <dgm:spPr/>
      <dgm:t>
        <a:bodyPr/>
        <a:lstStyle/>
        <a:p>
          <a:endParaRPr lang="en-US"/>
        </a:p>
      </dgm:t>
    </dgm:pt>
    <dgm:pt modelId="{6B62A75A-F63E-4314-BB23-C073CB41A8AC}" type="sibTrans" cxnId="{EEBEEEDF-BF1B-4C0D-A927-DB6C2641E005}">
      <dgm:prSet/>
      <dgm:spPr/>
      <dgm:t>
        <a:bodyPr/>
        <a:lstStyle/>
        <a:p>
          <a:endParaRPr lang="en-US"/>
        </a:p>
      </dgm:t>
    </dgm:pt>
    <dgm:pt modelId="{F067FD9B-93B0-48BB-AA17-9350DBD831D7}" type="pres">
      <dgm:prSet presAssocID="{90D3279E-74D2-45C1-84DF-4071DCE6F8FB}" presName="hierChild1" presStyleCnt="0">
        <dgm:presLayoutVars>
          <dgm:chPref val="1"/>
          <dgm:dir/>
          <dgm:animOne val="branch"/>
          <dgm:animLvl val="lvl"/>
          <dgm:resizeHandles/>
        </dgm:presLayoutVars>
      </dgm:prSet>
      <dgm:spPr/>
    </dgm:pt>
    <dgm:pt modelId="{CF5EEB8E-D0BF-42EE-9DB1-4C3989A04D51}" type="pres">
      <dgm:prSet presAssocID="{27557E85-78A6-4D73-8740-7CBD28C7E5EE}" presName="hierRoot1" presStyleCnt="0"/>
      <dgm:spPr/>
    </dgm:pt>
    <dgm:pt modelId="{938F6072-0551-4F7B-B928-3AC1FF6D939D}" type="pres">
      <dgm:prSet presAssocID="{27557E85-78A6-4D73-8740-7CBD28C7E5EE}" presName="composite" presStyleCnt="0"/>
      <dgm:spPr/>
    </dgm:pt>
    <dgm:pt modelId="{C1B6CB71-B55A-4D2A-BCAE-DE274EA735CD}" type="pres">
      <dgm:prSet presAssocID="{27557E85-78A6-4D73-8740-7CBD28C7E5EE}" presName="background" presStyleLbl="node0" presStyleIdx="0" presStyleCnt="3"/>
      <dgm:spPr/>
    </dgm:pt>
    <dgm:pt modelId="{C4F30B6A-A9DF-4A7E-B386-F8DD88A9C419}" type="pres">
      <dgm:prSet presAssocID="{27557E85-78A6-4D73-8740-7CBD28C7E5EE}" presName="text" presStyleLbl="fgAcc0" presStyleIdx="0" presStyleCnt="3">
        <dgm:presLayoutVars>
          <dgm:chPref val="3"/>
        </dgm:presLayoutVars>
      </dgm:prSet>
      <dgm:spPr/>
    </dgm:pt>
    <dgm:pt modelId="{7E5747E4-57BE-4B7A-9D25-38E32C0282C3}" type="pres">
      <dgm:prSet presAssocID="{27557E85-78A6-4D73-8740-7CBD28C7E5EE}" presName="hierChild2" presStyleCnt="0"/>
      <dgm:spPr/>
    </dgm:pt>
    <dgm:pt modelId="{9164D40C-EFE7-4C3F-8CA8-45977C309E10}" type="pres">
      <dgm:prSet presAssocID="{D1526C69-9669-4520-B69C-4AB83E0F1058}" presName="hierRoot1" presStyleCnt="0"/>
      <dgm:spPr/>
    </dgm:pt>
    <dgm:pt modelId="{6A10D1CC-7E56-4394-A11E-F6323165CEEE}" type="pres">
      <dgm:prSet presAssocID="{D1526C69-9669-4520-B69C-4AB83E0F1058}" presName="composite" presStyleCnt="0"/>
      <dgm:spPr/>
    </dgm:pt>
    <dgm:pt modelId="{F153CDE4-9535-454C-867E-6F813B0990D4}" type="pres">
      <dgm:prSet presAssocID="{D1526C69-9669-4520-B69C-4AB83E0F1058}" presName="background" presStyleLbl="node0" presStyleIdx="1" presStyleCnt="3"/>
      <dgm:spPr/>
    </dgm:pt>
    <dgm:pt modelId="{92BE4356-3787-43D0-8A77-748C34C40076}" type="pres">
      <dgm:prSet presAssocID="{D1526C69-9669-4520-B69C-4AB83E0F1058}" presName="text" presStyleLbl="fgAcc0" presStyleIdx="1" presStyleCnt="3">
        <dgm:presLayoutVars>
          <dgm:chPref val="3"/>
        </dgm:presLayoutVars>
      </dgm:prSet>
      <dgm:spPr/>
    </dgm:pt>
    <dgm:pt modelId="{3066392C-5908-40EA-AB09-8981C8B43865}" type="pres">
      <dgm:prSet presAssocID="{D1526C69-9669-4520-B69C-4AB83E0F1058}" presName="hierChild2" presStyleCnt="0"/>
      <dgm:spPr/>
    </dgm:pt>
    <dgm:pt modelId="{FAFA152C-5FCE-42F9-AB21-031001B32285}" type="pres">
      <dgm:prSet presAssocID="{BAE45C9F-1A51-47DE-8C90-644E3E69500B}" presName="hierRoot1" presStyleCnt="0"/>
      <dgm:spPr/>
    </dgm:pt>
    <dgm:pt modelId="{10F5A134-FCBB-4A8A-904D-CE934BE98EED}" type="pres">
      <dgm:prSet presAssocID="{BAE45C9F-1A51-47DE-8C90-644E3E69500B}" presName="composite" presStyleCnt="0"/>
      <dgm:spPr/>
    </dgm:pt>
    <dgm:pt modelId="{EC5EE69B-6CDD-4950-9F3D-CC25C0608F2C}" type="pres">
      <dgm:prSet presAssocID="{BAE45C9F-1A51-47DE-8C90-644E3E69500B}" presName="background" presStyleLbl="node0" presStyleIdx="2" presStyleCnt="3"/>
      <dgm:spPr/>
    </dgm:pt>
    <dgm:pt modelId="{86804A05-8BE4-4B46-A4DF-F36CFF5CCB19}" type="pres">
      <dgm:prSet presAssocID="{BAE45C9F-1A51-47DE-8C90-644E3E69500B}" presName="text" presStyleLbl="fgAcc0" presStyleIdx="2" presStyleCnt="3">
        <dgm:presLayoutVars>
          <dgm:chPref val="3"/>
        </dgm:presLayoutVars>
      </dgm:prSet>
      <dgm:spPr/>
    </dgm:pt>
    <dgm:pt modelId="{868B7403-FB85-4FC5-863B-237CF5A8A292}" type="pres">
      <dgm:prSet presAssocID="{BAE45C9F-1A51-47DE-8C90-644E3E69500B}" presName="hierChild2" presStyleCnt="0"/>
      <dgm:spPr/>
    </dgm:pt>
  </dgm:ptLst>
  <dgm:cxnLst>
    <dgm:cxn modelId="{17FB7712-6B15-4BC4-AD28-29405E173957}" type="presOf" srcId="{BAE45C9F-1A51-47DE-8C90-644E3E69500B}" destId="{86804A05-8BE4-4B46-A4DF-F36CFF5CCB19}" srcOrd="0" destOrd="0" presId="urn:microsoft.com/office/officeart/2005/8/layout/hierarchy1"/>
    <dgm:cxn modelId="{21B96622-72D1-45E2-9A51-8987D58CFB26}" srcId="{90D3279E-74D2-45C1-84DF-4071DCE6F8FB}" destId="{D1526C69-9669-4520-B69C-4AB83E0F1058}" srcOrd="1" destOrd="0" parTransId="{F5A47538-021B-4384-AD57-72D33BFF1F33}" sibTransId="{DF85EA22-F39C-471B-AC54-B0DAEA8E4A80}"/>
    <dgm:cxn modelId="{F37BE426-FC33-407D-87FA-0DBA0B165F34}" type="presOf" srcId="{90D3279E-74D2-45C1-84DF-4071DCE6F8FB}" destId="{F067FD9B-93B0-48BB-AA17-9350DBD831D7}" srcOrd="0" destOrd="0" presId="urn:microsoft.com/office/officeart/2005/8/layout/hierarchy1"/>
    <dgm:cxn modelId="{D1AC6034-30B2-4F4B-A14B-4FC7B78A9269}" type="presOf" srcId="{27557E85-78A6-4D73-8740-7CBD28C7E5EE}" destId="{C4F30B6A-A9DF-4A7E-B386-F8DD88A9C419}" srcOrd="0" destOrd="0" presId="urn:microsoft.com/office/officeart/2005/8/layout/hierarchy1"/>
    <dgm:cxn modelId="{B986DF52-DF9D-4C76-BC7A-74BC24C6713D}" srcId="{90D3279E-74D2-45C1-84DF-4071DCE6F8FB}" destId="{27557E85-78A6-4D73-8740-7CBD28C7E5EE}" srcOrd="0" destOrd="0" parTransId="{EFB973ED-C24C-4C20-A15A-E593873169B7}" sibTransId="{6E3DB530-CA0B-4879-8EC0-27691DA4CB1F}"/>
    <dgm:cxn modelId="{833C2678-9672-48FD-A2A8-FE50FE1B1D77}" type="presOf" srcId="{D1526C69-9669-4520-B69C-4AB83E0F1058}" destId="{92BE4356-3787-43D0-8A77-748C34C40076}" srcOrd="0" destOrd="0" presId="urn:microsoft.com/office/officeart/2005/8/layout/hierarchy1"/>
    <dgm:cxn modelId="{EEBEEEDF-BF1B-4C0D-A927-DB6C2641E005}" srcId="{90D3279E-74D2-45C1-84DF-4071DCE6F8FB}" destId="{BAE45C9F-1A51-47DE-8C90-644E3E69500B}" srcOrd="2" destOrd="0" parTransId="{9FB019B2-D075-481D-B3F9-64A6503D0BC2}" sibTransId="{6B62A75A-F63E-4314-BB23-C073CB41A8AC}"/>
    <dgm:cxn modelId="{4FB1AF53-D5B7-4B0D-A859-D7F030D610A4}" type="presParOf" srcId="{F067FD9B-93B0-48BB-AA17-9350DBD831D7}" destId="{CF5EEB8E-D0BF-42EE-9DB1-4C3989A04D51}" srcOrd="0" destOrd="0" presId="urn:microsoft.com/office/officeart/2005/8/layout/hierarchy1"/>
    <dgm:cxn modelId="{C977F186-6BCD-4626-B789-E1DB0E7D2F20}" type="presParOf" srcId="{CF5EEB8E-D0BF-42EE-9DB1-4C3989A04D51}" destId="{938F6072-0551-4F7B-B928-3AC1FF6D939D}" srcOrd="0" destOrd="0" presId="urn:microsoft.com/office/officeart/2005/8/layout/hierarchy1"/>
    <dgm:cxn modelId="{BC2E3E41-BF5F-48C6-A8F3-486E987C3382}" type="presParOf" srcId="{938F6072-0551-4F7B-B928-3AC1FF6D939D}" destId="{C1B6CB71-B55A-4D2A-BCAE-DE274EA735CD}" srcOrd="0" destOrd="0" presId="urn:microsoft.com/office/officeart/2005/8/layout/hierarchy1"/>
    <dgm:cxn modelId="{B7154484-0FD6-4028-B94D-92BEA6CE88E7}" type="presParOf" srcId="{938F6072-0551-4F7B-B928-3AC1FF6D939D}" destId="{C4F30B6A-A9DF-4A7E-B386-F8DD88A9C419}" srcOrd="1" destOrd="0" presId="urn:microsoft.com/office/officeart/2005/8/layout/hierarchy1"/>
    <dgm:cxn modelId="{1BF16147-2B8B-4E09-8B1E-FCD539D26439}" type="presParOf" srcId="{CF5EEB8E-D0BF-42EE-9DB1-4C3989A04D51}" destId="{7E5747E4-57BE-4B7A-9D25-38E32C0282C3}" srcOrd="1" destOrd="0" presId="urn:microsoft.com/office/officeart/2005/8/layout/hierarchy1"/>
    <dgm:cxn modelId="{C6F222EC-1341-4DE7-9AAF-2748398AD9D7}" type="presParOf" srcId="{F067FD9B-93B0-48BB-AA17-9350DBD831D7}" destId="{9164D40C-EFE7-4C3F-8CA8-45977C309E10}" srcOrd="1" destOrd="0" presId="urn:microsoft.com/office/officeart/2005/8/layout/hierarchy1"/>
    <dgm:cxn modelId="{A4929EF4-AF45-4154-9817-E146E18C7FB2}" type="presParOf" srcId="{9164D40C-EFE7-4C3F-8CA8-45977C309E10}" destId="{6A10D1CC-7E56-4394-A11E-F6323165CEEE}" srcOrd="0" destOrd="0" presId="urn:microsoft.com/office/officeart/2005/8/layout/hierarchy1"/>
    <dgm:cxn modelId="{5ED8068B-8E29-44E4-A5FF-AB1E009422F7}" type="presParOf" srcId="{6A10D1CC-7E56-4394-A11E-F6323165CEEE}" destId="{F153CDE4-9535-454C-867E-6F813B0990D4}" srcOrd="0" destOrd="0" presId="urn:microsoft.com/office/officeart/2005/8/layout/hierarchy1"/>
    <dgm:cxn modelId="{01041403-D2E3-45BA-8D71-34843247F8B6}" type="presParOf" srcId="{6A10D1CC-7E56-4394-A11E-F6323165CEEE}" destId="{92BE4356-3787-43D0-8A77-748C34C40076}" srcOrd="1" destOrd="0" presId="urn:microsoft.com/office/officeart/2005/8/layout/hierarchy1"/>
    <dgm:cxn modelId="{6A88D8D2-50E7-4D32-85F0-6DE49AF658CE}" type="presParOf" srcId="{9164D40C-EFE7-4C3F-8CA8-45977C309E10}" destId="{3066392C-5908-40EA-AB09-8981C8B43865}" srcOrd="1" destOrd="0" presId="urn:microsoft.com/office/officeart/2005/8/layout/hierarchy1"/>
    <dgm:cxn modelId="{660F3174-FC93-4499-AFBF-272F57EA844A}" type="presParOf" srcId="{F067FD9B-93B0-48BB-AA17-9350DBD831D7}" destId="{FAFA152C-5FCE-42F9-AB21-031001B32285}" srcOrd="2" destOrd="0" presId="urn:microsoft.com/office/officeart/2005/8/layout/hierarchy1"/>
    <dgm:cxn modelId="{EF1F2609-AF96-4AB5-A92F-7A7BE6DEA032}" type="presParOf" srcId="{FAFA152C-5FCE-42F9-AB21-031001B32285}" destId="{10F5A134-FCBB-4A8A-904D-CE934BE98EED}" srcOrd="0" destOrd="0" presId="urn:microsoft.com/office/officeart/2005/8/layout/hierarchy1"/>
    <dgm:cxn modelId="{CBFDAAE3-4579-4320-8970-1032B378E37B}" type="presParOf" srcId="{10F5A134-FCBB-4A8A-904D-CE934BE98EED}" destId="{EC5EE69B-6CDD-4950-9F3D-CC25C0608F2C}" srcOrd="0" destOrd="0" presId="urn:microsoft.com/office/officeart/2005/8/layout/hierarchy1"/>
    <dgm:cxn modelId="{84244655-B31F-4D6A-93D8-09B8A3761272}" type="presParOf" srcId="{10F5A134-FCBB-4A8A-904D-CE934BE98EED}" destId="{86804A05-8BE4-4B46-A4DF-F36CFF5CCB19}" srcOrd="1" destOrd="0" presId="urn:microsoft.com/office/officeart/2005/8/layout/hierarchy1"/>
    <dgm:cxn modelId="{732A0FFD-B382-4321-B3C1-1A7A70FD6AFE}" type="presParOf" srcId="{FAFA152C-5FCE-42F9-AB21-031001B32285}" destId="{868B7403-FB85-4FC5-863B-237CF5A8A29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6CB71-B55A-4D2A-BCAE-DE274EA735CD}">
      <dsp:nvSpPr>
        <dsp:cNvPr id="0" name=""/>
        <dsp:cNvSpPr/>
      </dsp:nvSpPr>
      <dsp:spPr>
        <a:xfrm>
          <a:off x="0" y="539743"/>
          <a:ext cx="2786062" cy="1769149"/>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4F30B6A-A9DF-4A7E-B386-F8DD88A9C419}">
      <dsp:nvSpPr>
        <dsp:cNvPr id="0" name=""/>
        <dsp:cNvSpPr/>
      </dsp:nvSpPr>
      <dsp:spPr>
        <a:xfrm>
          <a:off x="309562" y="833827"/>
          <a:ext cx="2786062" cy="17691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Stop-words removed using the Natural Language Toolkit "</a:t>
          </a:r>
          <a:r>
            <a:rPr lang="en-US" sz="2300" kern="1200" err="1"/>
            <a:t>english</a:t>
          </a:r>
          <a:r>
            <a:rPr lang="en-US" sz="2300" kern="1200"/>
            <a:t>" stop-words</a:t>
          </a:r>
        </a:p>
      </dsp:txBody>
      <dsp:txXfrm>
        <a:off x="361379" y="885644"/>
        <a:ext cx="2682428" cy="1665515"/>
      </dsp:txXfrm>
    </dsp:sp>
    <dsp:sp modelId="{F153CDE4-9535-454C-867E-6F813B0990D4}">
      <dsp:nvSpPr>
        <dsp:cNvPr id="0" name=""/>
        <dsp:cNvSpPr/>
      </dsp:nvSpPr>
      <dsp:spPr>
        <a:xfrm>
          <a:off x="3405187" y="539743"/>
          <a:ext cx="2786062" cy="1769149"/>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2BE4356-3787-43D0-8A77-748C34C40076}">
      <dsp:nvSpPr>
        <dsp:cNvPr id="0" name=""/>
        <dsp:cNvSpPr/>
      </dsp:nvSpPr>
      <dsp:spPr>
        <a:xfrm>
          <a:off x="3714749" y="833827"/>
          <a:ext cx="2786062" cy="17691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All data was set to lowercase</a:t>
          </a:r>
        </a:p>
      </dsp:txBody>
      <dsp:txXfrm>
        <a:off x="3766566" y="885644"/>
        <a:ext cx="2682428" cy="1665515"/>
      </dsp:txXfrm>
    </dsp:sp>
    <dsp:sp modelId="{EC5EE69B-6CDD-4950-9F3D-CC25C0608F2C}">
      <dsp:nvSpPr>
        <dsp:cNvPr id="0" name=""/>
        <dsp:cNvSpPr/>
      </dsp:nvSpPr>
      <dsp:spPr>
        <a:xfrm>
          <a:off x="6810375" y="539743"/>
          <a:ext cx="2786062" cy="1769149"/>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6804A05-8BE4-4B46-A4DF-F36CFF5CCB19}">
      <dsp:nvSpPr>
        <dsp:cNvPr id="0" name=""/>
        <dsp:cNvSpPr/>
      </dsp:nvSpPr>
      <dsp:spPr>
        <a:xfrm>
          <a:off x="7119937" y="833827"/>
          <a:ext cx="2786062" cy="17691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t>Used TF_IDF vectorization to instantiate the </a:t>
          </a:r>
          <a:r>
            <a:rPr lang="en-US" sz="2300" kern="1200">
              <a:latin typeface="Tw Cen MT" panose="020B0602020104020603"/>
            </a:rPr>
            <a:t>resume text </a:t>
          </a:r>
          <a:r>
            <a:rPr lang="en-US" sz="2300" kern="1200"/>
            <a:t>data</a:t>
          </a:r>
        </a:p>
      </dsp:txBody>
      <dsp:txXfrm>
        <a:off x="7171754" y="885644"/>
        <a:ext cx="2682428" cy="16655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B1CD2-8A65-45C1-B5D1-158D72F01919}" type="datetimeFigureOut">
              <a:t>3/23/2024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23B957-39D6-4224-916C-BAFB5CF46D3A}" type="slidenum">
              <a:t>‹#›</a:t>
            </a:fld>
            <a:endParaRPr lang="en-US"/>
          </a:p>
        </p:txBody>
      </p:sp>
    </p:spTree>
    <p:extLst>
      <p:ext uri="{BB962C8B-B14F-4D97-AF65-F5344CB8AC3E}">
        <p14:creationId xmlns:p14="http://schemas.microsoft.com/office/powerpoint/2010/main" val="2101209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20000"/>
              </a:lnSpc>
              <a:spcBef>
                <a:spcPts val="1000"/>
              </a:spcBef>
              <a:buFont typeface="Arial"/>
              <a:buChar char="•"/>
            </a:pPr>
            <a:r>
              <a:rPr lang="en-US"/>
              <a:t>Labeled Data </a:t>
            </a:r>
          </a:p>
          <a:p>
            <a:pPr lvl="1">
              <a:lnSpc>
                <a:spcPct val="120000"/>
              </a:lnSpc>
              <a:spcBef>
                <a:spcPts val="500"/>
              </a:spcBef>
              <a:buFont typeface="Courier New,monospace"/>
              <a:buChar char="•"/>
            </a:pPr>
            <a:r>
              <a:rPr lang="en-US"/>
              <a:t>First column (</a:t>
            </a:r>
            <a:r>
              <a:rPr lang="en-US" err="1"/>
              <a:t>Resume_str</a:t>
            </a:r>
            <a:r>
              <a:rPr lang="en-US"/>
              <a:t>) contains the resumes in the form of a text string </a:t>
            </a:r>
            <a:endParaRPr lang="en-US">
              <a:cs typeface="Calibri"/>
            </a:endParaRPr>
          </a:p>
          <a:p>
            <a:pPr lvl="1">
              <a:lnSpc>
                <a:spcPct val="120000"/>
              </a:lnSpc>
              <a:spcBef>
                <a:spcPts val="500"/>
              </a:spcBef>
              <a:buFont typeface="Courier New,monospace"/>
              <a:buChar char="•"/>
            </a:pPr>
            <a:r>
              <a:rPr lang="en-US"/>
              <a:t>Second column (Category) contains the category</a:t>
            </a:r>
            <a:endParaRPr lang="en-US">
              <a:cs typeface="Calibri"/>
            </a:endParaRPr>
          </a:p>
          <a:p>
            <a:pPr marL="285750" indent="-285750">
              <a:lnSpc>
                <a:spcPct val="120000"/>
              </a:lnSpc>
              <a:spcBef>
                <a:spcPts val="1000"/>
              </a:spcBef>
              <a:buFont typeface="Courier New,monospace"/>
              <a:buChar char="o"/>
            </a:pPr>
            <a:r>
              <a:rPr lang="en-US"/>
              <a:t>2,484 resumes included in the data set</a:t>
            </a:r>
            <a:endParaRPr lang="en-US">
              <a:cs typeface="Calibri"/>
            </a:endParaRPr>
          </a:p>
          <a:p>
            <a:pPr marL="285750" indent="-285750">
              <a:lnSpc>
                <a:spcPct val="120000"/>
              </a:lnSpc>
              <a:spcBef>
                <a:spcPts val="1000"/>
              </a:spcBef>
              <a:buFont typeface="Courier New,monospace"/>
              <a:buChar char="o"/>
            </a:pPr>
            <a:r>
              <a:rPr lang="en-US"/>
              <a:t>24 resume categories </a:t>
            </a:r>
            <a:endParaRPr lang="en-US">
              <a:cs typeface="Calibri"/>
            </a:endParaRPr>
          </a:p>
          <a:p>
            <a:pPr marL="285750" indent="-285750">
              <a:lnSpc>
                <a:spcPct val="120000"/>
              </a:lnSpc>
              <a:spcBef>
                <a:spcPts val="1000"/>
              </a:spcBef>
              <a:buFont typeface="Courier New,monospace"/>
              <a:buChar char="o"/>
            </a:pPr>
            <a:r>
              <a:rPr lang="en-US"/>
              <a:t>Additional 962 resumes with 25 categories labeled similarly to the larger dataset</a:t>
            </a:r>
            <a:endParaRPr lang="en-US">
              <a:cs typeface="Calibri"/>
            </a:endParaRPr>
          </a:p>
        </p:txBody>
      </p:sp>
      <p:sp>
        <p:nvSpPr>
          <p:cNvPr id="4" name="Slide Number Placeholder 3"/>
          <p:cNvSpPr>
            <a:spLocks noGrp="1"/>
          </p:cNvSpPr>
          <p:nvPr>
            <p:ph type="sldNum" sz="quarter" idx="5"/>
          </p:nvPr>
        </p:nvSpPr>
        <p:spPr/>
        <p:txBody>
          <a:bodyPr/>
          <a:lstStyle/>
          <a:p>
            <a:fld id="{5923B957-39D6-4224-916C-BAFB5CF46D3A}" type="slidenum">
              <a:t>3</a:t>
            </a:fld>
            <a:endParaRPr lang="en-US"/>
          </a:p>
        </p:txBody>
      </p:sp>
    </p:spTree>
    <p:extLst>
      <p:ext uri="{BB962C8B-B14F-4D97-AF65-F5344CB8AC3E}">
        <p14:creationId xmlns:p14="http://schemas.microsoft.com/office/powerpoint/2010/main" val="3540250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want to use </a:t>
            </a:r>
            <a:r>
              <a:rPr lang="en-US"/>
              <a:t>Latent Dirichlet Allocation for topic modeling to analyze resumes and extract topics that represent the skills or qualifications desired for the job. This additional model would help to efficiently identify candidates whose skills and qualifications match the requirements of the job.</a:t>
            </a:r>
            <a:endParaRPr lang="en-US">
              <a:cs typeface="Calibri"/>
            </a:endParaRPr>
          </a:p>
        </p:txBody>
      </p:sp>
      <p:sp>
        <p:nvSpPr>
          <p:cNvPr id="4" name="Slide Number Placeholder 3"/>
          <p:cNvSpPr>
            <a:spLocks noGrp="1"/>
          </p:cNvSpPr>
          <p:nvPr>
            <p:ph type="sldNum" sz="quarter" idx="5"/>
          </p:nvPr>
        </p:nvSpPr>
        <p:spPr/>
        <p:txBody>
          <a:bodyPr/>
          <a:lstStyle/>
          <a:p>
            <a:fld id="{5923B957-39D6-4224-916C-BAFB5CF46D3A}" type="slidenum">
              <a:t>4</a:t>
            </a:fld>
            <a:endParaRPr lang="en-US"/>
          </a:p>
        </p:txBody>
      </p:sp>
    </p:spTree>
    <p:extLst>
      <p:ext uri="{BB962C8B-B14F-4D97-AF65-F5344CB8AC3E}">
        <p14:creationId xmlns:p14="http://schemas.microsoft.com/office/powerpoint/2010/main" val="3605817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3/23/2024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3/23/2024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jillanisofttech/updated-resume-dataset" TargetMode="External"/><Relationship Id="rId2" Type="http://schemas.openxmlformats.org/officeDocument/2006/relationships/hyperlink" Target="https://www.kaggle.com/datasets/snehaanbhawal/resume-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1"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6"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37241882-B053-44C7-BFE7-80CA5E692EFB}"/>
              </a:ext>
            </a:extLst>
          </p:cNvPr>
          <p:cNvSpPr>
            <a:spLocks noGrp="1"/>
          </p:cNvSpPr>
          <p:nvPr>
            <p:ph type="ctrTitle"/>
          </p:nvPr>
        </p:nvSpPr>
        <p:spPr>
          <a:xfrm>
            <a:off x="2043113" y="1122363"/>
            <a:ext cx="4527929" cy="4287836"/>
          </a:xfrm>
        </p:spPr>
        <p:txBody>
          <a:bodyPr anchor="ctr">
            <a:normAutofit/>
          </a:bodyPr>
          <a:lstStyle/>
          <a:p>
            <a:pPr algn="r"/>
            <a:r>
              <a:rPr lang="en-US" sz="6000"/>
              <a:t>Resume SCREENING AND FILTRATION SYSTEM</a:t>
            </a:r>
          </a:p>
        </p:txBody>
      </p:sp>
      <p:sp>
        <p:nvSpPr>
          <p:cNvPr id="3" name="Subtitle 2">
            <a:extLst>
              <a:ext uri="{FF2B5EF4-FFF2-40B4-BE49-F238E27FC236}">
                <a16:creationId xmlns:a16="http://schemas.microsoft.com/office/drawing/2014/main" id="{11571715-36F9-4D5D-8AC0-7DC36668DC6C}"/>
              </a:ext>
            </a:extLst>
          </p:cNvPr>
          <p:cNvSpPr>
            <a:spLocks noGrp="1"/>
          </p:cNvSpPr>
          <p:nvPr>
            <p:ph type="subTitle" idx="1"/>
          </p:nvPr>
        </p:nvSpPr>
        <p:spPr>
          <a:xfrm>
            <a:off x="7851631" y="1122363"/>
            <a:ext cx="2816368" cy="4287834"/>
          </a:xfrm>
        </p:spPr>
        <p:txBody>
          <a:bodyPr anchor="ctr">
            <a:normAutofit/>
          </a:bodyPr>
          <a:lstStyle/>
          <a:p>
            <a:r>
              <a:rPr lang="en-US" sz="2400"/>
              <a:t>Logan Roach </a:t>
            </a:r>
          </a:p>
          <a:p>
            <a:r>
              <a:rPr lang="en-US" sz="2400"/>
              <a:t>Diganta rashed</a:t>
            </a:r>
          </a:p>
        </p:txBody>
      </p:sp>
      <p:cxnSp>
        <p:nvCxnSpPr>
          <p:cNvPr id="68" name="Straight Connector 67">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390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8419E-02D7-A5A8-45FB-871996B9A7C5}"/>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F121C4B2-AFE3-D4A0-CF02-EEC8E1542439}"/>
              </a:ext>
            </a:extLst>
          </p:cNvPr>
          <p:cNvSpPr>
            <a:spLocks noGrp="1"/>
          </p:cNvSpPr>
          <p:nvPr>
            <p:ph idx="1"/>
          </p:nvPr>
        </p:nvSpPr>
        <p:spPr/>
        <p:txBody>
          <a:bodyPr vert="horz" lIns="91440" tIns="45720" rIns="91440" bIns="45720" rtlCol="0" anchor="t">
            <a:normAutofit/>
          </a:bodyPr>
          <a:lstStyle/>
          <a:p>
            <a:r>
              <a:rPr lang="en-US"/>
              <a:t>Traditional vectorized text data is better used with SVC and Random Forest Models than using the topics found when using the LDA model</a:t>
            </a:r>
          </a:p>
          <a:p>
            <a:r>
              <a:rPr lang="en-US"/>
              <a:t>Adjusting the parameters and fine tuning the traditional models would be the best route for improving the performance of classifying these resumes </a:t>
            </a:r>
          </a:p>
          <a:p>
            <a:r>
              <a:rPr lang="en-US"/>
              <a:t>Larger dataset = stronger probability to train both models</a:t>
            </a:r>
          </a:p>
          <a:p>
            <a:pPr lvl="1">
              <a:buFont typeface="Courier New" panose="020B0604020202020204" pitchFamily="34" charset="0"/>
              <a:buChar char="o"/>
            </a:pPr>
            <a:r>
              <a:rPr lang="en-US"/>
              <a:t>KNN may suffer from too small a sample</a:t>
            </a:r>
          </a:p>
        </p:txBody>
      </p:sp>
    </p:spTree>
    <p:extLst>
      <p:ext uri="{BB962C8B-B14F-4D97-AF65-F5344CB8AC3E}">
        <p14:creationId xmlns:p14="http://schemas.microsoft.com/office/powerpoint/2010/main" val="4068062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33EF52FF-09BD-4B77-9A4C-F4875C26828A}"/>
              </a:ext>
            </a:extLst>
          </p:cNvPr>
          <p:cNvSpPr>
            <a:spLocks noGrp="1"/>
          </p:cNvSpPr>
          <p:nvPr>
            <p:ph type="title"/>
          </p:nvPr>
        </p:nvSpPr>
        <p:spPr>
          <a:xfrm>
            <a:off x="936802" y="934507"/>
            <a:ext cx="3687860" cy="4856694"/>
          </a:xfrm>
        </p:spPr>
        <p:txBody>
          <a:bodyPr>
            <a:normAutofit/>
          </a:bodyPr>
          <a:lstStyle/>
          <a:p>
            <a:pPr algn="r"/>
            <a:r>
              <a:rPr lang="en-US" sz="4000"/>
              <a:t>Introduction and Overview </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51EF9F-A2EE-46DC-8A0D-6659C4D3ADB2}"/>
              </a:ext>
            </a:extLst>
          </p:cNvPr>
          <p:cNvSpPr>
            <a:spLocks noGrp="1"/>
          </p:cNvSpPr>
          <p:nvPr>
            <p:ph idx="1"/>
          </p:nvPr>
        </p:nvSpPr>
        <p:spPr>
          <a:xfrm>
            <a:off x="5297763" y="1082673"/>
            <a:ext cx="5751237" cy="4708528"/>
          </a:xfrm>
        </p:spPr>
        <p:txBody>
          <a:bodyPr vert="horz" lIns="91440" tIns="45720" rIns="91440" bIns="45720" rtlCol="0" anchor="ctr">
            <a:normAutofit/>
          </a:bodyPr>
          <a:lstStyle/>
          <a:p>
            <a:r>
              <a:rPr lang="en-US" sz="1800">
                <a:hlinkClick r:id="rId2"/>
              </a:rPr>
              <a:t>https://www.kaggle.com/datasets/snehaanbhawal/resume-dataset</a:t>
            </a:r>
            <a:r>
              <a:rPr lang="en-US" sz="1800"/>
              <a:t> </a:t>
            </a:r>
          </a:p>
          <a:p>
            <a:r>
              <a:rPr lang="en-US" sz="1800">
                <a:ea typeface="+mn-lt"/>
                <a:cs typeface="+mn-lt"/>
                <a:hlinkClick r:id="rId3"/>
              </a:rPr>
              <a:t>https://www.kaggle.com/datasets/jillanisofttech/updated-resume-dataset</a:t>
            </a:r>
            <a:endParaRPr lang="en-US" sz="1800"/>
          </a:p>
          <a:p>
            <a:r>
              <a:rPr lang="en-US" sz="1800"/>
              <a:t>Collection of Resume Examples </a:t>
            </a:r>
          </a:p>
          <a:p>
            <a:r>
              <a:rPr lang="en-US" sz="1800"/>
              <a:t>Categorical Screening </a:t>
            </a:r>
          </a:p>
          <a:p>
            <a:pPr lvl="1"/>
            <a:r>
              <a:rPr lang="en-US" sz="1800"/>
              <a:t>Divide by industry, job title, and quantify number of keywords</a:t>
            </a:r>
          </a:p>
          <a:p>
            <a:r>
              <a:rPr lang="en-US" sz="1800"/>
              <a:t>Train model to recognize key terms in each industry </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622089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64C7-315C-3C65-E432-6BAD8666D845}"/>
              </a:ext>
            </a:extLst>
          </p:cNvPr>
          <p:cNvSpPr>
            <a:spLocks noGrp="1"/>
          </p:cNvSpPr>
          <p:nvPr>
            <p:ph type="title"/>
          </p:nvPr>
        </p:nvSpPr>
        <p:spPr>
          <a:xfrm>
            <a:off x="1141413" y="618518"/>
            <a:ext cx="9905998" cy="1478570"/>
          </a:xfrm>
        </p:spPr>
        <p:txBody>
          <a:bodyPr>
            <a:normAutofit/>
          </a:bodyPr>
          <a:lstStyle/>
          <a:p>
            <a:r>
              <a:rPr lang="en-US"/>
              <a:t>About The Data</a:t>
            </a:r>
          </a:p>
        </p:txBody>
      </p:sp>
      <p:pic>
        <p:nvPicPr>
          <p:cNvPr id="4" name="Picture 3">
            <a:extLst>
              <a:ext uri="{FF2B5EF4-FFF2-40B4-BE49-F238E27FC236}">
                <a16:creationId xmlns:a16="http://schemas.microsoft.com/office/drawing/2014/main" id="{D1F37BBE-29D8-F530-0A6C-3160A931484A}"/>
              </a:ext>
            </a:extLst>
          </p:cNvPr>
          <p:cNvPicPr>
            <a:picLocks noChangeAspect="1"/>
          </p:cNvPicPr>
          <p:nvPr/>
        </p:nvPicPr>
        <p:blipFill>
          <a:blip r:embed="rId4"/>
          <a:stretch>
            <a:fillRect/>
          </a:stretch>
        </p:blipFill>
        <p:spPr>
          <a:xfrm>
            <a:off x="1141411" y="2508531"/>
            <a:ext cx="3494597" cy="303156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9D630AF5-6316-4772-A2B3-975275EA3F08}"/>
              </a:ext>
            </a:extLst>
          </p:cNvPr>
          <p:cNvSpPr>
            <a:spLocks noGrp="1"/>
          </p:cNvSpPr>
          <p:nvPr>
            <p:ph idx="1"/>
          </p:nvPr>
        </p:nvSpPr>
        <p:spPr>
          <a:xfrm>
            <a:off x="5034579" y="2249487"/>
            <a:ext cx="6012832" cy="3541714"/>
          </a:xfrm>
        </p:spPr>
        <p:txBody>
          <a:bodyPr vert="horz" lIns="91440" tIns="45720" rIns="91440" bIns="45720" rtlCol="0">
            <a:normAutofit/>
          </a:bodyPr>
          <a:lstStyle/>
          <a:p>
            <a:pPr>
              <a:lnSpc>
                <a:spcPct val="110000"/>
              </a:lnSpc>
            </a:pPr>
            <a:r>
              <a:rPr lang="en-US" sz="1700"/>
              <a:t>Labeled Data </a:t>
            </a:r>
          </a:p>
          <a:p>
            <a:pPr lvl="1">
              <a:lnSpc>
                <a:spcPct val="110000"/>
              </a:lnSpc>
              <a:buFont typeface="Courier New" panose="020B0604020202020204" pitchFamily="34" charset="0"/>
              <a:buChar char="o"/>
            </a:pPr>
            <a:r>
              <a:rPr lang="en-US" sz="1700"/>
              <a:t>First column (</a:t>
            </a:r>
            <a:r>
              <a:rPr lang="en-US" sz="1700" err="1"/>
              <a:t>Resume_str</a:t>
            </a:r>
            <a:r>
              <a:rPr lang="en-US" sz="1700"/>
              <a:t>) contains the resumes in the form of a text string </a:t>
            </a:r>
          </a:p>
          <a:p>
            <a:pPr lvl="1">
              <a:lnSpc>
                <a:spcPct val="110000"/>
              </a:lnSpc>
              <a:buFont typeface="Courier New" panose="020B0604020202020204" pitchFamily="34" charset="0"/>
              <a:buChar char="o"/>
            </a:pPr>
            <a:r>
              <a:rPr lang="en-US" sz="1700"/>
              <a:t>Second column (Category) contains the category</a:t>
            </a:r>
          </a:p>
          <a:p>
            <a:pPr>
              <a:lnSpc>
                <a:spcPct val="110000"/>
              </a:lnSpc>
            </a:pPr>
            <a:r>
              <a:rPr lang="en-US" sz="1700"/>
              <a:t>2,484 resumes included in the data set</a:t>
            </a:r>
          </a:p>
          <a:p>
            <a:pPr>
              <a:lnSpc>
                <a:spcPct val="110000"/>
              </a:lnSpc>
            </a:pPr>
            <a:r>
              <a:rPr lang="en-US" sz="1700"/>
              <a:t>24 resume categories </a:t>
            </a:r>
          </a:p>
          <a:p>
            <a:pPr>
              <a:lnSpc>
                <a:spcPct val="110000"/>
              </a:lnSpc>
            </a:pPr>
            <a:r>
              <a:rPr lang="en-US" sz="1700"/>
              <a:t>Additional 962 resumes with 25 categories labeled similarly to the larger dataset</a:t>
            </a:r>
          </a:p>
          <a:p>
            <a:pPr marL="0" indent="0">
              <a:lnSpc>
                <a:spcPct val="110000"/>
              </a:lnSpc>
              <a:buNone/>
            </a:pPr>
            <a:endParaRPr lang="en-US" sz="1700"/>
          </a:p>
        </p:txBody>
      </p:sp>
    </p:spTree>
    <p:extLst>
      <p:ext uri="{BB962C8B-B14F-4D97-AF65-F5344CB8AC3E}">
        <p14:creationId xmlns:p14="http://schemas.microsoft.com/office/powerpoint/2010/main" val="401473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1791CDA2-DB3B-40E5-ADD6-1E9066457B1B}"/>
              </a:ext>
            </a:extLst>
          </p:cNvPr>
          <p:cNvSpPr>
            <a:spLocks noGrp="1"/>
          </p:cNvSpPr>
          <p:nvPr>
            <p:ph type="title"/>
          </p:nvPr>
        </p:nvSpPr>
        <p:spPr>
          <a:xfrm>
            <a:off x="1141413" y="1082673"/>
            <a:ext cx="2869416" cy="4708528"/>
          </a:xfrm>
        </p:spPr>
        <p:txBody>
          <a:bodyPr>
            <a:normAutofit/>
          </a:bodyPr>
          <a:lstStyle/>
          <a:p>
            <a:pPr algn="r"/>
            <a:r>
              <a:rPr lang="en-US" sz="4000"/>
              <a:t>Key features </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9D353E-8E80-4231-AC34-9553F943D096}"/>
              </a:ext>
            </a:extLst>
          </p:cNvPr>
          <p:cNvSpPr>
            <a:spLocks noGrp="1"/>
          </p:cNvSpPr>
          <p:nvPr>
            <p:ph idx="1"/>
          </p:nvPr>
        </p:nvSpPr>
        <p:spPr>
          <a:xfrm>
            <a:off x="5297763" y="1082673"/>
            <a:ext cx="5751237" cy="4708528"/>
          </a:xfrm>
        </p:spPr>
        <p:txBody>
          <a:bodyPr vert="horz" lIns="91440" tIns="45720" rIns="91440" bIns="45720" rtlCol="0" anchor="ctr">
            <a:normAutofit/>
          </a:bodyPr>
          <a:lstStyle/>
          <a:p>
            <a:r>
              <a:rPr lang="en-US" sz="1800"/>
              <a:t>Latent Dirchlet Allocation model </a:t>
            </a:r>
          </a:p>
          <a:p>
            <a:pPr lvl="1">
              <a:buFont typeface="Courier New" panose="020B0604020202020204" pitchFamily="34" charset="0"/>
              <a:buChar char="o"/>
            </a:pPr>
            <a:r>
              <a:rPr lang="en-US" sz="1800"/>
              <a:t>Topic based categorization to divide resumes based on category </a:t>
            </a:r>
          </a:p>
          <a:p>
            <a:pPr lvl="1">
              <a:buFont typeface="Courier New" panose="020B0604020202020204" pitchFamily="34" charset="0"/>
              <a:buChar char="o"/>
            </a:pPr>
            <a:r>
              <a:rPr lang="en-US" sz="1800"/>
              <a:t>Organization based on keywords for each topic </a:t>
            </a:r>
          </a:p>
          <a:p>
            <a:r>
              <a:rPr lang="en-US" sz="1800"/>
              <a:t>K-nearest neighbors</a:t>
            </a:r>
          </a:p>
          <a:p>
            <a:pPr lvl="1">
              <a:buFont typeface="Courier New" panose="020B0604020202020204" pitchFamily="34" charset="0"/>
              <a:buChar char="o"/>
            </a:pPr>
            <a:r>
              <a:rPr lang="en-US" sz="1800"/>
              <a:t>Classification system for proximal terms to group based on association</a:t>
            </a:r>
          </a:p>
          <a:p>
            <a:pPr lvl="1">
              <a:buFont typeface="Courier New" panose="020B0604020202020204" pitchFamily="34" charset="0"/>
              <a:buChar char="o"/>
            </a:pPr>
            <a:r>
              <a:rPr lang="en-US" sz="1800"/>
              <a:t>Clustering-based classification can help us understand how frequent terms used in our resume sample are repeated</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346920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9686-F1BB-09F2-3CF0-4803D1CAB7F1}"/>
              </a:ext>
            </a:extLst>
          </p:cNvPr>
          <p:cNvSpPr>
            <a:spLocks noGrp="1"/>
          </p:cNvSpPr>
          <p:nvPr>
            <p:ph type="title"/>
          </p:nvPr>
        </p:nvSpPr>
        <p:spPr>
          <a:xfrm>
            <a:off x="1141413" y="618518"/>
            <a:ext cx="9905998" cy="1478570"/>
          </a:xfrm>
        </p:spPr>
        <p:txBody>
          <a:bodyPr>
            <a:normAutofit/>
          </a:bodyPr>
          <a:lstStyle/>
          <a:p>
            <a:r>
              <a:rPr lang="en-US"/>
              <a:t>Data cleaning and preprocessing </a:t>
            </a:r>
          </a:p>
        </p:txBody>
      </p:sp>
      <p:graphicFrame>
        <p:nvGraphicFramePr>
          <p:cNvPr id="17" name="Content Placeholder 2">
            <a:extLst>
              <a:ext uri="{FF2B5EF4-FFF2-40B4-BE49-F238E27FC236}">
                <a16:creationId xmlns:a16="http://schemas.microsoft.com/office/drawing/2014/main" id="{39154269-DAAC-D71F-31E4-FBA72EAC5E28}"/>
              </a:ext>
            </a:extLst>
          </p:cNvPr>
          <p:cNvGraphicFramePr>
            <a:graphicFrameLocks noGrp="1"/>
          </p:cNvGraphicFramePr>
          <p:nvPr>
            <p:ph idx="1"/>
            <p:extLst>
              <p:ext uri="{D42A27DB-BD31-4B8C-83A1-F6EECF244321}">
                <p14:modId xmlns:p14="http://schemas.microsoft.com/office/powerpoint/2010/main" val="3665950318"/>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2413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22A-7A04-BEEC-E756-6BD3D27E35F8}"/>
              </a:ext>
            </a:extLst>
          </p:cNvPr>
          <p:cNvSpPr>
            <a:spLocks noGrp="1"/>
          </p:cNvSpPr>
          <p:nvPr>
            <p:ph type="title"/>
          </p:nvPr>
        </p:nvSpPr>
        <p:spPr/>
        <p:txBody>
          <a:bodyPr/>
          <a:lstStyle/>
          <a:p>
            <a:r>
              <a:rPr lang="en-US"/>
              <a:t>The KNN Model</a:t>
            </a:r>
          </a:p>
        </p:txBody>
      </p:sp>
      <p:pic>
        <p:nvPicPr>
          <p:cNvPr id="5" name="Picture Placeholder 4">
            <a:extLst>
              <a:ext uri="{FF2B5EF4-FFF2-40B4-BE49-F238E27FC236}">
                <a16:creationId xmlns:a16="http://schemas.microsoft.com/office/drawing/2014/main" id="{67F2AAF9-BE8E-2619-9AAA-9B945C5A8ECF}"/>
              </a:ext>
            </a:extLst>
          </p:cNvPr>
          <p:cNvPicPr>
            <a:picLocks noGrp="1" noChangeAspect="1"/>
          </p:cNvPicPr>
          <p:nvPr>
            <p:ph type="pic" idx="1"/>
          </p:nvPr>
        </p:nvPicPr>
        <p:blipFill>
          <a:blip r:embed="rId2"/>
          <a:srcRect t="6851" b="6851"/>
          <a:stretch/>
        </p:blipFill>
        <p:spPr>
          <a:xfrm>
            <a:off x="7631743" y="609601"/>
            <a:ext cx="3164646" cy="5181599"/>
          </a:xfrm>
        </p:spPr>
      </p:pic>
      <p:sp>
        <p:nvSpPr>
          <p:cNvPr id="4" name="Text Placeholder 3">
            <a:extLst>
              <a:ext uri="{FF2B5EF4-FFF2-40B4-BE49-F238E27FC236}">
                <a16:creationId xmlns:a16="http://schemas.microsoft.com/office/drawing/2014/main" id="{F418990D-DAA7-4143-52FC-D0BC526A6F90}"/>
              </a:ext>
            </a:extLst>
          </p:cNvPr>
          <p:cNvSpPr>
            <a:spLocks noGrp="1"/>
          </p:cNvSpPr>
          <p:nvPr>
            <p:ph type="body" sz="half" idx="2"/>
          </p:nvPr>
        </p:nvSpPr>
        <p:spPr/>
        <p:txBody>
          <a:bodyPr vert="horz" lIns="91440" tIns="45720" rIns="91440" bIns="45720" rtlCol="0" anchor="t">
            <a:normAutofit/>
          </a:bodyPr>
          <a:lstStyle/>
          <a:p>
            <a:pPr marL="285750" indent="-285750">
              <a:buChar char="•"/>
            </a:pPr>
            <a:r>
              <a:rPr lang="en-US" sz="2000"/>
              <a:t>Various topics successfully iterated and trained in terms of frequently appearing words</a:t>
            </a:r>
          </a:p>
          <a:p>
            <a:pPr marL="742950" lvl="1" indent="-285750">
              <a:buFont typeface="Courier New" panose="020B0604020202020204" pitchFamily="34" charset="0"/>
              <a:buChar char="o"/>
            </a:pPr>
            <a:r>
              <a:rPr lang="en-US" sz="1800"/>
              <a:t>Indication of high frequency appearance </a:t>
            </a:r>
          </a:p>
          <a:p>
            <a:pPr marL="285750" indent="-285750">
              <a:buFont typeface="Arial" panose="020B0604020202020204" pitchFamily="34" charset="0"/>
              <a:buChar char="•"/>
            </a:pPr>
            <a:r>
              <a:rPr lang="en-US" sz="2000"/>
              <a:t>Effective at training the model based on its own set</a:t>
            </a:r>
          </a:p>
          <a:p>
            <a:pPr marL="742950" lvl="1" indent="-285750">
              <a:buFont typeface="Courier New" panose="020B0604020202020204" pitchFamily="34" charset="0"/>
              <a:buChar char="o"/>
            </a:pPr>
            <a:r>
              <a:rPr lang="en-US" sz="1800"/>
              <a:t>Concern of homogeneity in key terms</a:t>
            </a:r>
          </a:p>
          <a:p>
            <a:pPr marL="285750" indent="-285750">
              <a:buFont typeface="Arial" panose="020B0604020202020204" pitchFamily="34" charset="0"/>
              <a:buChar char="•"/>
            </a:pPr>
            <a:r>
              <a:rPr lang="en-US"/>
              <a:t>Most instances of perfect recall = small samples, larger sets have lesser and lesser accuracy</a:t>
            </a:r>
          </a:p>
        </p:txBody>
      </p:sp>
    </p:spTree>
    <p:extLst>
      <p:ext uri="{BB962C8B-B14F-4D97-AF65-F5344CB8AC3E}">
        <p14:creationId xmlns:p14="http://schemas.microsoft.com/office/powerpoint/2010/main" val="114185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52C4-CF17-C996-0B14-7A1BE666A0FF}"/>
              </a:ext>
            </a:extLst>
          </p:cNvPr>
          <p:cNvSpPr>
            <a:spLocks noGrp="1"/>
          </p:cNvSpPr>
          <p:nvPr>
            <p:ph type="title"/>
          </p:nvPr>
        </p:nvSpPr>
        <p:spPr>
          <a:xfrm>
            <a:off x="1141413" y="618518"/>
            <a:ext cx="9905998" cy="1478570"/>
          </a:xfrm>
        </p:spPr>
        <p:txBody>
          <a:bodyPr>
            <a:normAutofit/>
          </a:bodyPr>
          <a:lstStyle/>
          <a:p>
            <a:r>
              <a:rPr lang="en-US"/>
              <a:t>The LDA model </a:t>
            </a:r>
          </a:p>
        </p:txBody>
      </p:sp>
      <p:pic>
        <p:nvPicPr>
          <p:cNvPr id="5" name="Picture 4" descr="A close up of words&#10;&#10;Description automatically generated">
            <a:extLst>
              <a:ext uri="{FF2B5EF4-FFF2-40B4-BE49-F238E27FC236}">
                <a16:creationId xmlns:a16="http://schemas.microsoft.com/office/drawing/2014/main" id="{D7CE5100-28DD-89E2-BEBD-DD6FBFB05BD9}"/>
              </a:ext>
            </a:extLst>
          </p:cNvPr>
          <p:cNvPicPr>
            <a:picLocks noChangeAspect="1"/>
          </p:cNvPicPr>
          <p:nvPr/>
        </p:nvPicPr>
        <p:blipFill>
          <a:blip r:embed="rId3"/>
          <a:stretch>
            <a:fillRect/>
          </a:stretch>
        </p:blipFill>
        <p:spPr>
          <a:xfrm>
            <a:off x="1141411" y="2734773"/>
            <a:ext cx="4689234" cy="257907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8DCD0E1E-0D6A-B632-5BFD-D5D47DA9FA3E}"/>
              </a:ext>
            </a:extLst>
          </p:cNvPr>
          <p:cNvSpPr>
            <a:spLocks noGrp="1"/>
          </p:cNvSpPr>
          <p:nvPr>
            <p:ph idx="1"/>
          </p:nvPr>
        </p:nvSpPr>
        <p:spPr>
          <a:xfrm>
            <a:off x="6336727" y="2249487"/>
            <a:ext cx="4710683" cy="3541714"/>
          </a:xfrm>
        </p:spPr>
        <p:txBody>
          <a:bodyPr vert="horz" lIns="91440" tIns="45720" rIns="91440" bIns="45720" rtlCol="0" anchor="t">
            <a:normAutofit fontScale="92500"/>
          </a:bodyPr>
          <a:lstStyle/>
          <a:p>
            <a:r>
              <a:rPr lang="en-US"/>
              <a:t>Generated 10, 100, and 500 topics across different iterations of the model</a:t>
            </a:r>
          </a:p>
          <a:p>
            <a:r>
              <a:rPr lang="en-US"/>
              <a:t>Topics seemed to be organized by different industries with small overlaps</a:t>
            </a:r>
          </a:p>
          <a:p>
            <a:r>
              <a:rPr lang="en-US"/>
              <a:t>The topics were then used as features in SVC and Random Forest Models</a:t>
            </a:r>
          </a:p>
        </p:txBody>
      </p:sp>
    </p:spTree>
    <p:extLst>
      <p:ext uri="{BB962C8B-B14F-4D97-AF65-F5344CB8AC3E}">
        <p14:creationId xmlns:p14="http://schemas.microsoft.com/office/powerpoint/2010/main" val="4000985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D7B0-9515-E46A-DEB4-7369382FCA5B}"/>
              </a:ext>
            </a:extLst>
          </p:cNvPr>
          <p:cNvSpPr>
            <a:spLocks noGrp="1"/>
          </p:cNvSpPr>
          <p:nvPr>
            <p:ph type="title"/>
          </p:nvPr>
        </p:nvSpPr>
        <p:spPr/>
        <p:txBody>
          <a:bodyPr/>
          <a:lstStyle/>
          <a:p>
            <a:r>
              <a:rPr lang="en-US"/>
              <a:t>Findings - Incorporating LDA into The Classifier Models</a:t>
            </a:r>
          </a:p>
        </p:txBody>
      </p:sp>
      <p:sp>
        <p:nvSpPr>
          <p:cNvPr id="3" name="Content Placeholder 2">
            <a:extLst>
              <a:ext uri="{FF2B5EF4-FFF2-40B4-BE49-F238E27FC236}">
                <a16:creationId xmlns:a16="http://schemas.microsoft.com/office/drawing/2014/main" id="{B93A9863-27F6-EDBC-0DE5-341CF3B7A392}"/>
              </a:ext>
            </a:extLst>
          </p:cNvPr>
          <p:cNvSpPr>
            <a:spLocks noGrp="1"/>
          </p:cNvSpPr>
          <p:nvPr>
            <p:ph idx="1"/>
          </p:nvPr>
        </p:nvSpPr>
        <p:spPr/>
        <p:txBody>
          <a:bodyPr vert="horz" lIns="91440" tIns="45720" rIns="91440" bIns="45720" rtlCol="0" anchor="t">
            <a:normAutofit/>
          </a:bodyPr>
          <a:lstStyle/>
          <a:p>
            <a:r>
              <a:rPr lang="en-US"/>
              <a:t>The results of incorporating the LDA topics as features in the Support Vector Classifier and Random Forest Models were very poor</a:t>
            </a:r>
          </a:p>
          <a:p>
            <a:r>
              <a:rPr lang="en-US"/>
              <a:t>The best performing models used the LDA model with the most topics (500 topics) </a:t>
            </a:r>
          </a:p>
          <a:p>
            <a:pPr lvl="1">
              <a:buFont typeface="Courier New" panose="020B0604020202020204" pitchFamily="34" charset="0"/>
              <a:buChar char="o"/>
            </a:pPr>
            <a:r>
              <a:rPr lang="en-US"/>
              <a:t>SVC: </a:t>
            </a:r>
            <a:r>
              <a:rPr lang="en-US">
                <a:ea typeface="+mn-lt"/>
                <a:cs typeface="+mn-lt"/>
              </a:rPr>
              <a:t>27.97% accuracy</a:t>
            </a:r>
          </a:p>
          <a:p>
            <a:pPr lvl="1">
              <a:buFont typeface="Courier New" panose="020B0604020202020204" pitchFamily="34" charset="0"/>
              <a:buChar char="o"/>
            </a:pPr>
            <a:r>
              <a:rPr lang="en-US"/>
              <a:t>Random Forest: </a:t>
            </a:r>
            <a:r>
              <a:rPr lang="en-US">
                <a:latin typeface="Tw Cen MT" panose="020B0602020104020603"/>
                <a:cs typeface="Times New Roman"/>
              </a:rPr>
              <a:t>53.76</a:t>
            </a:r>
            <a:r>
              <a:rPr lang="en-US"/>
              <a:t>%</a:t>
            </a:r>
          </a:p>
        </p:txBody>
      </p:sp>
      <p:pic>
        <p:nvPicPr>
          <p:cNvPr id="4" name="Picture 3" descr="A red and white sign with a thumb down&#10;&#10;Description automatically generated">
            <a:extLst>
              <a:ext uri="{FF2B5EF4-FFF2-40B4-BE49-F238E27FC236}">
                <a16:creationId xmlns:a16="http://schemas.microsoft.com/office/drawing/2014/main" id="{13DFE363-6D3C-83FF-2C8B-79512554DAB9}"/>
              </a:ext>
            </a:extLst>
          </p:cNvPr>
          <p:cNvPicPr>
            <a:picLocks noChangeAspect="1"/>
          </p:cNvPicPr>
          <p:nvPr/>
        </p:nvPicPr>
        <p:blipFill>
          <a:blip r:embed="rId2"/>
          <a:stretch>
            <a:fillRect/>
          </a:stretch>
        </p:blipFill>
        <p:spPr>
          <a:xfrm>
            <a:off x="4461849" y="3607189"/>
            <a:ext cx="1762125" cy="2495550"/>
          </a:xfrm>
          <a:prstGeom prst="rect">
            <a:avLst/>
          </a:prstGeom>
        </p:spPr>
      </p:pic>
    </p:spTree>
    <p:extLst>
      <p:ext uri="{BB962C8B-B14F-4D97-AF65-F5344CB8AC3E}">
        <p14:creationId xmlns:p14="http://schemas.microsoft.com/office/powerpoint/2010/main" val="2456778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D7B0-9515-E46A-DEB4-7369382FCA5B}"/>
              </a:ext>
            </a:extLst>
          </p:cNvPr>
          <p:cNvSpPr>
            <a:spLocks noGrp="1"/>
          </p:cNvSpPr>
          <p:nvPr>
            <p:ph type="title"/>
          </p:nvPr>
        </p:nvSpPr>
        <p:spPr/>
        <p:txBody>
          <a:bodyPr/>
          <a:lstStyle/>
          <a:p>
            <a:r>
              <a:rPr lang="en-US"/>
              <a:t>Findings - of Not Incorporating LDA into The Models</a:t>
            </a:r>
          </a:p>
        </p:txBody>
      </p:sp>
      <p:sp>
        <p:nvSpPr>
          <p:cNvPr id="3" name="Content Placeholder 2">
            <a:extLst>
              <a:ext uri="{FF2B5EF4-FFF2-40B4-BE49-F238E27FC236}">
                <a16:creationId xmlns:a16="http://schemas.microsoft.com/office/drawing/2014/main" id="{B93A9863-27F6-EDBC-0DE5-341CF3B7A392}"/>
              </a:ext>
            </a:extLst>
          </p:cNvPr>
          <p:cNvSpPr>
            <a:spLocks noGrp="1"/>
          </p:cNvSpPr>
          <p:nvPr>
            <p:ph idx="1"/>
          </p:nvPr>
        </p:nvSpPr>
        <p:spPr/>
        <p:txBody>
          <a:bodyPr vert="horz" lIns="91440" tIns="45720" rIns="91440" bIns="45720" rtlCol="0" anchor="t">
            <a:normAutofit/>
          </a:bodyPr>
          <a:lstStyle/>
          <a:p>
            <a:r>
              <a:rPr lang="en-US"/>
              <a:t>The Support Vector Classifier and Random Forest Models performed quite well when not including the LDA topics as features.</a:t>
            </a:r>
          </a:p>
          <a:p>
            <a:r>
              <a:rPr lang="en-US"/>
              <a:t>Using the vectorized resume data, the top performing model was the Random Forest Model by the slimmest margin. </a:t>
            </a:r>
          </a:p>
          <a:p>
            <a:pPr lvl="1">
              <a:buFont typeface="Courier New" panose="020B0604020202020204" pitchFamily="34" charset="0"/>
              <a:buChar char="o"/>
            </a:pPr>
            <a:r>
              <a:rPr lang="en-US"/>
              <a:t>SVC: </a:t>
            </a:r>
            <a:r>
              <a:rPr lang="en-US">
                <a:ea typeface="+mn-lt"/>
                <a:cs typeface="+mn-lt"/>
              </a:rPr>
              <a:t>73.91% accuracy</a:t>
            </a:r>
          </a:p>
          <a:p>
            <a:pPr lvl="1">
              <a:buFont typeface="Courier New" panose="020B0604020202020204" pitchFamily="34" charset="0"/>
              <a:buChar char="o"/>
            </a:pPr>
            <a:r>
              <a:rPr lang="en-US"/>
              <a:t>Random Forest: 74.05%</a:t>
            </a:r>
          </a:p>
        </p:txBody>
      </p:sp>
      <p:pic>
        <p:nvPicPr>
          <p:cNvPr id="4" name="Picture 3" descr="A green thumb up symbol&#10;&#10;Description automatically generated">
            <a:extLst>
              <a:ext uri="{FF2B5EF4-FFF2-40B4-BE49-F238E27FC236}">
                <a16:creationId xmlns:a16="http://schemas.microsoft.com/office/drawing/2014/main" id="{28FB6B3C-DC8A-1CDD-EAE8-FE9EB48210EC}"/>
              </a:ext>
            </a:extLst>
          </p:cNvPr>
          <p:cNvPicPr>
            <a:picLocks noChangeAspect="1"/>
          </p:cNvPicPr>
          <p:nvPr/>
        </p:nvPicPr>
        <p:blipFill>
          <a:blip r:embed="rId2"/>
          <a:stretch>
            <a:fillRect/>
          </a:stretch>
        </p:blipFill>
        <p:spPr>
          <a:xfrm>
            <a:off x="4727352" y="4257062"/>
            <a:ext cx="1543050" cy="1409700"/>
          </a:xfrm>
          <a:prstGeom prst="rect">
            <a:avLst/>
          </a:prstGeom>
        </p:spPr>
      </p:pic>
    </p:spTree>
    <p:extLst>
      <p:ext uri="{BB962C8B-B14F-4D97-AF65-F5344CB8AC3E}">
        <p14:creationId xmlns:p14="http://schemas.microsoft.com/office/powerpoint/2010/main" val="676867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40362EB4E643458FF5A819073E522C" ma:contentTypeVersion="8" ma:contentTypeDescription="Create a new document." ma:contentTypeScope="" ma:versionID="230fe59e1beada5fbc8c2eab50aa6578">
  <xsd:schema xmlns:xsd="http://www.w3.org/2001/XMLSchema" xmlns:xs="http://www.w3.org/2001/XMLSchema" xmlns:p="http://schemas.microsoft.com/office/2006/metadata/properties" xmlns:ns2="2938db83-bed0-48a5-a180-8a0b8fa300ce" targetNamespace="http://schemas.microsoft.com/office/2006/metadata/properties" ma:root="true" ma:fieldsID="0c738277d1f529d4ad4f5940a7da3fd8" ns2:_="">
    <xsd:import namespace="2938db83-bed0-48a5-a180-8a0b8fa300c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38db83-bed0-48a5-a180-8a0b8fa300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0542F5-00BA-490A-8488-ABD0B2111321}"/>
</file>

<file path=customXml/itemProps2.xml><?xml version="1.0" encoding="utf-8"?>
<ds:datastoreItem xmlns:ds="http://schemas.openxmlformats.org/officeDocument/2006/customXml" ds:itemID="{7D78EFBE-B0A9-4AD4-B09A-60E8208CAE1C}"/>
</file>

<file path=customXml/itemProps3.xml><?xml version="1.0" encoding="utf-8"?>
<ds:datastoreItem xmlns:ds="http://schemas.openxmlformats.org/officeDocument/2006/customXml" ds:itemID="{83A2F8C0-0237-4E5E-85A0-F75090B88338}"/>
</file>

<file path=docProps/app.xml><?xml version="1.0" encoding="utf-8"?>
<Properties xmlns="http://schemas.openxmlformats.org/officeDocument/2006/extended-properties" xmlns:vt="http://schemas.openxmlformats.org/officeDocument/2006/docPropsVTypes">
  <Template>TM04033919[[fn=Circuit]]</Template>
  <Application>Microsoft Office PowerPoint</Application>
  <PresentationFormat>Widescreen</PresentationFormat>
  <Slides>10</Slides>
  <Notes>2</Notes>
  <HiddenSlides>1</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Circuit</vt:lpstr>
      <vt:lpstr>Resume SCREENING AND FILTRATION SYSTEM</vt:lpstr>
      <vt:lpstr>Introduction and Overview </vt:lpstr>
      <vt:lpstr>About The Data</vt:lpstr>
      <vt:lpstr>Key features </vt:lpstr>
      <vt:lpstr>Data cleaning and preprocessing </vt:lpstr>
      <vt:lpstr>The KNN Model</vt:lpstr>
      <vt:lpstr>The LDA model </vt:lpstr>
      <vt:lpstr>Findings - Incorporating LDA into The Classifier Models</vt:lpstr>
      <vt:lpstr>Findings - of Not Incorporating LDA into The Models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filtration system  - ist 722</dc:title>
  <dc:creator>Rashed, Diganta</dc:creator>
  <cp:revision>1</cp:revision>
  <dcterms:created xsi:type="dcterms:W3CDTF">2024-02-28T21:12:21Z</dcterms:created>
  <dcterms:modified xsi:type="dcterms:W3CDTF">2024-03-23T20:44:01Z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0x010100C940362EB4E643458FF5A819073E522C</vt:lpwstr>
  </property>
</Properties>
</file>